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81"/>
  </p:notesMasterIdLst>
  <p:handoutMasterIdLst>
    <p:handoutMasterId r:id="rId82"/>
  </p:handoutMasterIdLst>
  <p:sldIdLst>
    <p:sldId id="1194" r:id="rId2"/>
    <p:sldId id="1440" r:id="rId3"/>
    <p:sldId id="1688" r:id="rId4"/>
    <p:sldId id="1689" r:id="rId5"/>
    <p:sldId id="1475" r:id="rId6"/>
    <p:sldId id="1615" r:id="rId7"/>
    <p:sldId id="1788" r:id="rId8"/>
    <p:sldId id="1734" r:id="rId9"/>
    <p:sldId id="1733" r:id="rId10"/>
    <p:sldId id="1730" r:id="rId11"/>
    <p:sldId id="1732" r:id="rId12"/>
    <p:sldId id="1731" r:id="rId13"/>
    <p:sldId id="1690" r:id="rId14"/>
    <p:sldId id="1727" r:id="rId15"/>
    <p:sldId id="1811" r:id="rId16"/>
    <p:sldId id="1657" r:id="rId17"/>
    <p:sldId id="1735" r:id="rId18"/>
    <p:sldId id="1810" r:id="rId19"/>
    <p:sldId id="1614" r:id="rId20"/>
    <p:sldId id="1678" r:id="rId21"/>
    <p:sldId id="1658" r:id="rId22"/>
    <p:sldId id="1812" r:id="rId23"/>
    <p:sldId id="1659" r:id="rId24"/>
    <p:sldId id="1660" r:id="rId25"/>
    <p:sldId id="1662" r:id="rId26"/>
    <p:sldId id="1661" r:id="rId27"/>
    <p:sldId id="1663" r:id="rId28"/>
    <p:sldId id="1664" r:id="rId29"/>
    <p:sldId id="1665" r:id="rId30"/>
    <p:sldId id="1666" r:id="rId31"/>
    <p:sldId id="1813" r:id="rId32"/>
    <p:sldId id="1817" r:id="rId33"/>
    <p:sldId id="1790" r:id="rId34"/>
    <p:sldId id="1791" r:id="rId35"/>
    <p:sldId id="1792" r:id="rId36"/>
    <p:sldId id="1793" r:id="rId37"/>
    <p:sldId id="1794" r:id="rId38"/>
    <p:sldId id="1795" r:id="rId39"/>
    <p:sldId id="1796" r:id="rId40"/>
    <p:sldId id="1798" r:id="rId41"/>
    <p:sldId id="1814" r:id="rId42"/>
    <p:sldId id="1799" r:id="rId43"/>
    <p:sldId id="1800" r:id="rId44"/>
    <p:sldId id="1801" r:id="rId45"/>
    <p:sldId id="1802" r:id="rId46"/>
    <p:sldId id="1815" r:id="rId47"/>
    <p:sldId id="1803" r:id="rId48"/>
    <p:sldId id="1819" r:id="rId49"/>
    <p:sldId id="1820" r:id="rId50"/>
    <p:sldId id="1807" r:id="rId51"/>
    <p:sldId id="1808" r:id="rId52"/>
    <p:sldId id="1816" r:id="rId53"/>
    <p:sldId id="1818" r:id="rId54"/>
    <p:sldId id="1809" r:id="rId55"/>
    <p:sldId id="1723" r:id="rId56"/>
    <p:sldId id="1724" r:id="rId57"/>
    <p:sldId id="1685" r:id="rId58"/>
    <p:sldId id="1668" r:id="rId59"/>
    <p:sldId id="1639" r:id="rId60"/>
    <p:sldId id="1640" r:id="rId61"/>
    <p:sldId id="1738" r:id="rId62"/>
    <p:sldId id="1821" r:id="rId63"/>
    <p:sldId id="1822" r:id="rId64"/>
    <p:sldId id="1823" r:id="rId65"/>
    <p:sldId id="1824" r:id="rId66"/>
    <p:sldId id="1825" r:id="rId67"/>
    <p:sldId id="1826" r:id="rId68"/>
    <p:sldId id="1827" r:id="rId69"/>
    <p:sldId id="1828" r:id="rId70"/>
    <p:sldId id="1829" r:id="rId71"/>
    <p:sldId id="1830" r:id="rId72"/>
    <p:sldId id="1831" r:id="rId73"/>
    <p:sldId id="1832" r:id="rId74"/>
    <p:sldId id="1833" r:id="rId75"/>
    <p:sldId id="1739" r:id="rId76"/>
    <p:sldId id="1740" r:id="rId77"/>
    <p:sldId id="1741" r:id="rId78"/>
    <p:sldId id="1742" r:id="rId79"/>
    <p:sldId id="264" r:id="rId80"/>
  </p:sldIdLst>
  <p:sldSz cx="9144000" cy="6858000" type="screen4x3"/>
  <p:notesSz cx="6858000" cy="9144000"/>
  <p:custShowLst>
    <p:custShow name="典型DSE1" id="0">
      <p:sldLst/>
    </p:custShow>
    <p:custShow name="典型DSE2" id="1">
      <p:sldLst/>
    </p:custShow>
    <p:custShow name="main" id="2">
      <p:sldLst>
        <p:sld r:id="rId80"/>
      </p:sldLst>
    </p:custShow>
  </p:custShowLst>
  <p:defaultTextStyle>
    <a:defPPr>
      <a:defRPr lang="zh-CN"/>
    </a:defPPr>
    <a:lvl1pPr algn="l" rtl="0" fontAlgn="base">
      <a:spcBef>
        <a:spcPct val="0"/>
      </a:spcBef>
      <a:spcAft>
        <a:spcPct val="0"/>
      </a:spcAft>
      <a:defRPr kern="1200">
        <a:solidFill>
          <a:schemeClr val="tx1"/>
        </a:solidFill>
        <a:latin typeface="Arial" charset="0"/>
        <a:ea typeface="黑体" pitchFamily="2" charset="-122"/>
        <a:cs typeface="+mn-cs"/>
      </a:defRPr>
    </a:lvl1pPr>
    <a:lvl2pPr marL="457200" algn="l" rtl="0" fontAlgn="base">
      <a:spcBef>
        <a:spcPct val="0"/>
      </a:spcBef>
      <a:spcAft>
        <a:spcPct val="0"/>
      </a:spcAft>
      <a:defRPr kern="1200">
        <a:solidFill>
          <a:schemeClr val="tx1"/>
        </a:solidFill>
        <a:latin typeface="Arial" charset="0"/>
        <a:ea typeface="黑体" pitchFamily="2" charset="-122"/>
        <a:cs typeface="+mn-cs"/>
      </a:defRPr>
    </a:lvl2pPr>
    <a:lvl3pPr marL="914400" algn="l" rtl="0" fontAlgn="base">
      <a:spcBef>
        <a:spcPct val="0"/>
      </a:spcBef>
      <a:spcAft>
        <a:spcPct val="0"/>
      </a:spcAft>
      <a:defRPr kern="1200">
        <a:solidFill>
          <a:schemeClr val="tx1"/>
        </a:solidFill>
        <a:latin typeface="Arial" charset="0"/>
        <a:ea typeface="黑体" pitchFamily="2" charset="-122"/>
        <a:cs typeface="+mn-cs"/>
      </a:defRPr>
    </a:lvl3pPr>
    <a:lvl4pPr marL="1371600" algn="l" rtl="0" fontAlgn="base">
      <a:spcBef>
        <a:spcPct val="0"/>
      </a:spcBef>
      <a:spcAft>
        <a:spcPct val="0"/>
      </a:spcAft>
      <a:defRPr kern="1200">
        <a:solidFill>
          <a:schemeClr val="tx1"/>
        </a:solidFill>
        <a:latin typeface="Arial" charset="0"/>
        <a:ea typeface="黑体" pitchFamily="2" charset="-122"/>
        <a:cs typeface="+mn-cs"/>
      </a:defRPr>
    </a:lvl4pPr>
    <a:lvl5pPr marL="1828800" algn="l" rtl="0" fontAlgn="base">
      <a:spcBef>
        <a:spcPct val="0"/>
      </a:spcBef>
      <a:spcAft>
        <a:spcPct val="0"/>
      </a:spcAft>
      <a:defRPr kern="1200">
        <a:solidFill>
          <a:schemeClr val="tx1"/>
        </a:solidFill>
        <a:latin typeface="Arial" charset="0"/>
        <a:ea typeface="黑体" pitchFamily="2" charset="-122"/>
        <a:cs typeface="+mn-cs"/>
      </a:defRPr>
    </a:lvl5pPr>
    <a:lvl6pPr marL="2286000" algn="l" defTabSz="914400" rtl="0" eaLnBrk="1" latinLnBrk="0" hangingPunct="1">
      <a:defRPr kern="1200">
        <a:solidFill>
          <a:schemeClr val="tx1"/>
        </a:solidFill>
        <a:latin typeface="Arial" charset="0"/>
        <a:ea typeface="黑体" pitchFamily="2" charset="-122"/>
        <a:cs typeface="+mn-cs"/>
      </a:defRPr>
    </a:lvl6pPr>
    <a:lvl7pPr marL="2743200" algn="l" defTabSz="914400" rtl="0" eaLnBrk="1" latinLnBrk="0" hangingPunct="1">
      <a:defRPr kern="1200">
        <a:solidFill>
          <a:schemeClr val="tx1"/>
        </a:solidFill>
        <a:latin typeface="Arial" charset="0"/>
        <a:ea typeface="黑体" pitchFamily="2" charset="-122"/>
        <a:cs typeface="+mn-cs"/>
      </a:defRPr>
    </a:lvl7pPr>
    <a:lvl8pPr marL="3200400" algn="l" defTabSz="914400" rtl="0" eaLnBrk="1" latinLnBrk="0" hangingPunct="1">
      <a:defRPr kern="1200">
        <a:solidFill>
          <a:schemeClr val="tx1"/>
        </a:solidFill>
        <a:latin typeface="Arial" charset="0"/>
        <a:ea typeface="黑体" pitchFamily="2" charset="-122"/>
        <a:cs typeface="+mn-cs"/>
      </a:defRPr>
    </a:lvl8pPr>
    <a:lvl9pPr marL="3657600" algn="l" defTabSz="914400" rtl="0" eaLnBrk="1" latinLnBrk="0" hangingPunct="1">
      <a:defRPr kern="1200">
        <a:solidFill>
          <a:schemeClr val="tx1"/>
        </a:solidFill>
        <a:latin typeface="Arial" charset="0"/>
        <a:ea typeface="黑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00"/>
    <a:srgbClr val="99CC00"/>
    <a:srgbClr val="FF3300"/>
    <a:srgbClr val="0066FF"/>
    <a:srgbClr val="CCECFF"/>
    <a:srgbClr val="CCFFCC"/>
    <a:srgbClr val="FF5050"/>
    <a:srgbClr val="FFFF99"/>
    <a:srgbClr val="C6D9F1"/>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82" autoAdjust="0"/>
    <p:restoredTop sz="86496" autoAdjust="0"/>
  </p:normalViewPr>
  <p:slideViewPr>
    <p:cSldViewPr>
      <p:cViewPr>
        <p:scale>
          <a:sx n="75" d="100"/>
          <a:sy n="75" d="100"/>
        </p:scale>
        <p:origin x="-1332" y="-318"/>
      </p:cViewPr>
      <p:guideLst>
        <p:guide orient="horz" pos="2160"/>
        <p:guide pos="2880"/>
      </p:guideLst>
    </p:cSldViewPr>
  </p:slideViewPr>
  <p:outlineViewPr>
    <p:cViewPr>
      <p:scale>
        <a:sx n="33" d="100"/>
        <a:sy n="33" d="100"/>
      </p:scale>
      <p:origin x="0" y="16920"/>
    </p:cViewPr>
  </p:outlineViewPr>
  <p:notesTextViewPr>
    <p:cViewPr>
      <p:scale>
        <a:sx n="100" d="100"/>
        <a:sy n="100" d="100"/>
      </p:scale>
      <p:origin x="0" y="0"/>
    </p:cViewPr>
  </p:notesTextViewPr>
  <p:sorterViewPr>
    <p:cViewPr>
      <p:scale>
        <a:sx n="66" d="100"/>
        <a:sy n="66" d="100"/>
      </p:scale>
      <p:origin x="0" y="7158"/>
    </p:cViewPr>
  </p:sorterViewPr>
  <p:notesViewPr>
    <p:cSldViewPr>
      <p:cViewPr varScale="1">
        <p:scale>
          <a:sx n="86" d="100"/>
          <a:sy n="86" d="100"/>
        </p:scale>
        <p:origin x="-250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AEDAF7-161F-4BAB-AF24-05CFCB8B1F7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74D9BFD8-9EC9-4BFA-91D0-F7D57145F5C2}">
      <dgm:prSet phldrT="[文本]"/>
      <dgm:spPr/>
      <dgm:t>
        <a:bodyPr/>
        <a:lstStyle/>
        <a:p>
          <a:pPr algn="r"/>
          <a:r>
            <a:rPr lang="en-US" altLang="zh-CN" dirty="0" smtClean="0"/>
            <a:t>   n.0	</a:t>
          </a:r>
          <a:endParaRPr lang="zh-CN" altLang="en-US" dirty="0"/>
        </a:p>
      </dgm:t>
    </dgm:pt>
    <dgm:pt modelId="{EB8D3571-825B-4037-9ED5-E37283DAA6A8}" type="parTrans" cxnId="{B8BDE7E3-9F83-4F4C-BEBF-94762E54D6B0}">
      <dgm:prSet/>
      <dgm:spPr/>
      <dgm:t>
        <a:bodyPr/>
        <a:lstStyle/>
        <a:p>
          <a:pPr algn="ctr"/>
          <a:endParaRPr lang="zh-CN" altLang="en-US"/>
        </a:p>
      </dgm:t>
    </dgm:pt>
    <dgm:pt modelId="{166C83DE-9BB4-4295-9BDC-A8B55F9E44A3}" type="sibTrans" cxnId="{B8BDE7E3-9F83-4F4C-BEBF-94762E54D6B0}">
      <dgm:prSet/>
      <dgm:spPr/>
      <dgm:t>
        <a:bodyPr/>
        <a:lstStyle/>
        <a:p>
          <a:pPr algn="ctr"/>
          <a:endParaRPr lang="zh-CN" altLang="en-US"/>
        </a:p>
      </dgm:t>
    </dgm:pt>
    <dgm:pt modelId="{D4A749CC-7C5E-4A84-B353-E374AB89F0FD}">
      <dgm:prSet phldrT="[文本]"/>
      <dgm:spPr/>
      <dgm:t>
        <a:bodyPr/>
        <a:lstStyle/>
        <a:p>
          <a:pPr algn="ctr"/>
          <a:r>
            <a:rPr lang="en-US" altLang="zh-CN" dirty="0" smtClean="0"/>
            <a:t>n.1</a:t>
          </a:r>
          <a:endParaRPr lang="zh-CN" altLang="en-US" dirty="0"/>
        </a:p>
      </dgm:t>
    </dgm:pt>
    <dgm:pt modelId="{4C16C2C9-C4BC-49E4-BAC8-0AF72BCFCFAE}" type="parTrans" cxnId="{50067C0C-547B-4B24-A62F-140FBBBABA6A}">
      <dgm:prSet/>
      <dgm:spPr/>
      <dgm:t>
        <a:bodyPr/>
        <a:lstStyle/>
        <a:p>
          <a:pPr algn="ctr"/>
          <a:endParaRPr lang="zh-CN" altLang="en-US"/>
        </a:p>
      </dgm:t>
    </dgm:pt>
    <dgm:pt modelId="{97D7CBEA-C207-42BA-8C51-8D9BE706D185}" type="sibTrans" cxnId="{50067C0C-547B-4B24-A62F-140FBBBABA6A}">
      <dgm:prSet/>
      <dgm:spPr/>
      <dgm:t>
        <a:bodyPr/>
        <a:lstStyle/>
        <a:p>
          <a:pPr algn="ctr"/>
          <a:endParaRPr lang="zh-CN" altLang="en-US"/>
        </a:p>
      </dgm:t>
    </dgm:pt>
    <dgm:pt modelId="{2C167F8A-88C2-4449-9E6B-58D2E9CAC069}">
      <dgm:prSet phldrT="[文本]"/>
      <dgm:spPr/>
      <dgm:t>
        <a:bodyPr/>
        <a:lstStyle/>
        <a:p>
          <a:pPr algn="ctr"/>
          <a:r>
            <a:rPr lang="en-US" altLang="zh-CN" dirty="0" smtClean="0"/>
            <a:t>n.2</a:t>
          </a:r>
          <a:endParaRPr lang="zh-CN" altLang="en-US" dirty="0"/>
        </a:p>
      </dgm:t>
    </dgm:pt>
    <dgm:pt modelId="{555D7972-3DE2-4EF0-8424-3E84907023CB}" type="parTrans" cxnId="{92210B8C-A262-4736-9485-C850C02160B6}">
      <dgm:prSet/>
      <dgm:spPr/>
      <dgm:t>
        <a:bodyPr/>
        <a:lstStyle/>
        <a:p>
          <a:pPr algn="ctr"/>
          <a:endParaRPr lang="zh-CN" altLang="en-US"/>
        </a:p>
      </dgm:t>
    </dgm:pt>
    <dgm:pt modelId="{B38FB522-9E2D-4F15-86EF-2FF88DD01912}" type="sibTrans" cxnId="{92210B8C-A262-4736-9485-C850C02160B6}">
      <dgm:prSet/>
      <dgm:spPr/>
      <dgm:t>
        <a:bodyPr/>
        <a:lstStyle/>
        <a:p>
          <a:pPr algn="ctr"/>
          <a:endParaRPr lang="zh-CN" altLang="en-US"/>
        </a:p>
      </dgm:t>
    </dgm:pt>
    <dgm:pt modelId="{26784831-96BD-4CC6-BA07-F62AFCFE49BE}">
      <dgm:prSet phldrT="[文本]"/>
      <dgm:spPr/>
      <dgm:t>
        <a:bodyPr/>
        <a:lstStyle/>
        <a:p>
          <a:pPr algn="ctr"/>
          <a:r>
            <a:rPr lang="en-US" altLang="zh-CN" dirty="0" smtClean="0"/>
            <a:t>n.2.1</a:t>
          </a:r>
          <a:endParaRPr lang="zh-CN" altLang="en-US" dirty="0"/>
        </a:p>
      </dgm:t>
    </dgm:pt>
    <dgm:pt modelId="{39F2B784-5E77-4AB2-B078-F1C07C4F595E}" type="parTrans" cxnId="{929117B8-DAAF-4E96-B048-9788A42795CB}">
      <dgm:prSet/>
      <dgm:spPr/>
      <dgm:t>
        <a:bodyPr/>
        <a:lstStyle/>
        <a:p>
          <a:pPr algn="ctr"/>
          <a:endParaRPr lang="zh-CN" altLang="en-US"/>
        </a:p>
      </dgm:t>
    </dgm:pt>
    <dgm:pt modelId="{672127D1-D87B-465F-AA04-ABD8D46F9FED}" type="sibTrans" cxnId="{929117B8-DAAF-4E96-B048-9788A42795CB}">
      <dgm:prSet/>
      <dgm:spPr/>
      <dgm:t>
        <a:bodyPr/>
        <a:lstStyle/>
        <a:p>
          <a:pPr algn="ctr"/>
          <a:endParaRPr lang="zh-CN" altLang="en-US"/>
        </a:p>
      </dgm:t>
    </dgm:pt>
    <dgm:pt modelId="{D8A5C02B-67FA-47F2-99ED-40D0E9F2C386}">
      <dgm:prSet phldrT="[文本]"/>
      <dgm:spPr/>
      <dgm:t>
        <a:bodyPr/>
        <a:lstStyle/>
        <a:p>
          <a:pPr algn="ctr"/>
          <a:r>
            <a:rPr lang="en-US" altLang="zh-CN" dirty="0" smtClean="0"/>
            <a:t>n.1.1</a:t>
          </a:r>
          <a:endParaRPr lang="zh-CN" altLang="en-US" dirty="0"/>
        </a:p>
      </dgm:t>
    </dgm:pt>
    <dgm:pt modelId="{607EB083-2D69-4E29-BFA8-D45745874EFC}" type="parTrans" cxnId="{FDFCECA4-2D37-45D1-AA4C-314EA57AC317}">
      <dgm:prSet/>
      <dgm:spPr/>
      <dgm:t>
        <a:bodyPr/>
        <a:lstStyle/>
        <a:p>
          <a:pPr algn="ctr"/>
          <a:endParaRPr lang="zh-CN" altLang="en-US"/>
        </a:p>
      </dgm:t>
    </dgm:pt>
    <dgm:pt modelId="{3A9A7D5F-B3DE-4C7D-A6D3-19B82C015EE1}" type="sibTrans" cxnId="{FDFCECA4-2D37-45D1-AA4C-314EA57AC317}">
      <dgm:prSet/>
      <dgm:spPr/>
      <dgm:t>
        <a:bodyPr/>
        <a:lstStyle/>
        <a:p>
          <a:pPr algn="ctr"/>
          <a:endParaRPr lang="zh-CN" altLang="en-US"/>
        </a:p>
      </dgm:t>
    </dgm:pt>
    <dgm:pt modelId="{CC7059C8-15A2-4C61-86B3-0F13C81EC1A9}">
      <dgm:prSet phldrT="[文本]"/>
      <dgm:spPr/>
      <dgm:t>
        <a:bodyPr/>
        <a:lstStyle/>
        <a:p>
          <a:pPr algn="ctr"/>
          <a:r>
            <a:rPr lang="en-US" altLang="zh-CN" dirty="0" smtClean="0"/>
            <a:t>n.1.2</a:t>
          </a:r>
          <a:endParaRPr lang="zh-CN" altLang="en-US" dirty="0"/>
        </a:p>
      </dgm:t>
    </dgm:pt>
    <dgm:pt modelId="{8448B35D-5D48-40B2-A244-68CACD72C99C}" type="parTrans" cxnId="{3E35DC38-91AA-4333-97FE-4DEAB34EECD6}">
      <dgm:prSet/>
      <dgm:spPr/>
      <dgm:t>
        <a:bodyPr/>
        <a:lstStyle/>
        <a:p>
          <a:pPr algn="ctr"/>
          <a:endParaRPr lang="zh-CN" altLang="en-US"/>
        </a:p>
      </dgm:t>
    </dgm:pt>
    <dgm:pt modelId="{A61DCC52-D45B-435C-BC89-1646EE0F9709}" type="sibTrans" cxnId="{3E35DC38-91AA-4333-97FE-4DEAB34EECD6}">
      <dgm:prSet/>
      <dgm:spPr/>
      <dgm:t>
        <a:bodyPr/>
        <a:lstStyle/>
        <a:p>
          <a:pPr algn="ctr"/>
          <a:endParaRPr lang="zh-CN" altLang="en-US"/>
        </a:p>
      </dgm:t>
    </dgm:pt>
    <dgm:pt modelId="{BF6DDD57-2BF5-42A0-B483-8CBC08FA2255}">
      <dgm:prSet phldrT="[文本]"/>
      <dgm:spPr/>
      <dgm:t>
        <a:bodyPr/>
        <a:lstStyle/>
        <a:p>
          <a:pPr algn="ctr"/>
          <a:r>
            <a:rPr lang="en-US" altLang="zh-CN" dirty="0" smtClean="0"/>
            <a:t>n.2.2</a:t>
          </a:r>
          <a:endParaRPr lang="zh-CN" altLang="en-US" dirty="0"/>
        </a:p>
      </dgm:t>
    </dgm:pt>
    <dgm:pt modelId="{1CD3FF9D-12E1-4845-8A6C-01C667834BE3}" type="parTrans" cxnId="{120F2522-423B-4795-B3CF-C3AE6FCCFA37}">
      <dgm:prSet/>
      <dgm:spPr/>
      <dgm:t>
        <a:bodyPr/>
        <a:lstStyle/>
        <a:p>
          <a:pPr algn="ctr"/>
          <a:endParaRPr lang="zh-CN" altLang="en-US"/>
        </a:p>
      </dgm:t>
    </dgm:pt>
    <dgm:pt modelId="{A7278480-8B57-4C2E-B021-45BE570D2908}" type="sibTrans" cxnId="{120F2522-423B-4795-B3CF-C3AE6FCCFA37}">
      <dgm:prSet/>
      <dgm:spPr/>
      <dgm:t>
        <a:bodyPr/>
        <a:lstStyle/>
        <a:p>
          <a:pPr algn="ctr"/>
          <a:endParaRPr lang="zh-CN" altLang="en-US"/>
        </a:p>
      </dgm:t>
    </dgm:pt>
    <dgm:pt modelId="{2157E60C-FD59-4BDD-91A3-0C4394CB6CB4}">
      <dgm:prSet phldrT="[文本]"/>
      <dgm:spPr/>
      <dgm:t>
        <a:bodyPr/>
        <a:lstStyle/>
        <a:p>
          <a:pPr algn="ctr"/>
          <a:r>
            <a:rPr lang="en-US" altLang="zh-CN" dirty="0" smtClean="0"/>
            <a:t>n.3</a:t>
          </a:r>
          <a:endParaRPr lang="zh-CN" altLang="en-US" dirty="0"/>
        </a:p>
      </dgm:t>
    </dgm:pt>
    <dgm:pt modelId="{607ABA86-E3FC-464B-9B0C-C768F99D9F7E}" type="parTrans" cxnId="{145A4E15-A8B6-4701-8F4C-5B67CD813C47}">
      <dgm:prSet/>
      <dgm:spPr/>
      <dgm:t>
        <a:bodyPr/>
        <a:lstStyle/>
        <a:p>
          <a:endParaRPr lang="zh-CN" altLang="en-US"/>
        </a:p>
      </dgm:t>
    </dgm:pt>
    <dgm:pt modelId="{59411697-0AE5-4DB0-BEA6-2054770522AF}" type="sibTrans" cxnId="{145A4E15-A8B6-4701-8F4C-5B67CD813C47}">
      <dgm:prSet/>
      <dgm:spPr/>
      <dgm:t>
        <a:bodyPr/>
        <a:lstStyle/>
        <a:p>
          <a:endParaRPr lang="zh-CN" altLang="en-US"/>
        </a:p>
      </dgm:t>
    </dgm:pt>
    <dgm:pt modelId="{65CEA8AF-0AC4-47D5-AD87-04ADD17AF979}">
      <dgm:prSet phldrT="[文本]"/>
      <dgm:spPr/>
      <dgm:t>
        <a:bodyPr/>
        <a:lstStyle/>
        <a:p>
          <a:pPr algn="ctr"/>
          <a:r>
            <a:rPr lang="en-US" altLang="zh-CN" dirty="0" smtClean="0"/>
            <a:t>n.3.1</a:t>
          </a:r>
          <a:endParaRPr lang="zh-CN" altLang="en-US" dirty="0"/>
        </a:p>
      </dgm:t>
    </dgm:pt>
    <dgm:pt modelId="{229C811A-D211-4F38-8D24-13ECC5CAE71C}" type="parTrans" cxnId="{134BAA91-C1DE-4CCA-8002-C89E3FF1AAB8}">
      <dgm:prSet/>
      <dgm:spPr/>
      <dgm:t>
        <a:bodyPr/>
        <a:lstStyle/>
        <a:p>
          <a:endParaRPr lang="zh-CN" altLang="en-US"/>
        </a:p>
      </dgm:t>
    </dgm:pt>
    <dgm:pt modelId="{2E6D6619-FE12-4D7D-8626-6A6ED9421A7E}" type="sibTrans" cxnId="{134BAA91-C1DE-4CCA-8002-C89E3FF1AAB8}">
      <dgm:prSet/>
      <dgm:spPr/>
      <dgm:t>
        <a:bodyPr/>
        <a:lstStyle/>
        <a:p>
          <a:endParaRPr lang="zh-CN" altLang="en-US"/>
        </a:p>
      </dgm:t>
    </dgm:pt>
    <dgm:pt modelId="{D0F1D147-9902-496A-BAC3-B62775717AFE}">
      <dgm:prSet phldrT="[文本]"/>
      <dgm:spPr/>
      <dgm:t>
        <a:bodyPr/>
        <a:lstStyle/>
        <a:p>
          <a:pPr algn="ctr"/>
          <a:r>
            <a:rPr lang="en-US" altLang="zh-CN" dirty="0" smtClean="0"/>
            <a:t>n.3.2</a:t>
          </a:r>
          <a:endParaRPr lang="zh-CN" altLang="en-US" dirty="0"/>
        </a:p>
      </dgm:t>
    </dgm:pt>
    <dgm:pt modelId="{FC99F33D-FA15-4C22-9345-186556058BAD}" type="parTrans" cxnId="{86F77014-63FC-404D-937E-F5CCA7AC71FA}">
      <dgm:prSet/>
      <dgm:spPr/>
      <dgm:t>
        <a:bodyPr/>
        <a:lstStyle/>
        <a:p>
          <a:endParaRPr lang="zh-CN" altLang="en-US"/>
        </a:p>
      </dgm:t>
    </dgm:pt>
    <dgm:pt modelId="{CD82847C-F6CB-4835-AAC6-28BF4FFF01C1}" type="sibTrans" cxnId="{86F77014-63FC-404D-937E-F5CCA7AC71FA}">
      <dgm:prSet/>
      <dgm:spPr/>
      <dgm:t>
        <a:bodyPr/>
        <a:lstStyle/>
        <a:p>
          <a:endParaRPr lang="zh-CN" altLang="en-US"/>
        </a:p>
      </dgm:t>
    </dgm:pt>
    <dgm:pt modelId="{B78F8CD0-18B9-4987-A265-946A437250EE}">
      <dgm:prSet phldrT="[文本]"/>
      <dgm:spPr/>
      <dgm:t>
        <a:bodyPr/>
        <a:lstStyle/>
        <a:p>
          <a:pPr algn="ctr"/>
          <a:r>
            <a:rPr lang="en-US" altLang="zh-CN" dirty="0" smtClean="0"/>
            <a:t>n.4</a:t>
          </a:r>
          <a:endParaRPr lang="zh-CN" altLang="en-US" dirty="0"/>
        </a:p>
      </dgm:t>
    </dgm:pt>
    <dgm:pt modelId="{FE6DF995-7FB6-4844-8387-2CFE928B5827}" type="parTrans" cxnId="{04C57551-9C6E-4BAC-9133-48E8EA2AF6FE}">
      <dgm:prSet/>
      <dgm:spPr/>
      <dgm:t>
        <a:bodyPr/>
        <a:lstStyle/>
        <a:p>
          <a:endParaRPr lang="zh-CN" altLang="en-US"/>
        </a:p>
      </dgm:t>
    </dgm:pt>
    <dgm:pt modelId="{1DE9478D-CAAB-4345-BCC1-CE4746A2279B}" type="sibTrans" cxnId="{04C57551-9C6E-4BAC-9133-48E8EA2AF6FE}">
      <dgm:prSet/>
      <dgm:spPr/>
      <dgm:t>
        <a:bodyPr/>
        <a:lstStyle/>
        <a:p>
          <a:endParaRPr lang="zh-CN" altLang="en-US"/>
        </a:p>
      </dgm:t>
    </dgm:pt>
    <dgm:pt modelId="{CA2E9F94-470D-4C58-A150-8509B72F6A0B}">
      <dgm:prSet phldrT="[文本]"/>
      <dgm:spPr/>
      <dgm:t>
        <a:bodyPr/>
        <a:lstStyle/>
        <a:p>
          <a:r>
            <a:rPr lang="en-US" altLang="zh-CN" dirty="0" smtClean="0"/>
            <a:t>n.4.1</a:t>
          </a:r>
          <a:endParaRPr lang="zh-CN" altLang="en-US" dirty="0"/>
        </a:p>
      </dgm:t>
    </dgm:pt>
    <dgm:pt modelId="{56D173E3-6CF4-4C8D-A351-4988CF510A0D}" type="parTrans" cxnId="{5230457F-4AF2-4D3B-8DED-20B7476FBDF2}">
      <dgm:prSet/>
      <dgm:spPr/>
      <dgm:t>
        <a:bodyPr/>
        <a:lstStyle/>
        <a:p>
          <a:endParaRPr lang="zh-CN" altLang="en-US"/>
        </a:p>
      </dgm:t>
    </dgm:pt>
    <dgm:pt modelId="{2F38051A-4625-42A6-973E-65FBBB33A805}" type="sibTrans" cxnId="{5230457F-4AF2-4D3B-8DED-20B7476FBDF2}">
      <dgm:prSet/>
      <dgm:spPr/>
      <dgm:t>
        <a:bodyPr/>
        <a:lstStyle/>
        <a:p>
          <a:endParaRPr lang="zh-CN" altLang="en-US"/>
        </a:p>
      </dgm:t>
    </dgm:pt>
    <dgm:pt modelId="{43C63F05-B3CA-4F22-8ACB-68A6C306FED6}">
      <dgm:prSet phldrT="[文本]"/>
      <dgm:spPr/>
      <dgm:t>
        <a:bodyPr/>
        <a:lstStyle/>
        <a:p>
          <a:r>
            <a:rPr lang="en-US" altLang="zh-CN" dirty="0" smtClean="0"/>
            <a:t>n.4.2</a:t>
          </a:r>
          <a:endParaRPr lang="zh-CN" altLang="en-US" dirty="0"/>
        </a:p>
      </dgm:t>
    </dgm:pt>
    <dgm:pt modelId="{FB8618CA-E9D4-4159-A070-3918B0A1E337}" type="parTrans" cxnId="{DAF04475-7761-4F1F-9C29-1EA57886EEF5}">
      <dgm:prSet/>
      <dgm:spPr/>
      <dgm:t>
        <a:bodyPr/>
        <a:lstStyle/>
        <a:p>
          <a:endParaRPr lang="zh-CN" altLang="en-US"/>
        </a:p>
      </dgm:t>
    </dgm:pt>
    <dgm:pt modelId="{66319D8B-B261-47BA-B4D4-220AF9C04662}" type="sibTrans" cxnId="{DAF04475-7761-4F1F-9C29-1EA57886EEF5}">
      <dgm:prSet/>
      <dgm:spPr/>
      <dgm:t>
        <a:bodyPr/>
        <a:lstStyle/>
        <a:p>
          <a:endParaRPr lang="zh-CN" altLang="en-US"/>
        </a:p>
      </dgm:t>
    </dgm:pt>
    <dgm:pt modelId="{0D2FA5D9-4EF6-4DF4-BD44-8D61528706D3}">
      <dgm:prSet phldrT="[文本]"/>
      <dgm:spPr/>
      <dgm:t>
        <a:bodyPr/>
        <a:lstStyle/>
        <a:p>
          <a:r>
            <a:rPr lang="en-US" altLang="zh-CN" dirty="0" smtClean="0"/>
            <a:t>n.5</a:t>
          </a:r>
          <a:endParaRPr lang="zh-CN" altLang="en-US" dirty="0"/>
        </a:p>
      </dgm:t>
    </dgm:pt>
    <dgm:pt modelId="{48A87A6D-0F78-4620-ABB9-FC1BF55047D4}" type="parTrans" cxnId="{1DECDAA5-F5E6-4B0A-B82F-CE97E55CDF49}">
      <dgm:prSet/>
      <dgm:spPr/>
      <dgm:t>
        <a:bodyPr/>
        <a:lstStyle/>
        <a:p>
          <a:endParaRPr lang="zh-CN" altLang="en-US"/>
        </a:p>
      </dgm:t>
    </dgm:pt>
    <dgm:pt modelId="{0A5C31FA-C335-42AE-AB99-3221E337EDF5}" type="sibTrans" cxnId="{1DECDAA5-F5E6-4B0A-B82F-CE97E55CDF49}">
      <dgm:prSet/>
      <dgm:spPr/>
      <dgm:t>
        <a:bodyPr/>
        <a:lstStyle/>
        <a:p>
          <a:endParaRPr lang="zh-CN" altLang="en-US"/>
        </a:p>
      </dgm:t>
    </dgm:pt>
    <dgm:pt modelId="{917F7428-392C-46B0-B09E-1E843ADFCEA9}">
      <dgm:prSet phldrT="[文本]"/>
      <dgm:spPr/>
      <dgm:t>
        <a:bodyPr/>
        <a:lstStyle/>
        <a:p>
          <a:r>
            <a:rPr lang="en-US" altLang="zh-CN" dirty="0" smtClean="0"/>
            <a:t>n.5.1</a:t>
          </a:r>
          <a:endParaRPr lang="zh-CN" altLang="en-US" dirty="0"/>
        </a:p>
      </dgm:t>
    </dgm:pt>
    <dgm:pt modelId="{BC51A3DB-D713-4E5C-960A-A21EB8724B90}" type="parTrans" cxnId="{63FC1DF1-2A39-4BC0-AFBA-53C30BC67EEA}">
      <dgm:prSet/>
      <dgm:spPr/>
      <dgm:t>
        <a:bodyPr/>
        <a:lstStyle/>
        <a:p>
          <a:endParaRPr lang="zh-CN" altLang="en-US"/>
        </a:p>
      </dgm:t>
    </dgm:pt>
    <dgm:pt modelId="{BDE70EE5-A02D-48A9-9EEB-C0339FE059CC}" type="sibTrans" cxnId="{63FC1DF1-2A39-4BC0-AFBA-53C30BC67EEA}">
      <dgm:prSet/>
      <dgm:spPr/>
      <dgm:t>
        <a:bodyPr/>
        <a:lstStyle/>
        <a:p>
          <a:endParaRPr lang="zh-CN" altLang="en-US"/>
        </a:p>
      </dgm:t>
    </dgm:pt>
    <dgm:pt modelId="{3412B0AA-EBBB-4C0D-B639-7739BE0AA1CE}">
      <dgm:prSet phldrT="[文本]"/>
      <dgm:spPr/>
      <dgm:t>
        <a:bodyPr/>
        <a:lstStyle/>
        <a:p>
          <a:r>
            <a:rPr lang="en-US" altLang="zh-CN" dirty="0" smtClean="0"/>
            <a:t>n.5.2</a:t>
          </a:r>
          <a:endParaRPr lang="zh-CN" altLang="en-US" dirty="0"/>
        </a:p>
      </dgm:t>
    </dgm:pt>
    <dgm:pt modelId="{85287E84-8747-48DF-89B2-3A7B5305FDE0}" type="parTrans" cxnId="{478C8727-0AA7-4A43-93C2-569715F93530}">
      <dgm:prSet/>
      <dgm:spPr/>
      <dgm:t>
        <a:bodyPr/>
        <a:lstStyle/>
        <a:p>
          <a:endParaRPr lang="zh-CN" altLang="en-US"/>
        </a:p>
      </dgm:t>
    </dgm:pt>
    <dgm:pt modelId="{6F421F25-531A-4E7F-9DCA-4CF2432BC335}" type="sibTrans" cxnId="{478C8727-0AA7-4A43-93C2-569715F93530}">
      <dgm:prSet/>
      <dgm:spPr/>
      <dgm:t>
        <a:bodyPr/>
        <a:lstStyle/>
        <a:p>
          <a:endParaRPr lang="zh-CN" altLang="en-US"/>
        </a:p>
      </dgm:t>
    </dgm:pt>
    <dgm:pt modelId="{C956F2C2-BECB-4EDA-9C2F-D7251D0A3DF9}" type="pres">
      <dgm:prSet presAssocID="{BBAEDAF7-161F-4BAB-AF24-05CFCB8B1F72}" presName="hierChild1" presStyleCnt="0">
        <dgm:presLayoutVars>
          <dgm:chPref val="1"/>
          <dgm:dir/>
          <dgm:animOne val="branch"/>
          <dgm:animLvl val="lvl"/>
          <dgm:resizeHandles/>
        </dgm:presLayoutVars>
      </dgm:prSet>
      <dgm:spPr/>
      <dgm:t>
        <a:bodyPr/>
        <a:lstStyle/>
        <a:p>
          <a:endParaRPr lang="zh-CN" altLang="en-US"/>
        </a:p>
      </dgm:t>
    </dgm:pt>
    <dgm:pt modelId="{47CAA5F0-02BC-424E-88BD-A8A132A23A3D}" type="pres">
      <dgm:prSet presAssocID="{74D9BFD8-9EC9-4BFA-91D0-F7D57145F5C2}" presName="hierRoot1" presStyleCnt="0"/>
      <dgm:spPr/>
    </dgm:pt>
    <dgm:pt modelId="{F560497F-BE05-41BD-B7D2-323BC4BEA5A2}" type="pres">
      <dgm:prSet presAssocID="{74D9BFD8-9EC9-4BFA-91D0-F7D57145F5C2}" presName="composite" presStyleCnt="0"/>
      <dgm:spPr/>
    </dgm:pt>
    <dgm:pt modelId="{194F9A36-8AB3-4780-89A5-0EEA04A4F604}" type="pres">
      <dgm:prSet presAssocID="{74D9BFD8-9EC9-4BFA-91D0-F7D57145F5C2}" presName="background" presStyleLbl="node0" presStyleIdx="0" presStyleCnt="1"/>
      <dgm:spPr/>
    </dgm:pt>
    <dgm:pt modelId="{3CD201D5-C902-4AC6-A9E5-AA405B17C4AF}" type="pres">
      <dgm:prSet presAssocID="{74D9BFD8-9EC9-4BFA-91D0-F7D57145F5C2}" presName="text" presStyleLbl="fgAcc0" presStyleIdx="0" presStyleCnt="1" custLinFactNeighborX="-1680" custLinFactNeighborY="-47812">
        <dgm:presLayoutVars>
          <dgm:chPref val="3"/>
        </dgm:presLayoutVars>
      </dgm:prSet>
      <dgm:spPr/>
      <dgm:t>
        <a:bodyPr/>
        <a:lstStyle/>
        <a:p>
          <a:endParaRPr lang="zh-CN" altLang="en-US"/>
        </a:p>
      </dgm:t>
    </dgm:pt>
    <dgm:pt modelId="{474CF21F-7D7A-460C-BD44-6BB9994E0457}" type="pres">
      <dgm:prSet presAssocID="{74D9BFD8-9EC9-4BFA-91D0-F7D57145F5C2}" presName="hierChild2" presStyleCnt="0"/>
      <dgm:spPr/>
    </dgm:pt>
    <dgm:pt modelId="{8FDA6200-8E39-4520-92FE-1413819D1B34}" type="pres">
      <dgm:prSet presAssocID="{4C16C2C9-C4BC-49E4-BAC8-0AF72BCFCFAE}" presName="Name10" presStyleLbl="parChTrans1D2" presStyleIdx="0" presStyleCnt="5"/>
      <dgm:spPr/>
      <dgm:t>
        <a:bodyPr/>
        <a:lstStyle/>
        <a:p>
          <a:endParaRPr lang="zh-CN" altLang="en-US"/>
        </a:p>
      </dgm:t>
    </dgm:pt>
    <dgm:pt modelId="{729868CF-37A0-415F-AB47-5FB7374F109F}" type="pres">
      <dgm:prSet presAssocID="{D4A749CC-7C5E-4A84-B353-E374AB89F0FD}" presName="hierRoot2" presStyleCnt="0"/>
      <dgm:spPr/>
    </dgm:pt>
    <dgm:pt modelId="{30C5BED8-0F09-48C8-A9D8-5A34E2B8E534}" type="pres">
      <dgm:prSet presAssocID="{D4A749CC-7C5E-4A84-B353-E374AB89F0FD}" presName="composite2" presStyleCnt="0"/>
      <dgm:spPr/>
    </dgm:pt>
    <dgm:pt modelId="{B0B027BB-2EC4-48B0-915A-FC749AC9F6FA}" type="pres">
      <dgm:prSet presAssocID="{D4A749CC-7C5E-4A84-B353-E374AB89F0FD}" presName="background2" presStyleLbl="node2" presStyleIdx="0" presStyleCnt="5"/>
      <dgm:spPr/>
    </dgm:pt>
    <dgm:pt modelId="{F8C4892F-D228-4D32-BE3D-3E2520CFFEF0}" type="pres">
      <dgm:prSet presAssocID="{D4A749CC-7C5E-4A84-B353-E374AB89F0FD}" presName="text2" presStyleLbl="fgAcc2" presStyleIdx="0" presStyleCnt="5">
        <dgm:presLayoutVars>
          <dgm:chPref val="3"/>
        </dgm:presLayoutVars>
      </dgm:prSet>
      <dgm:spPr/>
      <dgm:t>
        <a:bodyPr/>
        <a:lstStyle/>
        <a:p>
          <a:endParaRPr lang="zh-CN" altLang="en-US"/>
        </a:p>
      </dgm:t>
    </dgm:pt>
    <dgm:pt modelId="{79CD9AEB-D273-47D1-A9A1-51F5FF11C098}" type="pres">
      <dgm:prSet presAssocID="{D4A749CC-7C5E-4A84-B353-E374AB89F0FD}" presName="hierChild3" presStyleCnt="0"/>
      <dgm:spPr/>
    </dgm:pt>
    <dgm:pt modelId="{C46C1C20-43C5-41FA-AEC6-85014B35C509}" type="pres">
      <dgm:prSet presAssocID="{607EB083-2D69-4E29-BFA8-D45745874EFC}" presName="Name17" presStyleLbl="parChTrans1D3" presStyleIdx="0" presStyleCnt="10"/>
      <dgm:spPr/>
      <dgm:t>
        <a:bodyPr/>
        <a:lstStyle/>
        <a:p>
          <a:endParaRPr lang="zh-CN" altLang="en-US"/>
        </a:p>
      </dgm:t>
    </dgm:pt>
    <dgm:pt modelId="{AC406D59-9084-4535-BE00-6B31E41F9822}" type="pres">
      <dgm:prSet presAssocID="{D8A5C02B-67FA-47F2-99ED-40D0E9F2C386}" presName="hierRoot3" presStyleCnt="0"/>
      <dgm:spPr/>
    </dgm:pt>
    <dgm:pt modelId="{C2A1A9CD-E1EA-4CD2-AE1D-0E4461808E71}" type="pres">
      <dgm:prSet presAssocID="{D8A5C02B-67FA-47F2-99ED-40D0E9F2C386}" presName="composite3" presStyleCnt="0"/>
      <dgm:spPr/>
    </dgm:pt>
    <dgm:pt modelId="{E7912AFD-1BBD-449E-B14A-24B9E9281386}" type="pres">
      <dgm:prSet presAssocID="{D8A5C02B-67FA-47F2-99ED-40D0E9F2C386}" presName="background3" presStyleLbl="node3" presStyleIdx="0" presStyleCnt="10"/>
      <dgm:spPr/>
    </dgm:pt>
    <dgm:pt modelId="{104B9653-E4FE-4927-A94A-E763601369B5}" type="pres">
      <dgm:prSet presAssocID="{D8A5C02B-67FA-47F2-99ED-40D0E9F2C386}" presName="text3" presStyleLbl="fgAcc3" presStyleIdx="0" presStyleCnt="10">
        <dgm:presLayoutVars>
          <dgm:chPref val="3"/>
        </dgm:presLayoutVars>
      </dgm:prSet>
      <dgm:spPr/>
      <dgm:t>
        <a:bodyPr/>
        <a:lstStyle/>
        <a:p>
          <a:endParaRPr lang="zh-CN" altLang="en-US"/>
        </a:p>
      </dgm:t>
    </dgm:pt>
    <dgm:pt modelId="{6CF53C00-2B8F-4C93-8808-AD0E52291577}" type="pres">
      <dgm:prSet presAssocID="{D8A5C02B-67FA-47F2-99ED-40D0E9F2C386}" presName="hierChild4" presStyleCnt="0"/>
      <dgm:spPr/>
    </dgm:pt>
    <dgm:pt modelId="{711E564D-942D-4183-A06A-66EA6F27CF7F}" type="pres">
      <dgm:prSet presAssocID="{8448B35D-5D48-40B2-A244-68CACD72C99C}" presName="Name17" presStyleLbl="parChTrans1D3" presStyleIdx="1" presStyleCnt="10"/>
      <dgm:spPr/>
      <dgm:t>
        <a:bodyPr/>
        <a:lstStyle/>
        <a:p>
          <a:endParaRPr lang="zh-CN" altLang="en-US"/>
        </a:p>
      </dgm:t>
    </dgm:pt>
    <dgm:pt modelId="{764B2097-E0E7-4113-8E30-6017F21A6C91}" type="pres">
      <dgm:prSet presAssocID="{CC7059C8-15A2-4C61-86B3-0F13C81EC1A9}" presName="hierRoot3" presStyleCnt="0"/>
      <dgm:spPr/>
    </dgm:pt>
    <dgm:pt modelId="{61B98D40-5427-414D-AD4C-A319DFFB30E9}" type="pres">
      <dgm:prSet presAssocID="{CC7059C8-15A2-4C61-86B3-0F13C81EC1A9}" presName="composite3" presStyleCnt="0"/>
      <dgm:spPr/>
    </dgm:pt>
    <dgm:pt modelId="{0AF9472C-46DE-4964-B8F5-5AD5C30C52A7}" type="pres">
      <dgm:prSet presAssocID="{CC7059C8-15A2-4C61-86B3-0F13C81EC1A9}" presName="background3" presStyleLbl="node3" presStyleIdx="1" presStyleCnt="10"/>
      <dgm:spPr/>
    </dgm:pt>
    <dgm:pt modelId="{301A58B2-4AEC-44D6-B48E-F14FCAB3189C}" type="pres">
      <dgm:prSet presAssocID="{CC7059C8-15A2-4C61-86B3-0F13C81EC1A9}" presName="text3" presStyleLbl="fgAcc3" presStyleIdx="1" presStyleCnt="10">
        <dgm:presLayoutVars>
          <dgm:chPref val="3"/>
        </dgm:presLayoutVars>
      </dgm:prSet>
      <dgm:spPr/>
      <dgm:t>
        <a:bodyPr/>
        <a:lstStyle/>
        <a:p>
          <a:endParaRPr lang="zh-CN" altLang="en-US"/>
        </a:p>
      </dgm:t>
    </dgm:pt>
    <dgm:pt modelId="{20702573-C731-4A84-B440-33118F1BC71A}" type="pres">
      <dgm:prSet presAssocID="{CC7059C8-15A2-4C61-86B3-0F13C81EC1A9}" presName="hierChild4" presStyleCnt="0"/>
      <dgm:spPr/>
    </dgm:pt>
    <dgm:pt modelId="{C22A4332-A2F9-4E3C-B7A5-A97F4046016A}" type="pres">
      <dgm:prSet presAssocID="{555D7972-3DE2-4EF0-8424-3E84907023CB}" presName="Name10" presStyleLbl="parChTrans1D2" presStyleIdx="1" presStyleCnt="5"/>
      <dgm:spPr/>
      <dgm:t>
        <a:bodyPr/>
        <a:lstStyle/>
        <a:p>
          <a:endParaRPr lang="zh-CN" altLang="en-US"/>
        </a:p>
      </dgm:t>
    </dgm:pt>
    <dgm:pt modelId="{F4F0D639-654B-438A-9BD5-4107217848FB}" type="pres">
      <dgm:prSet presAssocID="{2C167F8A-88C2-4449-9E6B-58D2E9CAC069}" presName="hierRoot2" presStyleCnt="0"/>
      <dgm:spPr/>
    </dgm:pt>
    <dgm:pt modelId="{EDE3F358-1DAB-4AED-8597-3DAE0E9CF6FC}" type="pres">
      <dgm:prSet presAssocID="{2C167F8A-88C2-4449-9E6B-58D2E9CAC069}" presName="composite2" presStyleCnt="0"/>
      <dgm:spPr/>
    </dgm:pt>
    <dgm:pt modelId="{9C1C8ED4-01CB-47B8-AF71-14C284B4C8D8}" type="pres">
      <dgm:prSet presAssocID="{2C167F8A-88C2-4449-9E6B-58D2E9CAC069}" presName="background2" presStyleLbl="node2" presStyleIdx="1" presStyleCnt="5"/>
      <dgm:spPr/>
    </dgm:pt>
    <dgm:pt modelId="{EEBC48CD-AAA3-4B0D-8E54-3D5D55E691DD}" type="pres">
      <dgm:prSet presAssocID="{2C167F8A-88C2-4449-9E6B-58D2E9CAC069}" presName="text2" presStyleLbl="fgAcc2" presStyleIdx="1" presStyleCnt="5">
        <dgm:presLayoutVars>
          <dgm:chPref val="3"/>
        </dgm:presLayoutVars>
      </dgm:prSet>
      <dgm:spPr/>
      <dgm:t>
        <a:bodyPr/>
        <a:lstStyle/>
        <a:p>
          <a:endParaRPr lang="zh-CN" altLang="en-US"/>
        </a:p>
      </dgm:t>
    </dgm:pt>
    <dgm:pt modelId="{7DC918EC-C8AD-440B-9378-6EA59A3E24A5}" type="pres">
      <dgm:prSet presAssocID="{2C167F8A-88C2-4449-9E6B-58D2E9CAC069}" presName="hierChild3" presStyleCnt="0"/>
      <dgm:spPr/>
    </dgm:pt>
    <dgm:pt modelId="{2994A81D-1741-4A1E-BB97-066A61D8ACE0}" type="pres">
      <dgm:prSet presAssocID="{39F2B784-5E77-4AB2-B078-F1C07C4F595E}" presName="Name17" presStyleLbl="parChTrans1D3" presStyleIdx="2" presStyleCnt="10"/>
      <dgm:spPr/>
      <dgm:t>
        <a:bodyPr/>
        <a:lstStyle/>
        <a:p>
          <a:endParaRPr lang="zh-CN" altLang="en-US"/>
        </a:p>
      </dgm:t>
    </dgm:pt>
    <dgm:pt modelId="{A160AB8A-8DAD-461B-B2AE-AAE123F22C15}" type="pres">
      <dgm:prSet presAssocID="{26784831-96BD-4CC6-BA07-F62AFCFE49BE}" presName="hierRoot3" presStyleCnt="0"/>
      <dgm:spPr/>
    </dgm:pt>
    <dgm:pt modelId="{373B3C65-374B-418F-8B8B-121D5EFE6E95}" type="pres">
      <dgm:prSet presAssocID="{26784831-96BD-4CC6-BA07-F62AFCFE49BE}" presName="composite3" presStyleCnt="0"/>
      <dgm:spPr/>
    </dgm:pt>
    <dgm:pt modelId="{12451F5C-77AD-492B-B394-455474EDD0D5}" type="pres">
      <dgm:prSet presAssocID="{26784831-96BD-4CC6-BA07-F62AFCFE49BE}" presName="background3" presStyleLbl="node3" presStyleIdx="2" presStyleCnt="10"/>
      <dgm:spPr/>
    </dgm:pt>
    <dgm:pt modelId="{572D7764-86DA-4F60-9DC6-105926FC1D20}" type="pres">
      <dgm:prSet presAssocID="{26784831-96BD-4CC6-BA07-F62AFCFE49BE}" presName="text3" presStyleLbl="fgAcc3" presStyleIdx="2" presStyleCnt="10">
        <dgm:presLayoutVars>
          <dgm:chPref val="3"/>
        </dgm:presLayoutVars>
      </dgm:prSet>
      <dgm:spPr/>
      <dgm:t>
        <a:bodyPr/>
        <a:lstStyle/>
        <a:p>
          <a:endParaRPr lang="zh-CN" altLang="en-US"/>
        </a:p>
      </dgm:t>
    </dgm:pt>
    <dgm:pt modelId="{5B3BC893-218F-44C4-B271-0DD14AD72F71}" type="pres">
      <dgm:prSet presAssocID="{26784831-96BD-4CC6-BA07-F62AFCFE49BE}" presName="hierChild4" presStyleCnt="0"/>
      <dgm:spPr/>
    </dgm:pt>
    <dgm:pt modelId="{409F2C36-F978-42FB-A838-19E239BE26C6}" type="pres">
      <dgm:prSet presAssocID="{1CD3FF9D-12E1-4845-8A6C-01C667834BE3}" presName="Name17" presStyleLbl="parChTrans1D3" presStyleIdx="3" presStyleCnt="10"/>
      <dgm:spPr/>
      <dgm:t>
        <a:bodyPr/>
        <a:lstStyle/>
        <a:p>
          <a:endParaRPr lang="zh-CN" altLang="en-US"/>
        </a:p>
      </dgm:t>
    </dgm:pt>
    <dgm:pt modelId="{6E341AD8-7DFB-4707-A290-9D0E46925502}" type="pres">
      <dgm:prSet presAssocID="{BF6DDD57-2BF5-42A0-B483-8CBC08FA2255}" presName="hierRoot3" presStyleCnt="0"/>
      <dgm:spPr/>
    </dgm:pt>
    <dgm:pt modelId="{B00D52C6-AA0A-4A1A-AA52-D262C6C74460}" type="pres">
      <dgm:prSet presAssocID="{BF6DDD57-2BF5-42A0-B483-8CBC08FA2255}" presName="composite3" presStyleCnt="0"/>
      <dgm:spPr/>
    </dgm:pt>
    <dgm:pt modelId="{571880F4-4658-4B25-8176-54DE07FE8B02}" type="pres">
      <dgm:prSet presAssocID="{BF6DDD57-2BF5-42A0-B483-8CBC08FA2255}" presName="background3" presStyleLbl="node3" presStyleIdx="3" presStyleCnt="10"/>
      <dgm:spPr/>
    </dgm:pt>
    <dgm:pt modelId="{5AB8A349-F752-45AA-91F4-2E88EF3BB515}" type="pres">
      <dgm:prSet presAssocID="{BF6DDD57-2BF5-42A0-B483-8CBC08FA2255}" presName="text3" presStyleLbl="fgAcc3" presStyleIdx="3" presStyleCnt="10">
        <dgm:presLayoutVars>
          <dgm:chPref val="3"/>
        </dgm:presLayoutVars>
      </dgm:prSet>
      <dgm:spPr/>
      <dgm:t>
        <a:bodyPr/>
        <a:lstStyle/>
        <a:p>
          <a:endParaRPr lang="zh-CN" altLang="en-US"/>
        </a:p>
      </dgm:t>
    </dgm:pt>
    <dgm:pt modelId="{62177C03-CB4C-4C31-B09C-CAEAF787986C}" type="pres">
      <dgm:prSet presAssocID="{BF6DDD57-2BF5-42A0-B483-8CBC08FA2255}" presName="hierChild4" presStyleCnt="0"/>
      <dgm:spPr/>
    </dgm:pt>
    <dgm:pt modelId="{BE0026A5-3944-4501-AAAA-639E5F8F9BD4}" type="pres">
      <dgm:prSet presAssocID="{607ABA86-E3FC-464B-9B0C-C768F99D9F7E}" presName="Name10" presStyleLbl="parChTrans1D2" presStyleIdx="2" presStyleCnt="5"/>
      <dgm:spPr/>
      <dgm:t>
        <a:bodyPr/>
        <a:lstStyle/>
        <a:p>
          <a:endParaRPr lang="zh-CN" altLang="en-US"/>
        </a:p>
      </dgm:t>
    </dgm:pt>
    <dgm:pt modelId="{DD5ECD9E-BF63-4B80-BB65-EAEF6A41E98E}" type="pres">
      <dgm:prSet presAssocID="{2157E60C-FD59-4BDD-91A3-0C4394CB6CB4}" presName="hierRoot2" presStyleCnt="0"/>
      <dgm:spPr/>
    </dgm:pt>
    <dgm:pt modelId="{ADA5A409-4A9B-464E-9707-EE8CB2076805}" type="pres">
      <dgm:prSet presAssocID="{2157E60C-FD59-4BDD-91A3-0C4394CB6CB4}" presName="composite2" presStyleCnt="0"/>
      <dgm:spPr/>
    </dgm:pt>
    <dgm:pt modelId="{86F0FF75-B9C7-460F-ADEB-4873472ABA88}" type="pres">
      <dgm:prSet presAssocID="{2157E60C-FD59-4BDD-91A3-0C4394CB6CB4}" presName="background2" presStyleLbl="node2" presStyleIdx="2" presStyleCnt="5"/>
      <dgm:spPr/>
    </dgm:pt>
    <dgm:pt modelId="{A6AA2A45-5E33-4228-8E86-C77A106A8E49}" type="pres">
      <dgm:prSet presAssocID="{2157E60C-FD59-4BDD-91A3-0C4394CB6CB4}" presName="text2" presStyleLbl="fgAcc2" presStyleIdx="2" presStyleCnt="5">
        <dgm:presLayoutVars>
          <dgm:chPref val="3"/>
        </dgm:presLayoutVars>
      </dgm:prSet>
      <dgm:spPr/>
      <dgm:t>
        <a:bodyPr/>
        <a:lstStyle/>
        <a:p>
          <a:endParaRPr lang="zh-CN" altLang="en-US"/>
        </a:p>
      </dgm:t>
    </dgm:pt>
    <dgm:pt modelId="{89666EA7-AE73-4748-B40F-942B80066238}" type="pres">
      <dgm:prSet presAssocID="{2157E60C-FD59-4BDD-91A3-0C4394CB6CB4}" presName="hierChild3" presStyleCnt="0"/>
      <dgm:spPr/>
    </dgm:pt>
    <dgm:pt modelId="{02957E14-D528-449D-9E50-02B30BBEF31E}" type="pres">
      <dgm:prSet presAssocID="{229C811A-D211-4F38-8D24-13ECC5CAE71C}" presName="Name17" presStyleLbl="parChTrans1D3" presStyleIdx="4" presStyleCnt="10"/>
      <dgm:spPr/>
      <dgm:t>
        <a:bodyPr/>
        <a:lstStyle/>
        <a:p>
          <a:endParaRPr lang="zh-CN" altLang="en-US"/>
        </a:p>
      </dgm:t>
    </dgm:pt>
    <dgm:pt modelId="{5C3AD73D-3732-4C6B-B33A-140115B769C2}" type="pres">
      <dgm:prSet presAssocID="{65CEA8AF-0AC4-47D5-AD87-04ADD17AF979}" presName="hierRoot3" presStyleCnt="0"/>
      <dgm:spPr/>
    </dgm:pt>
    <dgm:pt modelId="{584D4453-66C9-4336-83A4-61F3DC9CBB87}" type="pres">
      <dgm:prSet presAssocID="{65CEA8AF-0AC4-47D5-AD87-04ADD17AF979}" presName="composite3" presStyleCnt="0"/>
      <dgm:spPr/>
    </dgm:pt>
    <dgm:pt modelId="{9AE005FA-F466-4815-B348-2CBC023097E6}" type="pres">
      <dgm:prSet presAssocID="{65CEA8AF-0AC4-47D5-AD87-04ADD17AF979}" presName="background3" presStyleLbl="node3" presStyleIdx="4" presStyleCnt="10"/>
      <dgm:spPr/>
    </dgm:pt>
    <dgm:pt modelId="{DFA8B124-4E31-4FE5-A47B-CA16B68F13A8}" type="pres">
      <dgm:prSet presAssocID="{65CEA8AF-0AC4-47D5-AD87-04ADD17AF979}" presName="text3" presStyleLbl="fgAcc3" presStyleIdx="4" presStyleCnt="10">
        <dgm:presLayoutVars>
          <dgm:chPref val="3"/>
        </dgm:presLayoutVars>
      </dgm:prSet>
      <dgm:spPr/>
      <dgm:t>
        <a:bodyPr/>
        <a:lstStyle/>
        <a:p>
          <a:endParaRPr lang="zh-CN" altLang="en-US"/>
        </a:p>
      </dgm:t>
    </dgm:pt>
    <dgm:pt modelId="{6F8F9B3E-FDD7-4B8D-A4EC-8974D115995A}" type="pres">
      <dgm:prSet presAssocID="{65CEA8AF-0AC4-47D5-AD87-04ADD17AF979}" presName="hierChild4" presStyleCnt="0"/>
      <dgm:spPr/>
    </dgm:pt>
    <dgm:pt modelId="{9A9327F7-E4DA-4737-9182-50950EB6D81A}" type="pres">
      <dgm:prSet presAssocID="{FC99F33D-FA15-4C22-9345-186556058BAD}" presName="Name17" presStyleLbl="parChTrans1D3" presStyleIdx="5" presStyleCnt="10"/>
      <dgm:spPr/>
      <dgm:t>
        <a:bodyPr/>
        <a:lstStyle/>
        <a:p>
          <a:endParaRPr lang="zh-CN" altLang="en-US"/>
        </a:p>
      </dgm:t>
    </dgm:pt>
    <dgm:pt modelId="{630CEF16-5ECF-4E21-B29C-4E35FAC4A21B}" type="pres">
      <dgm:prSet presAssocID="{D0F1D147-9902-496A-BAC3-B62775717AFE}" presName="hierRoot3" presStyleCnt="0"/>
      <dgm:spPr/>
    </dgm:pt>
    <dgm:pt modelId="{C7C3852A-10FF-4802-84DF-4DC6A3DC7BDC}" type="pres">
      <dgm:prSet presAssocID="{D0F1D147-9902-496A-BAC3-B62775717AFE}" presName="composite3" presStyleCnt="0"/>
      <dgm:spPr/>
    </dgm:pt>
    <dgm:pt modelId="{F3F84D21-64BF-46DE-A339-A5658613949A}" type="pres">
      <dgm:prSet presAssocID="{D0F1D147-9902-496A-BAC3-B62775717AFE}" presName="background3" presStyleLbl="node3" presStyleIdx="5" presStyleCnt="10"/>
      <dgm:spPr/>
    </dgm:pt>
    <dgm:pt modelId="{7F099C71-D385-4C37-93BD-5BD9ED2AFE87}" type="pres">
      <dgm:prSet presAssocID="{D0F1D147-9902-496A-BAC3-B62775717AFE}" presName="text3" presStyleLbl="fgAcc3" presStyleIdx="5" presStyleCnt="10">
        <dgm:presLayoutVars>
          <dgm:chPref val="3"/>
        </dgm:presLayoutVars>
      </dgm:prSet>
      <dgm:spPr/>
      <dgm:t>
        <a:bodyPr/>
        <a:lstStyle/>
        <a:p>
          <a:endParaRPr lang="zh-CN" altLang="en-US"/>
        </a:p>
      </dgm:t>
    </dgm:pt>
    <dgm:pt modelId="{C231FDFD-1BAA-49CA-9A03-2E336F0086EE}" type="pres">
      <dgm:prSet presAssocID="{D0F1D147-9902-496A-BAC3-B62775717AFE}" presName="hierChild4" presStyleCnt="0"/>
      <dgm:spPr/>
    </dgm:pt>
    <dgm:pt modelId="{744A23C0-C435-4E24-9963-29A0B13B5B88}" type="pres">
      <dgm:prSet presAssocID="{FE6DF995-7FB6-4844-8387-2CFE928B5827}" presName="Name10" presStyleLbl="parChTrans1D2" presStyleIdx="3" presStyleCnt="5"/>
      <dgm:spPr/>
      <dgm:t>
        <a:bodyPr/>
        <a:lstStyle/>
        <a:p>
          <a:endParaRPr lang="zh-CN" altLang="en-US"/>
        </a:p>
      </dgm:t>
    </dgm:pt>
    <dgm:pt modelId="{9BFDD78E-9FBB-4C09-9C3D-60860A7A7403}" type="pres">
      <dgm:prSet presAssocID="{B78F8CD0-18B9-4987-A265-946A437250EE}" presName="hierRoot2" presStyleCnt="0"/>
      <dgm:spPr/>
    </dgm:pt>
    <dgm:pt modelId="{80B4E83C-C839-4B5E-BAEB-0ABD1C2E1EF1}" type="pres">
      <dgm:prSet presAssocID="{B78F8CD0-18B9-4987-A265-946A437250EE}" presName="composite2" presStyleCnt="0"/>
      <dgm:spPr/>
    </dgm:pt>
    <dgm:pt modelId="{E20AE071-4A40-4D3D-91FF-EB3285E712B5}" type="pres">
      <dgm:prSet presAssocID="{B78F8CD0-18B9-4987-A265-946A437250EE}" presName="background2" presStyleLbl="node2" presStyleIdx="3" presStyleCnt="5"/>
      <dgm:spPr/>
    </dgm:pt>
    <dgm:pt modelId="{6B4D72A4-F7C6-4EE3-90F8-0798D21306A4}" type="pres">
      <dgm:prSet presAssocID="{B78F8CD0-18B9-4987-A265-946A437250EE}" presName="text2" presStyleLbl="fgAcc2" presStyleIdx="3" presStyleCnt="5">
        <dgm:presLayoutVars>
          <dgm:chPref val="3"/>
        </dgm:presLayoutVars>
      </dgm:prSet>
      <dgm:spPr/>
      <dgm:t>
        <a:bodyPr/>
        <a:lstStyle/>
        <a:p>
          <a:endParaRPr lang="zh-CN" altLang="en-US"/>
        </a:p>
      </dgm:t>
    </dgm:pt>
    <dgm:pt modelId="{00A658E6-9C50-4458-9584-A86C21A6C09E}" type="pres">
      <dgm:prSet presAssocID="{B78F8CD0-18B9-4987-A265-946A437250EE}" presName="hierChild3" presStyleCnt="0"/>
      <dgm:spPr/>
    </dgm:pt>
    <dgm:pt modelId="{4E18F12D-72FE-4C39-981B-04CA18B2C04E}" type="pres">
      <dgm:prSet presAssocID="{56D173E3-6CF4-4C8D-A351-4988CF510A0D}" presName="Name17" presStyleLbl="parChTrans1D3" presStyleIdx="6" presStyleCnt="10"/>
      <dgm:spPr/>
      <dgm:t>
        <a:bodyPr/>
        <a:lstStyle/>
        <a:p>
          <a:endParaRPr lang="zh-CN" altLang="en-US"/>
        </a:p>
      </dgm:t>
    </dgm:pt>
    <dgm:pt modelId="{C603AA15-5950-4091-803B-AEFD01E2A3C3}" type="pres">
      <dgm:prSet presAssocID="{CA2E9F94-470D-4C58-A150-8509B72F6A0B}" presName="hierRoot3" presStyleCnt="0"/>
      <dgm:spPr/>
    </dgm:pt>
    <dgm:pt modelId="{86455A67-BCB0-44C0-8609-5E5F526F12FE}" type="pres">
      <dgm:prSet presAssocID="{CA2E9F94-470D-4C58-A150-8509B72F6A0B}" presName="composite3" presStyleCnt="0"/>
      <dgm:spPr/>
    </dgm:pt>
    <dgm:pt modelId="{E3210EE5-E37F-44AF-B12C-C2D09C1A3F39}" type="pres">
      <dgm:prSet presAssocID="{CA2E9F94-470D-4C58-A150-8509B72F6A0B}" presName="background3" presStyleLbl="node3" presStyleIdx="6" presStyleCnt="10"/>
      <dgm:spPr/>
    </dgm:pt>
    <dgm:pt modelId="{0646AB13-0D10-4043-B094-C575D096991B}" type="pres">
      <dgm:prSet presAssocID="{CA2E9F94-470D-4C58-A150-8509B72F6A0B}" presName="text3" presStyleLbl="fgAcc3" presStyleIdx="6" presStyleCnt="10">
        <dgm:presLayoutVars>
          <dgm:chPref val="3"/>
        </dgm:presLayoutVars>
      </dgm:prSet>
      <dgm:spPr/>
      <dgm:t>
        <a:bodyPr/>
        <a:lstStyle/>
        <a:p>
          <a:endParaRPr lang="zh-CN" altLang="en-US"/>
        </a:p>
      </dgm:t>
    </dgm:pt>
    <dgm:pt modelId="{9C7D2FF6-8B3C-408D-8FD0-9ABDCA88E0BB}" type="pres">
      <dgm:prSet presAssocID="{CA2E9F94-470D-4C58-A150-8509B72F6A0B}" presName="hierChild4" presStyleCnt="0"/>
      <dgm:spPr/>
    </dgm:pt>
    <dgm:pt modelId="{3CF11318-5C5A-40EE-9225-5BE2BF50ECB0}" type="pres">
      <dgm:prSet presAssocID="{FB8618CA-E9D4-4159-A070-3918B0A1E337}" presName="Name17" presStyleLbl="parChTrans1D3" presStyleIdx="7" presStyleCnt="10"/>
      <dgm:spPr/>
      <dgm:t>
        <a:bodyPr/>
        <a:lstStyle/>
        <a:p>
          <a:endParaRPr lang="zh-CN" altLang="en-US"/>
        </a:p>
      </dgm:t>
    </dgm:pt>
    <dgm:pt modelId="{28E92909-F43D-4F21-A338-CF492A0D4377}" type="pres">
      <dgm:prSet presAssocID="{43C63F05-B3CA-4F22-8ACB-68A6C306FED6}" presName="hierRoot3" presStyleCnt="0"/>
      <dgm:spPr/>
    </dgm:pt>
    <dgm:pt modelId="{410747F3-8FD1-4503-9188-CB62289D1538}" type="pres">
      <dgm:prSet presAssocID="{43C63F05-B3CA-4F22-8ACB-68A6C306FED6}" presName="composite3" presStyleCnt="0"/>
      <dgm:spPr/>
    </dgm:pt>
    <dgm:pt modelId="{CF9C44B8-D6CB-4C50-85AF-CAF6C43B3BD6}" type="pres">
      <dgm:prSet presAssocID="{43C63F05-B3CA-4F22-8ACB-68A6C306FED6}" presName="background3" presStyleLbl="node3" presStyleIdx="7" presStyleCnt="10"/>
      <dgm:spPr/>
    </dgm:pt>
    <dgm:pt modelId="{58F15C43-24A8-4DF9-8629-F74EA011C733}" type="pres">
      <dgm:prSet presAssocID="{43C63F05-B3CA-4F22-8ACB-68A6C306FED6}" presName="text3" presStyleLbl="fgAcc3" presStyleIdx="7" presStyleCnt="10">
        <dgm:presLayoutVars>
          <dgm:chPref val="3"/>
        </dgm:presLayoutVars>
      </dgm:prSet>
      <dgm:spPr/>
      <dgm:t>
        <a:bodyPr/>
        <a:lstStyle/>
        <a:p>
          <a:endParaRPr lang="zh-CN" altLang="en-US"/>
        </a:p>
      </dgm:t>
    </dgm:pt>
    <dgm:pt modelId="{6E18678D-406C-44B3-AF95-0F58F05E39B9}" type="pres">
      <dgm:prSet presAssocID="{43C63F05-B3CA-4F22-8ACB-68A6C306FED6}" presName="hierChild4" presStyleCnt="0"/>
      <dgm:spPr/>
    </dgm:pt>
    <dgm:pt modelId="{6D614A83-6934-4CAA-A98D-F8376EDCC3CA}" type="pres">
      <dgm:prSet presAssocID="{48A87A6D-0F78-4620-ABB9-FC1BF55047D4}" presName="Name10" presStyleLbl="parChTrans1D2" presStyleIdx="4" presStyleCnt="5"/>
      <dgm:spPr/>
      <dgm:t>
        <a:bodyPr/>
        <a:lstStyle/>
        <a:p>
          <a:endParaRPr lang="zh-CN" altLang="en-US"/>
        </a:p>
      </dgm:t>
    </dgm:pt>
    <dgm:pt modelId="{640A4210-0338-40DD-93DD-30D380BAA27C}" type="pres">
      <dgm:prSet presAssocID="{0D2FA5D9-4EF6-4DF4-BD44-8D61528706D3}" presName="hierRoot2" presStyleCnt="0"/>
      <dgm:spPr/>
    </dgm:pt>
    <dgm:pt modelId="{31209DF7-B1F5-4FE3-BF9F-6BAFEA91EA00}" type="pres">
      <dgm:prSet presAssocID="{0D2FA5D9-4EF6-4DF4-BD44-8D61528706D3}" presName="composite2" presStyleCnt="0"/>
      <dgm:spPr/>
    </dgm:pt>
    <dgm:pt modelId="{EEA1EA43-62AF-4560-846C-AF785526D07D}" type="pres">
      <dgm:prSet presAssocID="{0D2FA5D9-4EF6-4DF4-BD44-8D61528706D3}" presName="background2" presStyleLbl="node2" presStyleIdx="4" presStyleCnt="5"/>
      <dgm:spPr/>
    </dgm:pt>
    <dgm:pt modelId="{3F3282A1-2723-478E-BA49-00017C8ECCC0}" type="pres">
      <dgm:prSet presAssocID="{0D2FA5D9-4EF6-4DF4-BD44-8D61528706D3}" presName="text2" presStyleLbl="fgAcc2" presStyleIdx="4" presStyleCnt="5">
        <dgm:presLayoutVars>
          <dgm:chPref val="3"/>
        </dgm:presLayoutVars>
      </dgm:prSet>
      <dgm:spPr/>
      <dgm:t>
        <a:bodyPr/>
        <a:lstStyle/>
        <a:p>
          <a:endParaRPr lang="zh-CN" altLang="en-US"/>
        </a:p>
      </dgm:t>
    </dgm:pt>
    <dgm:pt modelId="{0332109A-9F9A-438B-9528-9CE6E4872D21}" type="pres">
      <dgm:prSet presAssocID="{0D2FA5D9-4EF6-4DF4-BD44-8D61528706D3}" presName="hierChild3" presStyleCnt="0"/>
      <dgm:spPr/>
    </dgm:pt>
    <dgm:pt modelId="{55961E35-1D3C-4C36-BEBC-2DB22F4F9CD4}" type="pres">
      <dgm:prSet presAssocID="{BC51A3DB-D713-4E5C-960A-A21EB8724B90}" presName="Name17" presStyleLbl="parChTrans1D3" presStyleIdx="8" presStyleCnt="10"/>
      <dgm:spPr/>
      <dgm:t>
        <a:bodyPr/>
        <a:lstStyle/>
        <a:p>
          <a:endParaRPr lang="zh-CN" altLang="en-US"/>
        </a:p>
      </dgm:t>
    </dgm:pt>
    <dgm:pt modelId="{BDC760F9-A9AA-4680-80E0-BA4385FA059E}" type="pres">
      <dgm:prSet presAssocID="{917F7428-392C-46B0-B09E-1E843ADFCEA9}" presName="hierRoot3" presStyleCnt="0"/>
      <dgm:spPr/>
    </dgm:pt>
    <dgm:pt modelId="{630703B1-941E-4CA6-A196-DEDDC343BE58}" type="pres">
      <dgm:prSet presAssocID="{917F7428-392C-46B0-B09E-1E843ADFCEA9}" presName="composite3" presStyleCnt="0"/>
      <dgm:spPr/>
    </dgm:pt>
    <dgm:pt modelId="{92EB0D40-1836-43D0-A8D4-7C3BBBF0A213}" type="pres">
      <dgm:prSet presAssocID="{917F7428-392C-46B0-B09E-1E843ADFCEA9}" presName="background3" presStyleLbl="node3" presStyleIdx="8" presStyleCnt="10"/>
      <dgm:spPr/>
    </dgm:pt>
    <dgm:pt modelId="{E87DA7AC-759F-43DD-9952-6C0225F482DF}" type="pres">
      <dgm:prSet presAssocID="{917F7428-392C-46B0-B09E-1E843ADFCEA9}" presName="text3" presStyleLbl="fgAcc3" presStyleIdx="8" presStyleCnt="10">
        <dgm:presLayoutVars>
          <dgm:chPref val="3"/>
        </dgm:presLayoutVars>
      </dgm:prSet>
      <dgm:spPr/>
      <dgm:t>
        <a:bodyPr/>
        <a:lstStyle/>
        <a:p>
          <a:endParaRPr lang="zh-CN" altLang="en-US"/>
        </a:p>
      </dgm:t>
    </dgm:pt>
    <dgm:pt modelId="{95EC6FDA-632C-4B88-8B7C-F36963BAC609}" type="pres">
      <dgm:prSet presAssocID="{917F7428-392C-46B0-B09E-1E843ADFCEA9}" presName="hierChild4" presStyleCnt="0"/>
      <dgm:spPr/>
    </dgm:pt>
    <dgm:pt modelId="{BE13F988-B663-445C-90BE-AD2A4B24C4AE}" type="pres">
      <dgm:prSet presAssocID="{85287E84-8747-48DF-89B2-3A7B5305FDE0}" presName="Name17" presStyleLbl="parChTrans1D3" presStyleIdx="9" presStyleCnt="10"/>
      <dgm:spPr/>
      <dgm:t>
        <a:bodyPr/>
        <a:lstStyle/>
        <a:p>
          <a:endParaRPr lang="zh-CN" altLang="en-US"/>
        </a:p>
      </dgm:t>
    </dgm:pt>
    <dgm:pt modelId="{6BB1369C-D51D-4427-A85A-EC496FD464C8}" type="pres">
      <dgm:prSet presAssocID="{3412B0AA-EBBB-4C0D-B639-7739BE0AA1CE}" presName="hierRoot3" presStyleCnt="0"/>
      <dgm:spPr/>
    </dgm:pt>
    <dgm:pt modelId="{17F80754-F318-4CFA-A106-17488E2E3A19}" type="pres">
      <dgm:prSet presAssocID="{3412B0AA-EBBB-4C0D-B639-7739BE0AA1CE}" presName="composite3" presStyleCnt="0"/>
      <dgm:spPr/>
    </dgm:pt>
    <dgm:pt modelId="{7F67E248-D233-45EE-AD9E-B1624C790DF0}" type="pres">
      <dgm:prSet presAssocID="{3412B0AA-EBBB-4C0D-B639-7739BE0AA1CE}" presName="background3" presStyleLbl="node3" presStyleIdx="9" presStyleCnt="10"/>
      <dgm:spPr/>
    </dgm:pt>
    <dgm:pt modelId="{1A10501A-BFF1-4487-B76D-725901B84B9C}" type="pres">
      <dgm:prSet presAssocID="{3412B0AA-EBBB-4C0D-B639-7739BE0AA1CE}" presName="text3" presStyleLbl="fgAcc3" presStyleIdx="9" presStyleCnt="10">
        <dgm:presLayoutVars>
          <dgm:chPref val="3"/>
        </dgm:presLayoutVars>
      </dgm:prSet>
      <dgm:spPr/>
      <dgm:t>
        <a:bodyPr/>
        <a:lstStyle/>
        <a:p>
          <a:endParaRPr lang="zh-CN" altLang="en-US"/>
        </a:p>
      </dgm:t>
    </dgm:pt>
    <dgm:pt modelId="{0B5F7424-D924-4DF9-A789-5380190E2A41}" type="pres">
      <dgm:prSet presAssocID="{3412B0AA-EBBB-4C0D-B639-7739BE0AA1CE}" presName="hierChild4" presStyleCnt="0"/>
      <dgm:spPr/>
    </dgm:pt>
  </dgm:ptLst>
  <dgm:cxnLst>
    <dgm:cxn modelId="{1B173A4F-9F93-4B7D-93A3-06EA45691EB3}" type="presOf" srcId="{4C16C2C9-C4BC-49E4-BAC8-0AF72BCFCFAE}" destId="{8FDA6200-8E39-4520-92FE-1413819D1B34}" srcOrd="0" destOrd="0" presId="urn:microsoft.com/office/officeart/2005/8/layout/hierarchy1"/>
    <dgm:cxn modelId="{DAF04475-7761-4F1F-9C29-1EA57886EEF5}" srcId="{B78F8CD0-18B9-4987-A265-946A437250EE}" destId="{43C63F05-B3CA-4F22-8ACB-68A6C306FED6}" srcOrd="1" destOrd="0" parTransId="{FB8618CA-E9D4-4159-A070-3918B0A1E337}" sibTransId="{66319D8B-B261-47BA-B4D4-220AF9C04662}"/>
    <dgm:cxn modelId="{267B6D51-0877-42ED-B44D-A8EA3B616218}" type="presOf" srcId="{2157E60C-FD59-4BDD-91A3-0C4394CB6CB4}" destId="{A6AA2A45-5E33-4228-8E86-C77A106A8E49}" srcOrd="0" destOrd="0" presId="urn:microsoft.com/office/officeart/2005/8/layout/hierarchy1"/>
    <dgm:cxn modelId="{0C0C2949-6655-445C-AA5A-E6244A0A3EB7}" type="presOf" srcId="{26784831-96BD-4CC6-BA07-F62AFCFE49BE}" destId="{572D7764-86DA-4F60-9DC6-105926FC1D20}" srcOrd="0" destOrd="0" presId="urn:microsoft.com/office/officeart/2005/8/layout/hierarchy1"/>
    <dgm:cxn modelId="{DBAB5BBB-DFB9-4FAE-BACA-AFC0CD534138}" type="presOf" srcId="{D8A5C02B-67FA-47F2-99ED-40D0E9F2C386}" destId="{104B9653-E4FE-4927-A94A-E763601369B5}" srcOrd="0" destOrd="0" presId="urn:microsoft.com/office/officeart/2005/8/layout/hierarchy1"/>
    <dgm:cxn modelId="{7D3A5DCF-BD9F-4939-8694-4A4E5B18E7D8}" type="presOf" srcId="{FB8618CA-E9D4-4159-A070-3918B0A1E337}" destId="{3CF11318-5C5A-40EE-9225-5BE2BF50ECB0}" srcOrd="0" destOrd="0" presId="urn:microsoft.com/office/officeart/2005/8/layout/hierarchy1"/>
    <dgm:cxn modelId="{252A3148-4E9F-40BA-9842-72745F619067}" type="presOf" srcId="{BBAEDAF7-161F-4BAB-AF24-05CFCB8B1F72}" destId="{C956F2C2-BECB-4EDA-9C2F-D7251D0A3DF9}" srcOrd="0" destOrd="0" presId="urn:microsoft.com/office/officeart/2005/8/layout/hierarchy1"/>
    <dgm:cxn modelId="{00C1BD4C-191B-4D85-920D-66F43470D65C}" type="presOf" srcId="{1CD3FF9D-12E1-4845-8A6C-01C667834BE3}" destId="{409F2C36-F978-42FB-A838-19E239BE26C6}" srcOrd="0" destOrd="0" presId="urn:microsoft.com/office/officeart/2005/8/layout/hierarchy1"/>
    <dgm:cxn modelId="{929117B8-DAAF-4E96-B048-9788A42795CB}" srcId="{2C167F8A-88C2-4449-9E6B-58D2E9CAC069}" destId="{26784831-96BD-4CC6-BA07-F62AFCFE49BE}" srcOrd="0" destOrd="0" parTransId="{39F2B784-5E77-4AB2-B078-F1C07C4F595E}" sibTransId="{672127D1-D87B-465F-AA04-ABD8D46F9FED}"/>
    <dgm:cxn modelId="{04C57551-9C6E-4BAC-9133-48E8EA2AF6FE}" srcId="{74D9BFD8-9EC9-4BFA-91D0-F7D57145F5C2}" destId="{B78F8CD0-18B9-4987-A265-946A437250EE}" srcOrd="3" destOrd="0" parTransId="{FE6DF995-7FB6-4844-8387-2CFE928B5827}" sibTransId="{1DE9478D-CAAB-4345-BCC1-CE4746A2279B}"/>
    <dgm:cxn modelId="{6E08259C-0385-4B50-828C-582B56494E37}" type="presOf" srcId="{917F7428-392C-46B0-B09E-1E843ADFCEA9}" destId="{E87DA7AC-759F-43DD-9952-6C0225F482DF}" srcOrd="0" destOrd="0" presId="urn:microsoft.com/office/officeart/2005/8/layout/hierarchy1"/>
    <dgm:cxn modelId="{92210B8C-A262-4736-9485-C850C02160B6}" srcId="{74D9BFD8-9EC9-4BFA-91D0-F7D57145F5C2}" destId="{2C167F8A-88C2-4449-9E6B-58D2E9CAC069}" srcOrd="1" destOrd="0" parTransId="{555D7972-3DE2-4EF0-8424-3E84907023CB}" sibTransId="{B38FB522-9E2D-4F15-86EF-2FF88DD01912}"/>
    <dgm:cxn modelId="{8D2D996F-F465-4E4F-9287-522FE4DD178D}" type="presOf" srcId="{0D2FA5D9-4EF6-4DF4-BD44-8D61528706D3}" destId="{3F3282A1-2723-478E-BA49-00017C8ECCC0}" srcOrd="0" destOrd="0" presId="urn:microsoft.com/office/officeart/2005/8/layout/hierarchy1"/>
    <dgm:cxn modelId="{E7A06E6C-5DFB-4234-848C-5A29B9FAA4B5}" type="presOf" srcId="{BF6DDD57-2BF5-42A0-B483-8CBC08FA2255}" destId="{5AB8A349-F752-45AA-91F4-2E88EF3BB515}" srcOrd="0" destOrd="0" presId="urn:microsoft.com/office/officeart/2005/8/layout/hierarchy1"/>
    <dgm:cxn modelId="{49A93B70-97D4-4765-85EB-C672F9D0AC63}" type="presOf" srcId="{39F2B784-5E77-4AB2-B078-F1C07C4F595E}" destId="{2994A81D-1741-4A1E-BB97-066A61D8ACE0}" srcOrd="0" destOrd="0" presId="urn:microsoft.com/office/officeart/2005/8/layout/hierarchy1"/>
    <dgm:cxn modelId="{DCF0E2DB-79DC-46E9-A01C-3BDF005B19E9}" type="presOf" srcId="{607ABA86-E3FC-464B-9B0C-C768F99D9F7E}" destId="{BE0026A5-3944-4501-AAAA-639E5F8F9BD4}" srcOrd="0" destOrd="0" presId="urn:microsoft.com/office/officeart/2005/8/layout/hierarchy1"/>
    <dgm:cxn modelId="{B5B09762-D850-4BC1-9136-21AD1D3CE545}" type="presOf" srcId="{CA2E9F94-470D-4C58-A150-8509B72F6A0B}" destId="{0646AB13-0D10-4043-B094-C575D096991B}" srcOrd="0" destOrd="0" presId="urn:microsoft.com/office/officeart/2005/8/layout/hierarchy1"/>
    <dgm:cxn modelId="{145A4E15-A8B6-4701-8F4C-5B67CD813C47}" srcId="{74D9BFD8-9EC9-4BFA-91D0-F7D57145F5C2}" destId="{2157E60C-FD59-4BDD-91A3-0C4394CB6CB4}" srcOrd="2" destOrd="0" parTransId="{607ABA86-E3FC-464B-9B0C-C768F99D9F7E}" sibTransId="{59411697-0AE5-4DB0-BEA6-2054770522AF}"/>
    <dgm:cxn modelId="{E6C1FECD-6528-477C-86BD-692C1AE4FDFB}" type="presOf" srcId="{D0F1D147-9902-496A-BAC3-B62775717AFE}" destId="{7F099C71-D385-4C37-93BD-5BD9ED2AFE87}" srcOrd="0" destOrd="0" presId="urn:microsoft.com/office/officeart/2005/8/layout/hierarchy1"/>
    <dgm:cxn modelId="{1DECDAA5-F5E6-4B0A-B82F-CE97E55CDF49}" srcId="{74D9BFD8-9EC9-4BFA-91D0-F7D57145F5C2}" destId="{0D2FA5D9-4EF6-4DF4-BD44-8D61528706D3}" srcOrd="4" destOrd="0" parTransId="{48A87A6D-0F78-4620-ABB9-FC1BF55047D4}" sibTransId="{0A5C31FA-C335-42AE-AB99-3221E337EDF5}"/>
    <dgm:cxn modelId="{63FC1DF1-2A39-4BC0-AFBA-53C30BC67EEA}" srcId="{0D2FA5D9-4EF6-4DF4-BD44-8D61528706D3}" destId="{917F7428-392C-46B0-B09E-1E843ADFCEA9}" srcOrd="0" destOrd="0" parTransId="{BC51A3DB-D713-4E5C-960A-A21EB8724B90}" sibTransId="{BDE70EE5-A02D-48A9-9EEB-C0339FE059CC}"/>
    <dgm:cxn modelId="{175C968F-ED68-4C09-972D-CAF54BB5C624}" type="presOf" srcId="{B78F8CD0-18B9-4987-A265-946A437250EE}" destId="{6B4D72A4-F7C6-4EE3-90F8-0798D21306A4}" srcOrd="0" destOrd="0" presId="urn:microsoft.com/office/officeart/2005/8/layout/hierarchy1"/>
    <dgm:cxn modelId="{DC612CB3-E173-4E8B-9227-7B870DEC42A2}" type="presOf" srcId="{607EB083-2D69-4E29-BFA8-D45745874EFC}" destId="{C46C1C20-43C5-41FA-AEC6-85014B35C509}" srcOrd="0" destOrd="0" presId="urn:microsoft.com/office/officeart/2005/8/layout/hierarchy1"/>
    <dgm:cxn modelId="{8DA95F3C-527C-4E3F-93B4-C61EAF883C9F}" type="presOf" srcId="{D4A749CC-7C5E-4A84-B353-E374AB89F0FD}" destId="{F8C4892F-D228-4D32-BE3D-3E2520CFFEF0}" srcOrd="0" destOrd="0" presId="urn:microsoft.com/office/officeart/2005/8/layout/hierarchy1"/>
    <dgm:cxn modelId="{DA6D1AB4-D9D8-474D-B26E-892EBA302B07}" type="presOf" srcId="{FE6DF995-7FB6-4844-8387-2CFE928B5827}" destId="{744A23C0-C435-4E24-9963-29A0B13B5B88}" srcOrd="0" destOrd="0" presId="urn:microsoft.com/office/officeart/2005/8/layout/hierarchy1"/>
    <dgm:cxn modelId="{96740BD0-6F49-4C7D-8514-7AB3D6591E94}" type="presOf" srcId="{56D173E3-6CF4-4C8D-A351-4988CF510A0D}" destId="{4E18F12D-72FE-4C39-981B-04CA18B2C04E}" srcOrd="0" destOrd="0" presId="urn:microsoft.com/office/officeart/2005/8/layout/hierarchy1"/>
    <dgm:cxn modelId="{968390FD-CB11-4ED0-BEE1-E1FFC419634C}" type="presOf" srcId="{8448B35D-5D48-40B2-A244-68CACD72C99C}" destId="{711E564D-942D-4183-A06A-66EA6F27CF7F}" srcOrd="0" destOrd="0" presId="urn:microsoft.com/office/officeart/2005/8/layout/hierarchy1"/>
    <dgm:cxn modelId="{87BE57AB-A375-408D-BB6E-34F73C45E585}" type="presOf" srcId="{CC7059C8-15A2-4C61-86B3-0F13C81EC1A9}" destId="{301A58B2-4AEC-44D6-B48E-F14FCAB3189C}" srcOrd="0" destOrd="0" presId="urn:microsoft.com/office/officeart/2005/8/layout/hierarchy1"/>
    <dgm:cxn modelId="{B8BDE7E3-9F83-4F4C-BEBF-94762E54D6B0}" srcId="{BBAEDAF7-161F-4BAB-AF24-05CFCB8B1F72}" destId="{74D9BFD8-9EC9-4BFA-91D0-F7D57145F5C2}" srcOrd="0" destOrd="0" parTransId="{EB8D3571-825B-4037-9ED5-E37283DAA6A8}" sibTransId="{166C83DE-9BB4-4295-9BDC-A8B55F9E44A3}"/>
    <dgm:cxn modelId="{FDFCECA4-2D37-45D1-AA4C-314EA57AC317}" srcId="{D4A749CC-7C5E-4A84-B353-E374AB89F0FD}" destId="{D8A5C02B-67FA-47F2-99ED-40D0E9F2C386}" srcOrd="0" destOrd="0" parTransId="{607EB083-2D69-4E29-BFA8-D45745874EFC}" sibTransId="{3A9A7D5F-B3DE-4C7D-A6D3-19B82C015EE1}"/>
    <dgm:cxn modelId="{0A355441-22A4-4D17-A2D1-E65FC774C887}" type="presOf" srcId="{65CEA8AF-0AC4-47D5-AD87-04ADD17AF979}" destId="{DFA8B124-4E31-4FE5-A47B-CA16B68F13A8}" srcOrd="0" destOrd="0" presId="urn:microsoft.com/office/officeart/2005/8/layout/hierarchy1"/>
    <dgm:cxn modelId="{50067C0C-547B-4B24-A62F-140FBBBABA6A}" srcId="{74D9BFD8-9EC9-4BFA-91D0-F7D57145F5C2}" destId="{D4A749CC-7C5E-4A84-B353-E374AB89F0FD}" srcOrd="0" destOrd="0" parTransId="{4C16C2C9-C4BC-49E4-BAC8-0AF72BCFCFAE}" sibTransId="{97D7CBEA-C207-42BA-8C51-8D9BE706D185}"/>
    <dgm:cxn modelId="{A1C27BA1-A5E7-40A6-9A33-29A513715D53}" type="presOf" srcId="{85287E84-8747-48DF-89B2-3A7B5305FDE0}" destId="{BE13F988-B663-445C-90BE-AD2A4B24C4AE}" srcOrd="0" destOrd="0" presId="urn:microsoft.com/office/officeart/2005/8/layout/hierarchy1"/>
    <dgm:cxn modelId="{59AE8209-FA1B-49B5-A74F-FE210B275A80}" type="presOf" srcId="{43C63F05-B3CA-4F22-8ACB-68A6C306FED6}" destId="{58F15C43-24A8-4DF9-8629-F74EA011C733}" srcOrd="0" destOrd="0" presId="urn:microsoft.com/office/officeart/2005/8/layout/hierarchy1"/>
    <dgm:cxn modelId="{86F77014-63FC-404D-937E-F5CCA7AC71FA}" srcId="{2157E60C-FD59-4BDD-91A3-0C4394CB6CB4}" destId="{D0F1D147-9902-496A-BAC3-B62775717AFE}" srcOrd="1" destOrd="0" parTransId="{FC99F33D-FA15-4C22-9345-186556058BAD}" sibTransId="{CD82847C-F6CB-4835-AAC6-28BF4FFF01C1}"/>
    <dgm:cxn modelId="{314EF566-46AA-4A28-8157-BDDFD5AE6502}" type="presOf" srcId="{FC99F33D-FA15-4C22-9345-186556058BAD}" destId="{9A9327F7-E4DA-4737-9182-50950EB6D81A}" srcOrd="0" destOrd="0" presId="urn:microsoft.com/office/officeart/2005/8/layout/hierarchy1"/>
    <dgm:cxn modelId="{E7DD7410-1F4B-4951-B079-D14FAA46419B}" type="presOf" srcId="{48A87A6D-0F78-4620-ABB9-FC1BF55047D4}" destId="{6D614A83-6934-4CAA-A98D-F8376EDCC3CA}" srcOrd="0" destOrd="0" presId="urn:microsoft.com/office/officeart/2005/8/layout/hierarchy1"/>
    <dgm:cxn modelId="{3E35DC38-91AA-4333-97FE-4DEAB34EECD6}" srcId="{D4A749CC-7C5E-4A84-B353-E374AB89F0FD}" destId="{CC7059C8-15A2-4C61-86B3-0F13C81EC1A9}" srcOrd="1" destOrd="0" parTransId="{8448B35D-5D48-40B2-A244-68CACD72C99C}" sibTransId="{A61DCC52-D45B-435C-BC89-1646EE0F9709}"/>
    <dgm:cxn modelId="{A60AA272-49D9-4AA8-9972-36CBAB0B659B}" type="presOf" srcId="{229C811A-D211-4F38-8D24-13ECC5CAE71C}" destId="{02957E14-D528-449D-9E50-02B30BBEF31E}" srcOrd="0" destOrd="0" presId="urn:microsoft.com/office/officeart/2005/8/layout/hierarchy1"/>
    <dgm:cxn modelId="{6E54F2A9-6F84-4E1D-A281-AEF6CE862267}" type="presOf" srcId="{BC51A3DB-D713-4E5C-960A-A21EB8724B90}" destId="{55961E35-1D3C-4C36-BEBC-2DB22F4F9CD4}" srcOrd="0" destOrd="0" presId="urn:microsoft.com/office/officeart/2005/8/layout/hierarchy1"/>
    <dgm:cxn modelId="{27AD2F99-4481-42A8-8F68-369FDD7C1CF7}" type="presOf" srcId="{3412B0AA-EBBB-4C0D-B639-7739BE0AA1CE}" destId="{1A10501A-BFF1-4487-B76D-725901B84B9C}" srcOrd="0" destOrd="0" presId="urn:microsoft.com/office/officeart/2005/8/layout/hierarchy1"/>
    <dgm:cxn modelId="{134BAA91-C1DE-4CCA-8002-C89E3FF1AAB8}" srcId="{2157E60C-FD59-4BDD-91A3-0C4394CB6CB4}" destId="{65CEA8AF-0AC4-47D5-AD87-04ADD17AF979}" srcOrd="0" destOrd="0" parTransId="{229C811A-D211-4F38-8D24-13ECC5CAE71C}" sibTransId="{2E6D6619-FE12-4D7D-8626-6A6ED9421A7E}"/>
    <dgm:cxn modelId="{4AA86396-5A40-4C67-93EE-1FA6F953877F}" type="presOf" srcId="{2C167F8A-88C2-4449-9E6B-58D2E9CAC069}" destId="{EEBC48CD-AAA3-4B0D-8E54-3D5D55E691DD}" srcOrd="0" destOrd="0" presId="urn:microsoft.com/office/officeart/2005/8/layout/hierarchy1"/>
    <dgm:cxn modelId="{120F2522-423B-4795-B3CF-C3AE6FCCFA37}" srcId="{2C167F8A-88C2-4449-9E6B-58D2E9CAC069}" destId="{BF6DDD57-2BF5-42A0-B483-8CBC08FA2255}" srcOrd="1" destOrd="0" parTransId="{1CD3FF9D-12E1-4845-8A6C-01C667834BE3}" sibTransId="{A7278480-8B57-4C2E-B021-45BE570D2908}"/>
    <dgm:cxn modelId="{5230457F-4AF2-4D3B-8DED-20B7476FBDF2}" srcId="{B78F8CD0-18B9-4987-A265-946A437250EE}" destId="{CA2E9F94-470D-4C58-A150-8509B72F6A0B}" srcOrd="0" destOrd="0" parTransId="{56D173E3-6CF4-4C8D-A351-4988CF510A0D}" sibTransId="{2F38051A-4625-42A6-973E-65FBBB33A805}"/>
    <dgm:cxn modelId="{478C8727-0AA7-4A43-93C2-569715F93530}" srcId="{0D2FA5D9-4EF6-4DF4-BD44-8D61528706D3}" destId="{3412B0AA-EBBB-4C0D-B639-7739BE0AA1CE}" srcOrd="1" destOrd="0" parTransId="{85287E84-8747-48DF-89B2-3A7B5305FDE0}" sibTransId="{6F421F25-531A-4E7F-9DCA-4CF2432BC335}"/>
    <dgm:cxn modelId="{A850BE12-B490-4D9A-8E9F-083E44B3E5C9}" type="presOf" srcId="{555D7972-3DE2-4EF0-8424-3E84907023CB}" destId="{C22A4332-A2F9-4E3C-B7A5-A97F4046016A}" srcOrd="0" destOrd="0" presId="urn:microsoft.com/office/officeart/2005/8/layout/hierarchy1"/>
    <dgm:cxn modelId="{02E54DFF-6A7C-4C6C-AF8E-623786489580}" type="presOf" srcId="{74D9BFD8-9EC9-4BFA-91D0-F7D57145F5C2}" destId="{3CD201D5-C902-4AC6-A9E5-AA405B17C4AF}" srcOrd="0" destOrd="0" presId="urn:microsoft.com/office/officeart/2005/8/layout/hierarchy1"/>
    <dgm:cxn modelId="{16C305D6-6D10-430A-897A-8154DD5A6524}" type="presParOf" srcId="{C956F2C2-BECB-4EDA-9C2F-D7251D0A3DF9}" destId="{47CAA5F0-02BC-424E-88BD-A8A132A23A3D}" srcOrd="0" destOrd="0" presId="urn:microsoft.com/office/officeart/2005/8/layout/hierarchy1"/>
    <dgm:cxn modelId="{285B1B3E-7015-48B0-A7C3-927C590B2FFA}" type="presParOf" srcId="{47CAA5F0-02BC-424E-88BD-A8A132A23A3D}" destId="{F560497F-BE05-41BD-B7D2-323BC4BEA5A2}" srcOrd="0" destOrd="0" presId="urn:microsoft.com/office/officeart/2005/8/layout/hierarchy1"/>
    <dgm:cxn modelId="{3714EE4A-D1FA-4617-A64A-2C520E56FDD5}" type="presParOf" srcId="{F560497F-BE05-41BD-B7D2-323BC4BEA5A2}" destId="{194F9A36-8AB3-4780-89A5-0EEA04A4F604}" srcOrd="0" destOrd="0" presId="urn:microsoft.com/office/officeart/2005/8/layout/hierarchy1"/>
    <dgm:cxn modelId="{731F1BBA-E4EB-4D89-AB9D-37EA47D2FFDB}" type="presParOf" srcId="{F560497F-BE05-41BD-B7D2-323BC4BEA5A2}" destId="{3CD201D5-C902-4AC6-A9E5-AA405B17C4AF}" srcOrd="1" destOrd="0" presId="urn:microsoft.com/office/officeart/2005/8/layout/hierarchy1"/>
    <dgm:cxn modelId="{1C30534F-4F1D-479E-8190-8317DFC5AEE7}" type="presParOf" srcId="{47CAA5F0-02BC-424E-88BD-A8A132A23A3D}" destId="{474CF21F-7D7A-460C-BD44-6BB9994E0457}" srcOrd="1" destOrd="0" presId="urn:microsoft.com/office/officeart/2005/8/layout/hierarchy1"/>
    <dgm:cxn modelId="{2A114369-0F45-4539-AF4C-3CFC07E241BF}" type="presParOf" srcId="{474CF21F-7D7A-460C-BD44-6BB9994E0457}" destId="{8FDA6200-8E39-4520-92FE-1413819D1B34}" srcOrd="0" destOrd="0" presId="urn:microsoft.com/office/officeart/2005/8/layout/hierarchy1"/>
    <dgm:cxn modelId="{02355CEB-0CB7-4DB9-B4F2-3E0F7B082678}" type="presParOf" srcId="{474CF21F-7D7A-460C-BD44-6BB9994E0457}" destId="{729868CF-37A0-415F-AB47-5FB7374F109F}" srcOrd="1" destOrd="0" presId="urn:microsoft.com/office/officeart/2005/8/layout/hierarchy1"/>
    <dgm:cxn modelId="{59E23043-F9FA-466A-9B7C-CC5E9317072E}" type="presParOf" srcId="{729868CF-37A0-415F-AB47-5FB7374F109F}" destId="{30C5BED8-0F09-48C8-A9D8-5A34E2B8E534}" srcOrd="0" destOrd="0" presId="urn:microsoft.com/office/officeart/2005/8/layout/hierarchy1"/>
    <dgm:cxn modelId="{718CD9BF-617F-4E54-B3BF-B521497A1149}" type="presParOf" srcId="{30C5BED8-0F09-48C8-A9D8-5A34E2B8E534}" destId="{B0B027BB-2EC4-48B0-915A-FC749AC9F6FA}" srcOrd="0" destOrd="0" presId="urn:microsoft.com/office/officeart/2005/8/layout/hierarchy1"/>
    <dgm:cxn modelId="{ED8BD78F-0FCB-42D3-856C-31039C0EE6A0}" type="presParOf" srcId="{30C5BED8-0F09-48C8-A9D8-5A34E2B8E534}" destId="{F8C4892F-D228-4D32-BE3D-3E2520CFFEF0}" srcOrd="1" destOrd="0" presId="urn:microsoft.com/office/officeart/2005/8/layout/hierarchy1"/>
    <dgm:cxn modelId="{EB425D1D-5136-4EBB-B4FA-FDEA4CF2D2ED}" type="presParOf" srcId="{729868CF-37A0-415F-AB47-5FB7374F109F}" destId="{79CD9AEB-D273-47D1-A9A1-51F5FF11C098}" srcOrd="1" destOrd="0" presId="urn:microsoft.com/office/officeart/2005/8/layout/hierarchy1"/>
    <dgm:cxn modelId="{361B495E-1CCA-4921-BAEB-EF03A0E7426E}" type="presParOf" srcId="{79CD9AEB-D273-47D1-A9A1-51F5FF11C098}" destId="{C46C1C20-43C5-41FA-AEC6-85014B35C509}" srcOrd="0" destOrd="0" presId="urn:microsoft.com/office/officeart/2005/8/layout/hierarchy1"/>
    <dgm:cxn modelId="{1BEB4461-AD55-47C2-AD29-204734E55169}" type="presParOf" srcId="{79CD9AEB-D273-47D1-A9A1-51F5FF11C098}" destId="{AC406D59-9084-4535-BE00-6B31E41F9822}" srcOrd="1" destOrd="0" presId="urn:microsoft.com/office/officeart/2005/8/layout/hierarchy1"/>
    <dgm:cxn modelId="{B032EE96-E513-4DD9-8C39-C53DE389B3BD}" type="presParOf" srcId="{AC406D59-9084-4535-BE00-6B31E41F9822}" destId="{C2A1A9CD-E1EA-4CD2-AE1D-0E4461808E71}" srcOrd="0" destOrd="0" presId="urn:microsoft.com/office/officeart/2005/8/layout/hierarchy1"/>
    <dgm:cxn modelId="{26C4AA45-701C-4D55-A0A3-60EB668341F6}" type="presParOf" srcId="{C2A1A9CD-E1EA-4CD2-AE1D-0E4461808E71}" destId="{E7912AFD-1BBD-449E-B14A-24B9E9281386}" srcOrd="0" destOrd="0" presId="urn:microsoft.com/office/officeart/2005/8/layout/hierarchy1"/>
    <dgm:cxn modelId="{6C38C042-A35D-4022-BD71-55B9E980FAA6}" type="presParOf" srcId="{C2A1A9CD-E1EA-4CD2-AE1D-0E4461808E71}" destId="{104B9653-E4FE-4927-A94A-E763601369B5}" srcOrd="1" destOrd="0" presId="urn:microsoft.com/office/officeart/2005/8/layout/hierarchy1"/>
    <dgm:cxn modelId="{50AD19DB-491B-4AFD-972E-1DE911C27D8B}" type="presParOf" srcId="{AC406D59-9084-4535-BE00-6B31E41F9822}" destId="{6CF53C00-2B8F-4C93-8808-AD0E52291577}" srcOrd="1" destOrd="0" presId="urn:microsoft.com/office/officeart/2005/8/layout/hierarchy1"/>
    <dgm:cxn modelId="{862567E2-CB7E-4F75-AD62-D7040ECC014A}" type="presParOf" srcId="{79CD9AEB-D273-47D1-A9A1-51F5FF11C098}" destId="{711E564D-942D-4183-A06A-66EA6F27CF7F}" srcOrd="2" destOrd="0" presId="urn:microsoft.com/office/officeart/2005/8/layout/hierarchy1"/>
    <dgm:cxn modelId="{003881B4-1784-4203-96BC-2FBC52004126}" type="presParOf" srcId="{79CD9AEB-D273-47D1-A9A1-51F5FF11C098}" destId="{764B2097-E0E7-4113-8E30-6017F21A6C91}" srcOrd="3" destOrd="0" presId="urn:microsoft.com/office/officeart/2005/8/layout/hierarchy1"/>
    <dgm:cxn modelId="{6F78A079-6D4D-4C9B-9021-CC9A69CD7B59}" type="presParOf" srcId="{764B2097-E0E7-4113-8E30-6017F21A6C91}" destId="{61B98D40-5427-414D-AD4C-A319DFFB30E9}" srcOrd="0" destOrd="0" presId="urn:microsoft.com/office/officeart/2005/8/layout/hierarchy1"/>
    <dgm:cxn modelId="{FFDBD6EC-5BC5-463D-8171-7B247D8121CB}" type="presParOf" srcId="{61B98D40-5427-414D-AD4C-A319DFFB30E9}" destId="{0AF9472C-46DE-4964-B8F5-5AD5C30C52A7}" srcOrd="0" destOrd="0" presId="urn:microsoft.com/office/officeart/2005/8/layout/hierarchy1"/>
    <dgm:cxn modelId="{012794DC-95EF-4D4E-A8B9-E80C913876FD}" type="presParOf" srcId="{61B98D40-5427-414D-AD4C-A319DFFB30E9}" destId="{301A58B2-4AEC-44D6-B48E-F14FCAB3189C}" srcOrd="1" destOrd="0" presId="urn:microsoft.com/office/officeart/2005/8/layout/hierarchy1"/>
    <dgm:cxn modelId="{A2470BE0-A4BD-4B4C-A22C-3330BEC0E88E}" type="presParOf" srcId="{764B2097-E0E7-4113-8E30-6017F21A6C91}" destId="{20702573-C731-4A84-B440-33118F1BC71A}" srcOrd="1" destOrd="0" presId="urn:microsoft.com/office/officeart/2005/8/layout/hierarchy1"/>
    <dgm:cxn modelId="{735D645A-B476-40FD-8E2A-7CA1CBD6DFDD}" type="presParOf" srcId="{474CF21F-7D7A-460C-BD44-6BB9994E0457}" destId="{C22A4332-A2F9-4E3C-B7A5-A97F4046016A}" srcOrd="2" destOrd="0" presId="urn:microsoft.com/office/officeart/2005/8/layout/hierarchy1"/>
    <dgm:cxn modelId="{4B0180C5-75C7-4A3F-9A6D-31FB4B2FE6DF}" type="presParOf" srcId="{474CF21F-7D7A-460C-BD44-6BB9994E0457}" destId="{F4F0D639-654B-438A-9BD5-4107217848FB}" srcOrd="3" destOrd="0" presId="urn:microsoft.com/office/officeart/2005/8/layout/hierarchy1"/>
    <dgm:cxn modelId="{ACA4B040-4DBA-4A98-AC3C-3D4E240D2C99}" type="presParOf" srcId="{F4F0D639-654B-438A-9BD5-4107217848FB}" destId="{EDE3F358-1DAB-4AED-8597-3DAE0E9CF6FC}" srcOrd="0" destOrd="0" presId="urn:microsoft.com/office/officeart/2005/8/layout/hierarchy1"/>
    <dgm:cxn modelId="{75367477-9385-4A88-BD58-82E8A5357E49}" type="presParOf" srcId="{EDE3F358-1DAB-4AED-8597-3DAE0E9CF6FC}" destId="{9C1C8ED4-01CB-47B8-AF71-14C284B4C8D8}" srcOrd="0" destOrd="0" presId="urn:microsoft.com/office/officeart/2005/8/layout/hierarchy1"/>
    <dgm:cxn modelId="{F519A686-162F-4D7C-9B00-0AEAC416B2D4}" type="presParOf" srcId="{EDE3F358-1DAB-4AED-8597-3DAE0E9CF6FC}" destId="{EEBC48CD-AAA3-4B0D-8E54-3D5D55E691DD}" srcOrd="1" destOrd="0" presId="urn:microsoft.com/office/officeart/2005/8/layout/hierarchy1"/>
    <dgm:cxn modelId="{84B2E911-BC36-419B-B78C-96214B0B50FF}" type="presParOf" srcId="{F4F0D639-654B-438A-9BD5-4107217848FB}" destId="{7DC918EC-C8AD-440B-9378-6EA59A3E24A5}" srcOrd="1" destOrd="0" presId="urn:microsoft.com/office/officeart/2005/8/layout/hierarchy1"/>
    <dgm:cxn modelId="{DACDD4E0-40A8-4238-AD1F-C904A2F64595}" type="presParOf" srcId="{7DC918EC-C8AD-440B-9378-6EA59A3E24A5}" destId="{2994A81D-1741-4A1E-BB97-066A61D8ACE0}" srcOrd="0" destOrd="0" presId="urn:microsoft.com/office/officeart/2005/8/layout/hierarchy1"/>
    <dgm:cxn modelId="{1485AB79-4D0A-4E69-9EC7-6C240BD586FC}" type="presParOf" srcId="{7DC918EC-C8AD-440B-9378-6EA59A3E24A5}" destId="{A160AB8A-8DAD-461B-B2AE-AAE123F22C15}" srcOrd="1" destOrd="0" presId="urn:microsoft.com/office/officeart/2005/8/layout/hierarchy1"/>
    <dgm:cxn modelId="{CD19CC5B-2BB9-402E-9F3E-C0E29E3D7272}" type="presParOf" srcId="{A160AB8A-8DAD-461B-B2AE-AAE123F22C15}" destId="{373B3C65-374B-418F-8B8B-121D5EFE6E95}" srcOrd="0" destOrd="0" presId="urn:microsoft.com/office/officeart/2005/8/layout/hierarchy1"/>
    <dgm:cxn modelId="{739ED42B-8227-41EB-B4D9-00A6B670A0BD}" type="presParOf" srcId="{373B3C65-374B-418F-8B8B-121D5EFE6E95}" destId="{12451F5C-77AD-492B-B394-455474EDD0D5}" srcOrd="0" destOrd="0" presId="urn:microsoft.com/office/officeart/2005/8/layout/hierarchy1"/>
    <dgm:cxn modelId="{53E1BF5D-7DBA-4B3B-ABD5-0CB123DD273B}" type="presParOf" srcId="{373B3C65-374B-418F-8B8B-121D5EFE6E95}" destId="{572D7764-86DA-4F60-9DC6-105926FC1D20}" srcOrd="1" destOrd="0" presId="urn:microsoft.com/office/officeart/2005/8/layout/hierarchy1"/>
    <dgm:cxn modelId="{93314E91-274E-48CE-A6E9-A45F2CAF5339}" type="presParOf" srcId="{A160AB8A-8DAD-461B-B2AE-AAE123F22C15}" destId="{5B3BC893-218F-44C4-B271-0DD14AD72F71}" srcOrd="1" destOrd="0" presId="urn:microsoft.com/office/officeart/2005/8/layout/hierarchy1"/>
    <dgm:cxn modelId="{87E3F8E5-8083-4251-B735-0D62EED77580}" type="presParOf" srcId="{7DC918EC-C8AD-440B-9378-6EA59A3E24A5}" destId="{409F2C36-F978-42FB-A838-19E239BE26C6}" srcOrd="2" destOrd="0" presId="urn:microsoft.com/office/officeart/2005/8/layout/hierarchy1"/>
    <dgm:cxn modelId="{972994A9-901D-41FD-8C47-B30A1AB4D004}" type="presParOf" srcId="{7DC918EC-C8AD-440B-9378-6EA59A3E24A5}" destId="{6E341AD8-7DFB-4707-A290-9D0E46925502}" srcOrd="3" destOrd="0" presId="urn:microsoft.com/office/officeart/2005/8/layout/hierarchy1"/>
    <dgm:cxn modelId="{EC6921F7-5A99-4296-B97D-1818630D495F}" type="presParOf" srcId="{6E341AD8-7DFB-4707-A290-9D0E46925502}" destId="{B00D52C6-AA0A-4A1A-AA52-D262C6C74460}" srcOrd="0" destOrd="0" presId="urn:microsoft.com/office/officeart/2005/8/layout/hierarchy1"/>
    <dgm:cxn modelId="{DECC2855-9F7E-4C0D-902C-D6FB00EE783D}" type="presParOf" srcId="{B00D52C6-AA0A-4A1A-AA52-D262C6C74460}" destId="{571880F4-4658-4B25-8176-54DE07FE8B02}" srcOrd="0" destOrd="0" presId="urn:microsoft.com/office/officeart/2005/8/layout/hierarchy1"/>
    <dgm:cxn modelId="{85C9808E-87D5-439F-8DF3-80281F9B3669}" type="presParOf" srcId="{B00D52C6-AA0A-4A1A-AA52-D262C6C74460}" destId="{5AB8A349-F752-45AA-91F4-2E88EF3BB515}" srcOrd="1" destOrd="0" presId="urn:microsoft.com/office/officeart/2005/8/layout/hierarchy1"/>
    <dgm:cxn modelId="{1855697A-DCD5-4833-AF72-892B268E1478}" type="presParOf" srcId="{6E341AD8-7DFB-4707-A290-9D0E46925502}" destId="{62177C03-CB4C-4C31-B09C-CAEAF787986C}" srcOrd="1" destOrd="0" presId="urn:microsoft.com/office/officeart/2005/8/layout/hierarchy1"/>
    <dgm:cxn modelId="{06D37B1A-D9DA-4440-8D77-5C429DDEACAB}" type="presParOf" srcId="{474CF21F-7D7A-460C-BD44-6BB9994E0457}" destId="{BE0026A5-3944-4501-AAAA-639E5F8F9BD4}" srcOrd="4" destOrd="0" presId="urn:microsoft.com/office/officeart/2005/8/layout/hierarchy1"/>
    <dgm:cxn modelId="{5934AF16-A8F6-4AD8-884E-3C7967C21497}" type="presParOf" srcId="{474CF21F-7D7A-460C-BD44-6BB9994E0457}" destId="{DD5ECD9E-BF63-4B80-BB65-EAEF6A41E98E}" srcOrd="5" destOrd="0" presId="urn:microsoft.com/office/officeart/2005/8/layout/hierarchy1"/>
    <dgm:cxn modelId="{89336868-757E-435F-9761-D9174C3E6E50}" type="presParOf" srcId="{DD5ECD9E-BF63-4B80-BB65-EAEF6A41E98E}" destId="{ADA5A409-4A9B-464E-9707-EE8CB2076805}" srcOrd="0" destOrd="0" presId="urn:microsoft.com/office/officeart/2005/8/layout/hierarchy1"/>
    <dgm:cxn modelId="{CC735FAC-CD9C-44AD-AB70-499FDD90029F}" type="presParOf" srcId="{ADA5A409-4A9B-464E-9707-EE8CB2076805}" destId="{86F0FF75-B9C7-460F-ADEB-4873472ABA88}" srcOrd="0" destOrd="0" presId="urn:microsoft.com/office/officeart/2005/8/layout/hierarchy1"/>
    <dgm:cxn modelId="{F2FE83FE-8A3E-4DF2-AF1F-904AEFA5B6E6}" type="presParOf" srcId="{ADA5A409-4A9B-464E-9707-EE8CB2076805}" destId="{A6AA2A45-5E33-4228-8E86-C77A106A8E49}" srcOrd="1" destOrd="0" presId="urn:microsoft.com/office/officeart/2005/8/layout/hierarchy1"/>
    <dgm:cxn modelId="{924994FC-4441-4939-BD4A-4D0818F08DF8}" type="presParOf" srcId="{DD5ECD9E-BF63-4B80-BB65-EAEF6A41E98E}" destId="{89666EA7-AE73-4748-B40F-942B80066238}" srcOrd="1" destOrd="0" presId="urn:microsoft.com/office/officeart/2005/8/layout/hierarchy1"/>
    <dgm:cxn modelId="{CB248E03-4802-4146-8346-65341F2ECEB5}" type="presParOf" srcId="{89666EA7-AE73-4748-B40F-942B80066238}" destId="{02957E14-D528-449D-9E50-02B30BBEF31E}" srcOrd="0" destOrd="0" presId="urn:microsoft.com/office/officeart/2005/8/layout/hierarchy1"/>
    <dgm:cxn modelId="{E781E864-8725-48EA-8BA6-935282E3DA76}" type="presParOf" srcId="{89666EA7-AE73-4748-B40F-942B80066238}" destId="{5C3AD73D-3732-4C6B-B33A-140115B769C2}" srcOrd="1" destOrd="0" presId="urn:microsoft.com/office/officeart/2005/8/layout/hierarchy1"/>
    <dgm:cxn modelId="{B6EDAA9D-0E40-47F3-ADA6-934EF8E72C4C}" type="presParOf" srcId="{5C3AD73D-3732-4C6B-B33A-140115B769C2}" destId="{584D4453-66C9-4336-83A4-61F3DC9CBB87}" srcOrd="0" destOrd="0" presId="urn:microsoft.com/office/officeart/2005/8/layout/hierarchy1"/>
    <dgm:cxn modelId="{BCD5AF66-8459-4774-8F33-78B538C0C79F}" type="presParOf" srcId="{584D4453-66C9-4336-83A4-61F3DC9CBB87}" destId="{9AE005FA-F466-4815-B348-2CBC023097E6}" srcOrd="0" destOrd="0" presId="urn:microsoft.com/office/officeart/2005/8/layout/hierarchy1"/>
    <dgm:cxn modelId="{BDD9BC50-6E68-4C74-B4E9-4001AAADC584}" type="presParOf" srcId="{584D4453-66C9-4336-83A4-61F3DC9CBB87}" destId="{DFA8B124-4E31-4FE5-A47B-CA16B68F13A8}" srcOrd="1" destOrd="0" presId="urn:microsoft.com/office/officeart/2005/8/layout/hierarchy1"/>
    <dgm:cxn modelId="{4E10D4A1-DF4C-4D9A-860B-E3A65895D0BB}" type="presParOf" srcId="{5C3AD73D-3732-4C6B-B33A-140115B769C2}" destId="{6F8F9B3E-FDD7-4B8D-A4EC-8974D115995A}" srcOrd="1" destOrd="0" presId="urn:microsoft.com/office/officeart/2005/8/layout/hierarchy1"/>
    <dgm:cxn modelId="{A7196746-207C-4E00-857B-0B09B8BE2FD6}" type="presParOf" srcId="{89666EA7-AE73-4748-B40F-942B80066238}" destId="{9A9327F7-E4DA-4737-9182-50950EB6D81A}" srcOrd="2" destOrd="0" presId="urn:microsoft.com/office/officeart/2005/8/layout/hierarchy1"/>
    <dgm:cxn modelId="{87EA1BF4-E659-4AF4-9598-6572DE8422CA}" type="presParOf" srcId="{89666EA7-AE73-4748-B40F-942B80066238}" destId="{630CEF16-5ECF-4E21-B29C-4E35FAC4A21B}" srcOrd="3" destOrd="0" presId="urn:microsoft.com/office/officeart/2005/8/layout/hierarchy1"/>
    <dgm:cxn modelId="{536E2D41-48D5-41A5-8883-332666CA3B20}" type="presParOf" srcId="{630CEF16-5ECF-4E21-B29C-4E35FAC4A21B}" destId="{C7C3852A-10FF-4802-84DF-4DC6A3DC7BDC}" srcOrd="0" destOrd="0" presId="urn:microsoft.com/office/officeart/2005/8/layout/hierarchy1"/>
    <dgm:cxn modelId="{25F8C2DA-6CD3-40F2-9692-9FE8DAC4D4A0}" type="presParOf" srcId="{C7C3852A-10FF-4802-84DF-4DC6A3DC7BDC}" destId="{F3F84D21-64BF-46DE-A339-A5658613949A}" srcOrd="0" destOrd="0" presId="urn:microsoft.com/office/officeart/2005/8/layout/hierarchy1"/>
    <dgm:cxn modelId="{4B1E78F4-94B5-4C58-B147-736889CFF4FF}" type="presParOf" srcId="{C7C3852A-10FF-4802-84DF-4DC6A3DC7BDC}" destId="{7F099C71-D385-4C37-93BD-5BD9ED2AFE87}" srcOrd="1" destOrd="0" presId="urn:microsoft.com/office/officeart/2005/8/layout/hierarchy1"/>
    <dgm:cxn modelId="{436D43BE-0296-422E-A1F8-1F9C3B572E09}" type="presParOf" srcId="{630CEF16-5ECF-4E21-B29C-4E35FAC4A21B}" destId="{C231FDFD-1BAA-49CA-9A03-2E336F0086EE}" srcOrd="1" destOrd="0" presId="urn:microsoft.com/office/officeart/2005/8/layout/hierarchy1"/>
    <dgm:cxn modelId="{A2FB6F93-A24D-42A2-842E-5867ABF4BB88}" type="presParOf" srcId="{474CF21F-7D7A-460C-BD44-6BB9994E0457}" destId="{744A23C0-C435-4E24-9963-29A0B13B5B88}" srcOrd="6" destOrd="0" presId="urn:microsoft.com/office/officeart/2005/8/layout/hierarchy1"/>
    <dgm:cxn modelId="{A5C1007A-0DC9-44D4-BFE3-E6954967B789}" type="presParOf" srcId="{474CF21F-7D7A-460C-BD44-6BB9994E0457}" destId="{9BFDD78E-9FBB-4C09-9C3D-60860A7A7403}" srcOrd="7" destOrd="0" presId="urn:microsoft.com/office/officeart/2005/8/layout/hierarchy1"/>
    <dgm:cxn modelId="{18EF9652-59D1-4EA5-B843-2BCA0B881F58}" type="presParOf" srcId="{9BFDD78E-9FBB-4C09-9C3D-60860A7A7403}" destId="{80B4E83C-C839-4B5E-BAEB-0ABD1C2E1EF1}" srcOrd="0" destOrd="0" presId="urn:microsoft.com/office/officeart/2005/8/layout/hierarchy1"/>
    <dgm:cxn modelId="{933820E1-09CC-41A9-88CC-75767E0ED127}" type="presParOf" srcId="{80B4E83C-C839-4B5E-BAEB-0ABD1C2E1EF1}" destId="{E20AE071-4A40-4D3D-91FF-EB3285E712B5}" srcOrd="0" destOrd="0" presId="urn:microsoft.com/office/officeart/2005/8/layout/hierarchy1"/>
    <dgm:cxn modelId="{0728EA4F-77BA-4D87-8FA9-A4A9486E884A}" type="presParOf" srcId="{80B4E83C-C839-4B5E-BAEB-0ABD1C2E1EF1}" destId="{6B4D72A4-F7C6-4EE3-90F8-0798D21306A4}" srcOrd="1" destOrd="0" presId="urn:microsoft.com/office/officeart/2005/8/layout/hierarchy1"/>
    <dgm:cxn modelId="{F384CBC5-FACB-4245-9644-2224334E55CA}" type="presParOf" srcId="{9BFDD78E-9FBB-4C09-9C3D-60860A7A7403}" destId="{00A658E6-9C50-4458-9584-A86C21A6C09E}" srcOrd="1" destOrd="0" presId="urn:microsoft.com/office/officeart/2005/8/layout/hierarchy1"/>
    <dgm:cxn modelId="{B1C1C7B1-0D7C-427B-8261-87B084BF1A1D}" type="presParOf" srcId="{00A658E6-9C50-4458-9584-A86C21A6C09E}" destId="{4E18F12D-72FE-4C39-981B-04CA18B2C04E}" srcOrd="0" destOrd="0" presId="urn:microsoft.com/office/officeart/2005/8/layout/hierarchy1"/>
    <dgm:cxn modelId="{25121999-2DC9-4FD5-BB5C-5F9CB03A652B}" type="presParOf" srcId="{00A658E6-9C50-4458-9584-A86C21A6C09E}" destId="{C603AA15-5950-4091-803B-AEFD01E2A3C3}" srcOrd="1" destOrd="0" presId="urn:microsoft.com/office/officeart/2005/8/layout/hierarchy1"/>
    <dgm:cxn modelId="{417D6D02-D715-40DC-BBE6-FE2652577598}" type="presParOf" srcId="{C603AA15-5950-4091-803B-AEFD01E2A3C3}" destId="{86455A67-BCB0-44C0-8609-5E5F526F12FE}" srcOrd="0" destOrd="0" presId="urn:microsoft.com/office/officeart/2005/8/layout/hierarchy1"/>
    <dgm:cxn modelId="{B96E17D5-A276-4830-9A2A-BE4A997BDF76}" type="presParOf" srcId="{86455A67-BCB0-44C0-8609-5E5F526F12FE}" destId="{E3210EE5-E37F-44AF-B12C-C2D09C1A3F39}" srcOrd="0" destOrd="0" presId="urn:microsoft.com/office/officeart/2005/8/layout/hierarchy1"/>
    <dgm:cxn modelId="{F487A162-213D-440E-8335-7BE98C8CB313}" type="presParOf" srcId="{86455A67-BCB0-44C0-8609-5E5F526F12FE}" destId="{0646AB13-0D10-4043-B094-C575D096991B}" srcOrd="1" destOrd="0" presId="urn:microsoft.com/office/officeart/2005/8/layout/hierarchy1"/>
    <dgm:cxn modelId="{CBDB88F5-9990-4CA6-853B-2A16D74F0E6B}" type="presParOf" srcId="{C603AA15-5950-4091-803B-AEFD01E2A3C3}" destId="{9C7D2FF6-8B3C-408D-8FD0-9ABDCA88E0BB}" srcOrd="1" destOrd="0" presId="urn:microsoft.com/office/officeart/2005/8/layout/hierarchy1"/>
    <dgm:cxn modelId="{C995CF63-0CE4-49BF-9277-847774B64ED4}" type="presParOf" srcId="{00A658E6-9C50-4458-9584-A86C21A6C09E}" destId="{3CF11318-5C5A-40EE-9225-5BE2BF50ECB0}" srcOrd="2" destOrd="0" presId="urn:microsoft.com/office/officeart/2005/8/layout/hierarchy1"/>
    <dgm:cxn modelId="{E7E91FA3-EB55-48E7-B0C6-D56C7D0B239E}" type="presParOf" srcId="{00A658E6-9C50-4458-9584-A86C21A6C09E}" destId="{28E92909-F43D-4F21-A338-CF492A0D4377}" srcOrd="3" destOrd="0" presId="urn:microsoft.com/office/officeart/2005/8/layout/hierarchy1"/>
    <dgm:cxn modelId="{4C1C2B10-ABA4-401E-8FBE-C0DA3416AD0B}" type="presParOf" srcId="{28E92909-F43D-4F21-A338-CF492A0D4377}" destId="{410747F3-8FD1-4503-9188-CB62289D1538}" srcOrd="0" destOrd="0" presId="urn:microsoft.com/office/officeart/2005/8/layout/hierarchy1"/>
    <dgm:cxn modelId="{F220DB7D-1001-4220-9079-BE3209FBFB5A}" type="presParOf" srcId="{410747F3-8FD1-4503-9188-CB62289D1538}" destId="{CF9C44B8-D6CB-4C50-85AF-CAF6C43B3BD6}" srcOrd="0" destOrd="0" presId="urn:microsoft.com/office/officeart/2005/8/layout/hierarchy1"/>
    <dgm:cxn modelId="{CB834C74-BE11-4F26-A563-533C80DDEBE3}" type="presParOf" srcId="{410747F3-8FD1-4503-9188-CB62289D1538}" destId="{58F15C43-24A8-4DF9-8629-F74EA011C733}" srcOrd="1" destOrd="0" presId="urn:microsoft.com/office/officeart/2005/8/layout/hierarchy1"/>
    <dgm:cxn modelId="{97BD0B44-C54B-4A56-BEDD-72B5A61333F0}" type="presParOf" srcId="{28E92909-F43D-4F21-A338-CF492A0D4377}" destId="{6E18678D-406C-44B3-AF95-0F58F05E39B9}" srcOrd="1" destOrd="0" presId="urn:microsoft.com/office/officeart/2005/8/layout/hierarchy1"/>
    <dgm:cxn modelId="{015E3BEA-9D92-4446-85D3-241756904948}" type="presParOf" srcId="{474CF21F-7D7A-460C-BD44-6BB9994E0457}" destId="{6D614A83-6934-4CAA-A98D-F8376EDCC3CA}" srcOrd="8" destOrd="0" presId="urn:microsoft.com/office/officeart/2005/8/layout/hierarchy1"/>
    <dgm:cxn modelId="{E5AEC46A-B5AF-43FF-AF22-53FD2010CD0B}" type="presParOf" srcId="{474CF21F-7D7A-460C-BD44-6BB9994E0457}" destId="{640A4210-0338-40DD-93DD-30D380BAA27C}" srcOrd="9" destOrd="0" presId="urn:microsoft.com/office/officeart/2005/8/layout/hierarchy1"/>
    <dgm:cxn modelId="{ECA1C19B-E8DA-4804-BA1A-14CCB3486995}" type="presParOf" srcId="{640A4210-0338-40DD-93DD-30D380BAA27C}" destId="{31209DF7-B1F5-4FE3-BF9F-6BAFEA91EA00}" srcOrd="0" destOrd="0" presId="urn:microsoft.com/office/officeart/2005/8/layout/hierarchy1"/>
    <dgm:cxn modelId="{C898BC0A-089A-46C0-BE42-0AF02EE0F98E}" type="presParOf" srcId="{31209DF7-B1F5-4FE3-BF9F-6BAFEA91EA00}" destId="{EEA1EA43-62AF-4560-846C-AF785526D07D}" srcOrd="0" destOrd="0" presId="urn:microsoft.com/office/officeart/2005/8/layout/hierarchy1"/>
    <dgm:cxn modelId="{3197AEA2-DC47-49CA-B368-CEF94788900C}" type="presParOf" srcId="{31209DF7-B1F5-4FE3-BF9F-6BAFEA91EA00}" destId="{3F3282A1-2723-478E-BA49-00017C8ECCC0}" srcOrd="1" destOrd="0" presId="urn:microsoft.com/office/officeart/2005/8/layout/hierarchy1"/>
    <dgm:cxn modelId="{6C11D306-6E7D-4656-A385-3A1B42553BA5}" type="presParOf" srcId="{640A4210-0338-40DD-93DD-30D380BAA27C}" destId="{0332109A-9F9A-438B-9528-9CE6E4872D21}" srcOrd="1" destOrd="0" presId="urn:microsoft.com/office/officeart/2005/8/layout/hierarchy1"/>
    <dgm:cxn modelId="{E55F3876-9880-48EB-8755-8F8CE254E8DC}" type="presParOf" srcId="{0332109A-9F9A-438B-9528-9CE6E4872D21}" destId="{55961E35-1D3C-4C36-BEBC-2DB22F4F9CD4}" srcOrd="0" destOrd="0" presId="urn:microsoft.com/office/officeart/2005/8/layout/hierarchy1"/>
    <dgm:cxn modelId="{BED8202F-EF59-4BE7-8F70-532F41E8F27E}" type="presParOf" srcId="{0332109A-9F9A-438B-9528-9CE6E4872D21}" destId="{BDC760F9-A9AA-4680-80E0-BA4385FA059E}" srcOrd="1" destOrd="0" presId="urn:microsoft.com/office/officeart/2005/8/layout/hierarchy1"/>
    <dgm:cxn modelId="{B701338B-F523-43BB-BC58-E69730526C63}" type="presParOf" srcId="{BDC760F9-A9AA-4680-80E0-BA4385FA059E}" destId="{630703B1-941E-4CA6-A196-DEDDC343BE58}" srcOrd="0" destOrd="0" presId="urn:microsoft.com/office/officeart/2005/8/layout/hierarchy1"/>
    <dgm:cxn modelId="{1F38D972-CB58-4FB4-8A71-0FD54BBFDDB5}" type="presParOf" srcId="{630703B1-941E-4CA6-A196-DEDDC343BE58}" destId="{92EB0D40-1836-43D0-A8D4-7C3BBBF0A213}" srcOrd="0" destOrd="0" presId="urn:microsoft.com/office/officeart/2005/8/layout/hierarchy1"/>
    <dgm:cxn modelId="{FCA0C6B8-01FF-4900-9225-49501BD55334}" type="presParOf" srcId="{630703B1-941E-4CA6-A196-DEDDC343BE58}" destId="{E87DA7AC-759F-43DD-9952-6C0225F482DF}" srcOrd="1" destOrd="0" presId="urn:microsoft.com/office/officeart/2005/8/layout/hierarchy1"/>
    <dgm:cxn modelId="{063C404F-DEA0-457A-B05C-FC4103D8FD3F}" type="presParOf" srcId="{BDC760F9-A9AA-4680-80E0-BA4385FA059E}" destId="{95EC6FDA-632C-4B88-8B7C-F36963BAC609}" srcOrd="1" destOrd="0" presId="urn:microsoft.com/office/officeart/2005/8/layout/hierarchy1"/>
    <dgm:cxn modelId="{50557740-3326-46A0-BE5A-611A7EFBA8D9}" type="presParOf" srcId="{0332109A-9F9A-438B-9528-9CE6E4872D21}" destId="{BE13F988-B663-445C-90BE-AD2A4B24C4AE}" srcOrd="2" destOrd="0" presId="urn:microsoft.com/office/officeart/2005/8/layout/hierarchy1"/>
    <dgm:cxn modelId="{BB7BC263-CC7E-40B1-ADDC-00792285E175}" type="presParOf" srcId="{0332109A-9F9A-438B-9528-9CE6E4872D21}" destId="{6BB1369C-D51D-4427-A85A-EC496FD464C8}" srcOrd="3" destOrd="0" presId="urn:microsoft.com/office/officeart/2005/8/layout/hierarchy1"/>
    <dgm:cxn modelId="{85CE1C2B-F0D1-4C07-A9B1-73A37F9F8CB1}" type="presParOf" srcId="{6BB1369C-D51D-4427-A85A-EC496FD464C8}" destId="{17F80754-F318-4CFA-A106-17488E2E3A19}" srcOrd="0" destOrd="0" presId="urn:microsoft.com/office/officeart/2005/8/layout/hierarchy1"/>
    <dgm:cxn modelId="{C32B21AB-44B7-43F1-910F-A3EDE9CA03CB}" type="presParOf" srcId="{17F80754-F318-4CFA-A106-17488E2E3A19}" destId="{7F67E248-D233-45EE-AD9E-B1624C790DF0}" srcOrd="0" destOrd="0" presId="urn:microsoft.com/office/officeart/2005/8/layout/hierarchy1"/>
    <dgm:cxn modelId="{7B38E69A-10FE-4F77-A96D-872EACE3D181}" type="presParOf" srcId="{17F80754-F318-4CFA-A106-17488E2E3A19}" destId="{1A10501A-BFF1-4487-B76D-725901B84B9C}" srcOrd="1" destOrd="0" presId="urn:microsoft.com/office/officeart/2005/8/layout/hierarchy1"/>
    <dgm:cxn modelId="{6AF41C46-6862-49E7-87DA-9CF601C92944}" type="presParOf" srcId="{6BB1369C-D51D-4427-A85A-EC496FD464C8}" destId="{0B5F7424-D924-4DF9-A789-5380190E2A41}"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AEDAF7-161F-4BAB-AF24-05CFCB8B1F7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74D9BFD8-9EC9-4BFA-91D0-F7D57145F5C2}">
      <dgm:prSet phldrT="[文本]"/>
      <dgm:spPr/>
      <dgm:t>
        <a:bodyPr/>
        <a:lstStyle/>
        <a:p>
          <a:pPr algn="r"/>
          <a:r>
            <a:rPr lang="en-US" altLang="zh-CN" dirty="0" smtClean="0"/>
            <a:t>   n.0	</a:t>
          </a:r>
          <a:endParaRPr lang="zh-CN" altLang="en-US" dirty="0"/>
        </a:p>
      </dgm:t>
    </dgm:pt>
    <dgm:pt modelId="{EB8D3571-825B-4037-9ED5-E37283DAA6A8}" type="parTrans" cxnId="{B8BDE7E3-9F83-4F4C-BEBF-94762E54D6B0}">
      <dgm:prSet/>
      <dgm:spPr/>
      <dgm:t>
        <a:bodyPr/>
        <a:lstStyle/>
        <a:p>
          <a:pPr algn="ctr"/>
          <a:endParaRPr lang="zh-CN" altLang="en-US"/>
        </a:p>
      </dgm:t>
    </dgm:pt>
    <dgm:pt modelId="{166C83DE-9BB4-4295-9BDC-A8B55F9E44A3}" type="sibTrans" cxnId="{B8BDE7E3-9F83-4F4C-BEBF-94762E54D6B0}">
      <dgm:prSet/>
      <dgm:spPr/>
      <dgm:t>
        <a:bodyPr/>
        <a:lstStyle/>
        <a:p>
          <a:pPr algn="ctr"/>
          <a:endParaRPr lang="zh-CN" altLang="en-US"/>
        </a:p>
      </dgm:t>
    </dgm:pt>
    <dgm:pt modelId="{D4A749CC-7C5E-4A84-B353-E374AB89F0FD}">
      <dgm:prSet phldrT="[文本]"/>
      <dgm:spPr/>
      <dgm:t>
        <a:bodyPr/>
        <a:lstStyle/>
        <a:p>
          <a:pPr algn="ctr"/>
          <a:r>
            <a:rPr lang="en-US" altLang="zh-CN" dirty="0" smtClean="0"/>
            <a:t>n.1</a:t>
          </a:r>
          <a:endParaRPr lang="zh-CN" altLang="en-US" dirty="0"/>
        </a:p>
      </dgm:t>
    </dgm:pt>
    <dgm:pt modelId="{4C16C2C9-C4BC-49E4-BAC8-0AF72BCFCFAE}" type="parTrans" cxnId="{50067C0C-547B-4B24-A62F-140FBBBABA6A}">
      <dgm:prSet/>
      <dgm:spPr/>
      <dgm:t>
        <a:bodyPr/>
        <a:lstStyle/>
        <a:p>
          <a:pPr algn="ctr"/>
          <a:endParaRPr lang="zh-CN" altLang="en-US"/>
        </a:p>
      </dgm:t>
    </dgm:pt>
    <dgm:pt modelId="{97D7CBEA-C207-42BA-8C51-8D9BE706D185}" type="sibTrans" cxnId="{50067C0C-547B-4B24-A62F-140FBBBABA6A}">
      <dgm:prSet/>
      <dgm:spPr/>
      <dgm:t>
        <a:bodyPr/>
        <a:lstStyle/>
        <a:p>
          <a:pPr algn="ctr"/>
          <a:endParaRPr lang="zh-CN" altLang="en-US"/>
        </a:p>
      </dgm:t>
    </dgm:pt>
    <dgm:pt modelId="{2C167F8A-88C2-4449-9E6B-58D2E9CAC069}">
      <dgm:prSet phldrT="[文本]"/>
      <dgm:spPr/>
      <dgm:t>
        <a:bodyPr/>
        <a:lstStyle/>
        <a:p>
          <a:pPr algn="ctr"/>
          <a:r>
            <a:rPr lang="en-US" altLang="zh-CN" dirty="0" smtClean="0"/>
            <a:t>n.2</a:t>
          </a:r>
          <a:endParaRPr lang="zh-CN" altLang="en-US" dirty="0"/>
        </a:p>
      </dgm:t>
    </dgm:pt>
    <dgm:pt modelId="{555D7972-3DE2-4EF0-8424-3E84907023CB}" type="parTrans" cxnId="{92210B8C-A262-4736-9485-C850C02160B6}">
      <dgm:prSet/>
      <dgm:spPr/>
      <dgm:t>
        <a:bodyPr/>
        <a:lstStyle/>
        <a:p>
          <a:pPr algn="ctr"/>
          <a:endParaRPr lang="zh-CN" altLang="en-US"/>
        </a:p>
      </dgm:t>
    </dgm:pt>
    <dgm:pt modelId="{B38FB522-9E2D-4F15-86EF-2FF88DD01912}" type="sibTrans" cxnId="{92210B8C-A262-4736-9485-C850C02160B6}">
      <dgm:prSet/>
      <dgm:spPr/>
      <dgm:t>
        <a:bodyPr/>
        <a:lstStyle/>
        <a:p>
          <a:pPr algn="ctr"/>
          <a:endParaRPr lang="zh-CN" altLang="en-US"/>
        </a:p>
      </dgm:t>
    </dgm:pt>
    <dgm:pt modelId="{26784831-96BD-4CC6-BA07-F62AFCFE49BE}">
      <dgm:prSet phldrT="[文本]"/>
      <dgm:spPr/>
      <dgm:t>
        <a:bodyPr/>
        <a:lstStyle/>
        <a:p>
          <a:pPr algn="ctr"/>
          <a:r>
            <a:rPr lang="en-US" altLang="zh-CN" dirty="0" smtClean="0"/>
            <a:t>n.2.1</a:t>
          </a:r>
          <a:endParaRPr lang="zh-CN" altLang="en-US" dirty="0"/>
        </a:p>
      </dgm:t>
    </dgm:pt>
    <dgm:pt modelId="{39F2B784-5E77-4AB2-B078-F1C07C4F595E}" type="parTrans" cxnId="{929117B8-DAAF-4E96-B048-9788A42795CB}">
      <dgm:prSet/>
      <dgm:spPr/>
      <dgm:t>
        <a:bodyPr/>
        <a:lstStyle/>
        <a:p>
          <a:pPr algn="ctr"/>
          <a:endParaRPr lang="zh-CN" altLang="en-US"/>
        </a:p>
      </dgm:t>
    </dgm:pt>
    <dgm:pt modelId="{672127D1-D87B-465F-AA04-ABD8D46F9FED}" type="sibTrans" cxnId="{929117B8-DAAF-4E96-B048-9788A42795CB}">
      <dgm:prSet/>
      <dgm:spPr/>
      <dgm:t>
        <a:bodyPr/>
        <a:lstStyle/>
        <a:p>
          <a:pPr algn="ctr"/>
          <a:endParaRPr lang="zh-CN" altLang="en-US"/>
        </a:p>
      </dgm:t>
    </dgm:pt>
    <dgm:pt modelId="{D8A5C02B-67FA-47F2-99ED-40D0E9F2C386}">
      <dgm:prSet phldrT="[文本]"/>
      <dgm:spPr/>
      <dgm:t>
        <a:bodyPr/>
        <a:lstStyle/>
        <a:p>
          <a:pPr algn="ctr"/>
          <a:r>
            <a:rPr lang="en-US" altLang="zh-CN" dirty="0" smtClean="0"/>
            <a:t>n.1.1</a:t>
          </a:r>
          <a:endParaRPr lang="zh-CN" altLang="en-US" dirty="0"/>
        </a:p>
      </dgm:t>
    </dgm:pt>
    <dgm:pt modelId="{607EB083-2D69-4E29-BFA8-D45745874EFC}" type="parTrans" cxnId="{FDFCECA4-2D37-45D1-AA4C-314EA57AC317}">
      <dgm:prSet/>
      <dgm:spPr/>
      <dgm:t>
        <a:bodyPr/>
        <a:lstStyle/>
        <a:p>
          <a:pPr algn="ctr"/>
          <a:endParaRPr lang="zh-CN" altLang="en-US"/>
        </a:p>
      </dgm:t>
    </dgm:pt>
    <dgm:pt modelId="{3A9A7D5F-B3DE-4C7D-A6D3-19B82C015EE1}" type="sibTrans" cxnId="{FDFCECA4-2D37-45D1-AA4C-314EA57AC317}">
      <dgm:prSet/>
      <dgm:spPr/>
      <dgm:t>
        <a:bodyPr/>
        <a:lstStyle/>
        <a:p>
          <a:pPr algn="ctr"/>
          <a:endParaRPr lang="zh-CN" altLang="en-US"/>
        </a:p>
      </dgm:t>
    </dgm:pt>
    <dgm:pt modelId="{CC7059C8-15A2-4C61-86B3-0F13C81EC1A9}">
      <dgm:prSet phldrT="[文本]"/>
      <dgm:spPr/>
      <dgm:t>
        <a:bodyPr/>
        <a:lstStyle/>
        <a:p>
          <a:pPr algn="ctr"/>
          <a:r>
            <a:rPr lang="en-US" altLang="zh-CN" dirty="0" smtClean="0"/>
            <a:t>n.1.2</a:t>
          </a:r>
          <a:endParaRPr lang="zh-CN" altLang="en-US" dirty="0"/>
        </a:p>
      </dgm:t>
    </dgm:pt>
    <dgm:pt modelId="{8448B35D-5D48-40B2-A244-68CACD72C99C}" type="parTrans" cxnId="{3E35DC38-91AA-4333-97FE-4DEAB34EECD6}">
      <dgm:prSet/>
      <dgm:spPr/>
      <dgm:t>
        <a:bodyPr/>
        <a:lstStyle/>
        <a:p>
          <a:pPr algn="ctr"/>
          <a:endParaRPr lang="zh-CN" altLang="en-US"/>
        </a:p>
      </dgm:t>
    </dgm:pt>
    <dgm:pt modelId="{A61DCC52-D45B-435C-BC89-1646EE0F9709}" type="sibTrans" cxnId="{3E35DC38-91AA-4333-97FE-4DEAB34EECD6}">
      <dgm:prSet/>
      <dgm:spPr/>
      <dgm:t>
        <a:bodyPr/>
        <a:lstStyle/>
        <a:p>
          <a:pPr algn="ctr"/>
          <a:endParaRPr lang="zh-CN" altLang="en-US"/>
        </a:p>
      </dgm:t>
    </dgm:pt>
    <dgm:pt modelId="{BF6DDD57-2BF5-42A0-B483-8CBC08FA2255}">
      <dgm:prSet phldrT="[文本]"/>
      <dgm:spPr/>
      <dgm:t>
        <a:bodyPr/>
        <a:lstStyle/>
        <a:p>
          <a:pPr algn="ctr"/>
          <a:r>
            <a:rPr lang="en-US" altLang="zh-CN" dirty="0" smtClean="0"/>
            <a:t>n.2.2</a:t>
          </a:r>
          <a:endParaRPr lang="zh-CN" altLang="en-US" dirty="0"/>
        </a:p>
      </dgm:t>
    </dgm:pt>
    <dgm:pt modelId="{1CD3FF9D-12E1-4845-8A6C-01C667834BE3}" type="parTrans" cxnId="{120F2522-423B-4795-B3CF-C3AE6FCCFA37}">
      <dgm:prSet/>
      <dgm:spPr/>
      <dgm:t>
        <a:bodyPr/>
        <a:lstStyle/>
        <a:p>
          <a:pPr algn="ctr"/>
          <a:endParaRPr lang="zh-CN" altLang="en-US"/>
        </a:p>
      </dgm:t>
    </dgm:pt>
    <dgm:pt modelId="{A7278480-8B57-4C2E-B021-45BE570D2908}" type="sibTrans" cxnId="{120F2522-423B-4795-B3CF-C3AE6FCCFA37}">
      <dgm:prSet/>
      <dgm:spPr/>
      <dgm:t>
        <a:bodyPr/>
        <a:lstStyle/>
        <a:p>
          <a:pPr algn="ctr"/>
          <a:endParaRPr lang="zh-CN" altLang="en-US"/>
        </a:p>
      </dgm:t>
    </dgm:pt>
    <dgm:pt modelId="{2157E60C-FD59-4BDD-91A3-0C4394CB6CB4}">
      <dgm:prSet phldrT="[文本]"/>
      <dgm:spPr/>
      <dgm:t>
        <a:bodyPr/>
        <a:lstStyle/>
        <a:p>
          <a:pPr algn="ctr"/>
          <a:r>
            <a:rPr lang="en-US" altLang="zh-CN" dirty="0" smtClean="0"/>
            <a:t>n.3</a:t>
          </a:r>
          <a:endParaRPr lang="zh-CN" altLang="en-US" dirty="0"/>
        </a:p>
      </dgm:t>
    </dgm:pt>
    <dgm:pt modelId="{607ABA86-E3FC-464B-9B0C-C768F99D9F7E}" type="parTrans" cxnId="{145A4E15-A8B6-4701-8F4C-5B67CD813C47}">
      <dgm:prSet/>
      <dgm:spPr/>
      <dgm:t>
        <a:bodyPr/>
        <a:lstStyle/>
        <a:p>
          <a:endParaRPr lang="zh-CN" altLang="en-US"/>
        </a:p>
      </dgm:t>
    </dgm:pt>
    <dgm:pt modelId="{59411697-0AE5-4DB0-BEA6-2054770522AF}" type="sibTrans" cxnId="{145A4E15-A8B6-4701-8F4C-5B67CD813C47}">
      <dgm:prSet/>
      <dgm:spPr/>
      <dgm:t>
        <a:bodyPr/>
        <a:lstStyle/>
        <a:p>
          <a:endParaRPr lang="zh-CN" altLang="en-US"/>
        </a:p>
      </dgm:t>
    </dgm:pt>
    <dgm:pt modelId="{65CEA8AF-0AC4-47D5-AD87-04ADD17AF979}">
      <dgm:prSet phldrT="[文本]"/>
      <dgm:spPr/>
      <dgm:t>
        <a:bodyPr/>
        <a:lstStyle/>
        <a:p>
          <a:pPr algn="ctr"/>
          <a:r>
            <a:rPr lang="en-US" altLang="zh-CN" dirty="0" smtClean="0"/>
            <a:t>n.3.1</a:t>
          </a:r>
          <a:endParaRPr lang="zh-CN" altLang="en-US" dirty="0"/>
        </a:p>
      </dgm:t>
    </dgm:pt>
    <dgm:pt modelId="{229C811A-D211-4F38-8D24-13ECC5CAE71C}" type="parTrans" cxnId="{134BAA91-C1DE-4CCA-8002-C89E3FF1AAB8}">
      <dgm:prSet/>
      <dgm:spPr/>
      <dgm:t>
        <a:bodyPr/>
        <a:lstStyle/>
        <a:p>
          <a:endParaRPr lang="zh-CN" altLang="en-US"/>
        </a:p>
      </dgm:t>
    </dgm:pt>
    <dgm:pt modelId="{2E6D6619-FE12-4D7D-8626-6A6ED9421A7E}" type="sibTrans" cxnId="{134BAA91-C1DE-4CCA-8002-C89E3FF1AAB8}">
      <dgm:prSet/>
      <dgm:spPr/>
      <dgm:t>
        <a:bodyPr/>
        <a:lstStyle/>
        <a:p>
          <a:endParaRPr lang="zh-CN" altLang="en-US"/>
        </a:p>
      </dgm:t>
    </dgm:pt>
    <dgm:pt modelId="{D0F1D147-9902-496A-BAC3-B62775717AFE}">
      <dgm:prSet phldrT="[文本]"/>
      <dgm:spPr/>
      <dgm:t>
        <a:bodyPr/>
        <a:lstStyle/>
        <a:p>
          <a:pPr algn="ctr"/>
          <a:r>
            <a:rPr lang="en-US" altLang="zh-CN" dirty="0" smtClean="0"/>
            <a:t>n.3.2</a:t>
          </a:r>
          <a:endParaRPr lang="zh-CN" altLang="en-US" dirty="0"/>
        </a:p>
      </dgm:t>
    </dgm:pt>
    <dgm:pt modelId="{FC99F33D-FA15-4C22-9345-186556058BAD}" type="parTrans" cxnId="{86F77014-63FC-404D-937E-F5CCA7AC71FA}">
      <dgm:prSet/>
      <dgm:spPr/>
      <dgm:t>
        <a:bodyPr/>
        <a:lstStyle/>
        <a:p>
          <a:endParaRPr lang="zh-CN" altLang="en-US"/>
        </a:p>
      </dgm:t>
    </dgm:pt>
    <dgm:pt modelId="{CD82847C-F6CB-4835-AAC6-28BF4FFF01C1}" type="sibTrans" cxnId="{86F77014-63FC-404D-937E-F5CCA7AC71FA}">
      <dgm:prSet/>
      <dgm:spPr/>
      <dgm:t>
        <a:bodyPr/>
        <a:lstStyle/>
        <a:p>
          <a:endParaRPr lang="zh-CN" altLang="en-US"/>
        </a:p>
      </dgm:t>
    </dgm:pt>
    <dgm:pt modelId="{B78F8CD0-18B9-4987-A265-946A437250EE}">
      <dgm:prSet phldrT="[文本]"/>
      <dgm:spPr/>
      <dgm:t>
        <a:bodyPr/>
        <a:lstStyle/>
        <a:p>
          <a:pPr algn="ctr"/>
          <a:r>
            <a:rPr lang="en-US" altLang="zh-CN" dirty="0" smtClean="0"/>
            <a:t>n.4</a:t>
          </a:r>
          <a:endParaRPr lang="zh-CN" altLang="en-US" dirty="0"/>
        </a:p>
      </dgm:t>
    </dgm:pt>
    <dgm:pt modelId="{FE6DF995-7FB6-4844-8387-2CFE928B5827}" type="parTrans" cxnId="{04C57551-9C6E-4BAC-9133-48E8EA2AF6FE}">
      <dgm:prSet/>
      <dgm:spPr/>
      <dgm:t>
        <a:bodyPr/>
        <a:lstStyle/>
        <a:p>
          <a:endParaRPr lang="zh-CN" altLang="en-US"/>
        </a:p>
      </dgm:t>
    </dgm:pt>
    <dgm:pt modelId="{1DE9478D-CAAB-4345-BCC1-CE4746A2279B}" type="sibTrans" cxnId="{04C57551-9C6E-4BAC-9133-48E8EA2AF6FE}">
      <dgm:prSet/>
      <dgm:spPr/>
      <dgm:t>
        <a:bodyPr/>
        <a:lstStyle/>
        <a:p>
          <a:endParaRPr lang="zh-CN" altLang="en-US"/>
        </a:p>
      </dgm:t>
    </dgm:pt>
    <dgm:pt modelId="{CA2E9F94-470D-4C58-A150-8509B72F6A0B}">
      <dgm:prSet phldrT="[文本]"/>
      <dgm:spPr/>
      <dgm:t>
        <a:bodyPr/>
        <a:lstStyle/>
        <a:p>
          <a:r>
            <a:rPr lang="en-US" altLang="zh-CN" dirty="0" smtClean="0"/>
            <a:t>n.4.1</a:t>
          </a:r>
          <a:endParaRPr lang="zh-CN" altLang="en-US" dirty="0"/>
        </a:p>
      </dgm:t>
    </dgm:pt>
    <dgm:pt modelId="{56D173E3-6CF4-4C8D-A351-4988CF510A0D}" type="parTrans" cxnId="{5230457F-4AF2-4D3B-8DED-20B7476FBDF2}">
      <dgm:prSet/>
      <dgm:spPr/>
      <dgm:t>
        <a:bodyPr/>
        <a:lstStyle/>
        <a:p>
          <a:endParaRPr lang="zh-CN" altLang="en-US"/>
        </a:p>
      </dgm:t>
    </dgm:pt>
    <dgm:pt modelId="{2F38051A-4625-42A6-973E-65FBBB33A805}" type="sibTrans" cxnId="{5230457F-4AF2-4D3B-8DED-20B7476FBDF2}">
      <dgm:prSet/>
      <dgm:spPr/>
      <dgm:t>
        <a:bodyPr/>
        <a:lstStyle/>
        <a:p>
          <a:endParaRPr lang="zh-CN" altLang="en-US"/>
        </a:p>
      </dgm:t>
    </dgm:pt>
    <dgm:pt modelId="{43C63F05-B3CA-4F22-8ACB-68A6C306FED6}">
      <dgm:prSet phldrT="[文本]"/>
      <dgm:spPr/>
      <dgm:t>
        <a:bodyPr/>
        <a:lstStyle/>
        <a:p>
          <a:r>
            <a:rPr lang="en-US" altLang="zh-CN" dirty="0" smtClean="0"/>
            <a:t>n.4.2</a:t>
          </a:r>
          <a:endParaRPr lang="zh-CN" altLang="en-US" dirty="0"/>
        </a:p>
      </dgm:t>
    </dgm:pt>
    <dgm:pt modelId="{FB8618CA-E9D4-4159-A070-3918B0A1E337}" type="parTrans" cxnId="{DAF04475-7761-4F1F-9C29-1EA57886EEF5}">
      <dgm:prSet/>
      <dgm:spPr/>
      <dgm:t>
        <a:bodyPr/>
        <a:lstStyle/>
        <a:p>
          <a:endParaRPr lang="zh-CN" altLang="en-US"/>
        </a:p>
      </dgm:t>
    </dgm:pt>
    <dgm:pt modelId="{66319D8B-B261-47BA-B4D4-220AF9C04662}" type="sibTrans" cxnId="{DAF04475-7761-4F1F-9C29-1EA57886EEF5}">
      <dgm:prSet/>
      <dgm:spPr/>
      <dgm:t>
        <a:bodyPr/>
        <a:lstStyle/>
        <a:p>
          <a:endParaRPr lang="zh-CN" altLang="en-US"/>
        </a:p>
      </dgm:t>
    </dgm:pt>
    <dgm:pt modelId="{0D2FA5D9-4EF6-4DF4-BD44-8D61528706D3}">
      <dgm:prSet phldrT="[文本]"/>
      <dgm:spPr/>
      <dgm:t>
        <a:bodyPr/>
        <a:lstStyle/>
        <a:p>
          <a:r>
            <a:rPr lang="en-US" altLang="zh-CN" dirty="0" smtClean="0"/>
            <a:t>n.5</a:t>
          </a:r>
          <a:endParaRPr lang="zh-CN" altLang="en-US" dirty="0"/>
        </a:p>
      </dgm:t>
    </dgm:pt>
    <dgm:pt modelId="{48A87A6D-0F78-4620-ABB9-FC1BF55047D4}" type="parTrans" cxnId="{1DECDAA5-F5E6-4B0A-B82F-CE97E55CDF49}">
      <dgm:prSet/>
      <dgm:spPr/>
      <dgm:t>
        <a:bodyPr/>
        <a:lstStyle/>
        <a:p>
          <a:endParaRPr lang="zh-CN" altLang="en-US"/>
        </a:p>
      </dgm:t>
    </dgm:pt>
    <dgm:pt modelId="{0A5C31FA-C335-42AE-AB99-3221E337EDF5}" type="sibTrans" cxnId="{1DECDAA5-F5E6-4B0A-B82F-CE97E55CDF49}">
      <dgm:prSet/>
      <dgm:spPr/>
      <dgm:t>
        <a:bodyPr/>
        <a:lstStyle/>
        <a:p>
          <a:endParaRPr lang="zh-CN" altLang="en-US"/>
        </a:p>
      </dgm:t>
    </dgm:pt>
    <dgm:pt modelId="{917F7428-392C-46B0-B09E-1E843ADFCEA9}">
      <dgm:prSet phldrT="[文本]"/>
      <dgm:spPr/>
      <dgm:t>
        <a:bodyPr/>
        <a:lstStyle/>
        <a:p>
          <a:r>
            <a:rPr lang="en-US" altLang="zh-CN" dirty="0" smtClean="0"/>
            <a:t>n.5.1</a:t>
          </a:r>
          <a:endParaRPr lang="zh-CN" altLang="en-US" dirty="0"/>
        </a:p>
      </dgm:t>
    </dgm:pt>
    <dgm:pt modelId="{BC51A3DB-D713-4E5C-960A-A21EB8724B90}" type="parTrans" cxnId="{63FC1DF1-2A39-4BC0-AFBA-53C30BC67EEA}">
      <dgm:prSet/>
      <dgm:spPr/>
      <dgm:t>
        <a:bodyPr/>
        <a:lstStyle/>
        <a:p>
          <a:endParaRPr lang="zh-CN" altLang="en-US"/>
        </a:p>
      </dgm:t>
    </dgm:pt>
    <dgm:pt modelId="{BDE70EE5-A02D-48A9-9EEB-C0339FE059CC}" type="sibTrans" cxnId="{63FC1DF1-2A39-4BC0-AFBA-53C30BC67EEA}">
      <dgm:prSet/>
      <dgm:spPr/>
      <dgm:t>
        <a:bodyPr/>
        <a:lstStyle/>
        <a:p>
          <a:endParaRPr lang="zh-CN" altLang="en-US"/>
        </a:p>
      </dgm:t>
    </dgm:pt>
    <dgm:pt modelId="{3412B0AA-EBBB-4C0D-B639-7739BE0AA1CE}">
      <dgm:prSet phldrT="[文本]"/>
      <dgm:spPr/>
      <dgm:t>
        <a:bodyPr/>
        <a:lstStyle/>
        <a:p>
          <a:r>
            <a:rPr lang="en-US" altLang="zh-CN" dirty="0" smtClean="0"/>
            <a:t>n.5.2</a:t>
          </a:r>
          <a:endParaRPr lang="zh-CN" altLang="en-US" dirty="0"/>
        </a:p>
      </dgm:t>
    </dgm:pt>
    <dgm:pt modelId="{85287E84-8747-48DF-89B2-3A7B5305FDE0}" type="parTrans" cxnId="{478C8727-0AA7-4A43-93C2-569715F93530}">
      <dgm:prSet/>
      <dgm:spPr/>
      <dgm:t>
        <a:bodyPr/>
        <a:lstStyle/>
        <a:p>
          <a:endParaRPr lang="zh-CN" altLang="en-US"/>
        </a:p>
      </dgm:t>
    </dgm:pt>
    <dgm:pt modelId="{6F421F25-531A-4E7F-9DCA-4CF2432BC335}" type="sibTrans" cxnId="{478C8727-0AA7-4A43-93C2-569715F93530}">
      <dgm:prSet/>
      <dgm:spPr/>
      <dgm:t>
        <a:bodyPr/>
        <a:lstStyle/>
        <a:p>
          <a:endParaRPr lang="zh-CN" altLang="en-US"/>
        </a:p>
      </dgm:t>
    </dgm:pt>
    <dgm:pt modelId="{C956F2C2-BECB-4EDA-9C2F-D7251D0A3DF9}" type="pres">
      <dgm:prSet presAssocID="{BBAEDAF7-161F-4BAB-AF24-05CFCB8B1F72}" presName="hierChild1" presStyleCnt="0">
        <dgm:presLayoutVars>
          <dgm:chPref val="1"/>
          <dgm:dir/>
          <dgm:animOne val="branch"/>
          <dgm:animLvl val="lvl"/>
          <dgm:resizeHandles/>
        </dgm:presLayoutVars>
      </dgm:prSet>
      <dgm:spPr/>
      <dgm:t>
        <a:bodyPr/>
        <a:lstStyle/>
        <a:p>
          <a:endParaRPr lang="zh-CN" altLang="en-US"/>
        </a:p>
      </dgm:t>
    </dgm:pt>
    <dgm:pt modelId="{47CAA5F0-02BC-424E-88BD-A8A132A23A3D}" type="pres">
      <dgm:prSet presAssocID="{74D9BFD8-9EC9-4BFA-91D0-F7D57145F5C2}" presName="hierRoot1" presStyleCnt="0"/>
      <dgm:spPr/>
    </dgm:pt>
    <dgm:pt modelId="{F560497F-BE05-41BD-B7D2-323BC4BEA5A2}" type="pres">
      <dgm:prSet presAssocID="{74D9BFD8-9EC9-4BFA-91D0-F7D57145F5C2}" presName="composite" presStyleCnt="0"/>
      <dgm:spPr/>
    </dgm:pt>
    <dgm:pt modelId="{194F9A36-8AB3-4780-89A5-0EEA04A4F604}" type="pres">
      <dgm:prSet presAssocID="{74D9BFD8-9EC9-4BFA-91D0-F7D57145F5C2}" presName="background" presStyleLbl="node0" presStyleIdx="0" presStyleCnt="1"/>
      <dgm:spPr/>
    </dgm:pt>
    <dgm:pt modelId="{3CD201D5-C902-4AC6-A9E5-AA405B17C4AF}" type="pres">
      <dgm:prSet presAssocID="{74D9BFD8-9EC9-4BFA-91D0-F7D57145F5C2}" presName="text" presStyleLbl="fgAcc0" presStyleIdx="0" presStyleCnt="1" custLinFactNeighborX="-1680" custLinFactNeighborY="-47812">
        <dgm:presLayoutVars>
          <dgm:chPref val="3"/>
        </dgm:presLayoutVars>
      </dgm:prSet>
      <dgm:spPr/>
      <dgm:t>
        <a:bodyPr/>
        <a:lstStyle/>
        <a:p>
          <a:endParaRPr lang="zh-CN" altLang="en-US"/>
        </a:p>
      </dgm:t>
    </dgm:pt>
    <dgm:pt modelId="{474CF21F-7D7A-460C-BD44-6BB9994E0457}" type="pres">
      <dgm:prSet presAssocID="{74D9BFD8-9EC9-4BFA-91D0-F7D57145F5C2}" presName="hierChild2" presStyleCnt="0"/>
      <dgm:spPr/>
    </dgm:pt>
    <dgm:pt modelId="{8FDA6200-8E39-4520-92FE-1413819D1B34}" type="pres">
      <dgm:prSet presAssocID="{4C16C2C9-C4BC-49E4-BAC8-0AF72BCFCFAE}" presName="Name10" presStyleLbl="parChTrans1D2" presStyleIdx="0" presStyleCnt="5"/>
      <dgm:spPr/>
      <dgm:t>
        <a:bodyPr/>
        <a:lstStyle/>
        <a:p>
          <a:endParaRPr lang="zh-CN" altLang="en-US"/>
        </a:p>
      </dgm:t>
    </dgm:pt>
    <dgm:pt modelId="{729868CF-37A0-415F-AB47-5FB7374F109F}" type="pres">
      <dgm:prSet presAssocID="{D4A749CC-7C5E-4A84-B353-E374AB89F0FD}" presName="hierRoot2" presStyleCnt="0"/>
      <dgm:spPr/>
    </dgm:pt>
    <dgm:pt modelId="{30C5BED8-0F09-48C8-A9D8-5A34E2B8E534}" type="pres">
      <dgm:prSet presAssocID="{D4A749CC-7C5E-4A84-B353-E374AB89F0FD}" presName="composite2" presStyleCnt="0"/>
      <dgm:spPr/>
    </dgm:pt>
    <dgm:pt modelId="{B0B027BB-2EC4-48B0-915A-FC749AC9F6FA}" type="pres">
      <dgm:prSet presAssocID="{D4A749CC-7C5E-4A84-B353-E374AB89F0FD}" presName="background2" presStyleLbl="node2" presStyleIdx="0" presStyleCnt="5"/>
      <dgm:spPr/>
    </dgm:pt>
    <dgm:pt modelId="{F8C4892F-D228-4D32-BE3D-3E2520CFFEF0}" type="pres">
      <dgm:prSet presAssocID="{D4A749CC-7C5E-4A84-B353-E374AB89F0FD}" presName="text2" presStyleLbl="fgAcc2" presStyleIdx="0" presStyleCnt="5">
        <dgm:presLayoutVars>
          <dgm:chPref val="3"/>
        </dgm:presLayoutVars>
      </dgm:prSet>
      <dgm:spPr/>
      <dgm:t>
        <a:bodyPr/>
        <a:lstStyle/>
        <a:p>
          <a:endParaRPr lang="zh-CN" altLang="en-US"/>
        </a:p>
      </dgm:t>
    </dgm:pt>
    <dgm:pt modelId="{79CD9AEB-D273-47D1-A9A1-51F5FF11C098}" type="pres">
      <dgm:prSet presAssocID="{D4A749CC-7C5E-4A84-B353-E374AB89F0FD}" presName="hierChild3" presStyleCnt="0"/>
      <dgm:spPr/>
    </dgm:pt>
    <dgm:pt modelId="{C46C1C20-43C5-41FA-AEC6-85014B35C509}" type="pres">
      <dgm:prSet presAssocID="{607EB083-2D69-4E29-BFA8-D45745874EFC}" presName="Name17" presStyleLbl="parChTrans1D3" presStyleIdx="0" presStyleCnt="10"/>
      <dgm:spPr/>
      <dgm:t>
        <a:bodyPr/>
        <a:lstStyle/>
        <a:p>
          <a:endParaRPr lang="zh-CN" altLang="en-US"/>
        </a:p>
      </dgm:t>
    </dgm:pt>
    <dgm:pt modelId="{AC406D59-9084-4535-BE00-6B31E41F9822}" type="pres">
      <dgm:prSet presAssocID="{D8A5C02B-67FA-47F2-99ED-40D0E9F2C386}" presName="hierRoot3" presStyleCnt="0"/>
      <dgm:spPr/>
    </dgm:pt>
    <dgm:pt modelId="{C2A1A9CD-E1EA-4CD2-AE1D-0E4461808E71}" type="pres">
      <dgm:prSet presAssocID="{D8A5C02B-67FA-47F2-99ED-40D0E9F2C386}" presName="composite3" presStyleCnt="0"/>
      <dgm:spPr/>
    </dgm:pt>
    <dgm:pt modelId="{E7912AFD-1BBD-449E-B14A-24B9E9281386}" type="pres">
      <dgm:prSet presAssocID="{D8A5C02B-67FA-47F2-99ED-40D0E9F2C386}" presName="background3" presStyleLbl="node3" presStyleIdx="0" presStyleCnt="10"/>
      <dgm:spPr/>
    </dgm:pt>
    <dgm:pt modelId="{104B9653-E4FE-4927-A94A-E763601369B5}" type="pres">
      <dgm:prSet presAssocID="{D8A5C02B-67FA-47F2-99ED-40D0E9F2C386}" presName="text3" presStyleLbl="fgAcc3" presStyleIdx="0" presStyleCnt="10">
        <dgm:presLayoutVars>
          <dgm:chPref val="3"/>
        </dgm:presLayoutVars>
      </dgm:prSet>
      <dgm:spPr/>
      <dgm:t>
        <a:bodyPr/>
        <a:lstStyle/>
        <a:p>
          <a:endParaRPr lang="zh-CN" altLang="en-US"/>
        </a:p>
      </dgm:t>
    </dgm:pt>
    <dgm:pt modelId="{6CF53C00-2B8F-4C93-8808-AD0E52291577}" type="pres">
      <dgm:prSet presAssocID="{D8A5C02B-67FA-47F2-99ED-40D0E9F2C386}" presName="hierChild4" presStyleCnt="0"/>
      <dgm:spPr/>
    </dgm:pt>
    <dgm:pt modelId="{711E564D-942D-4183-A06A-66EA6F27CF7F}" type="pres">
      <dgm:prSet presAssocID="{8448B35D-5D48-40B2-A244-68CACD72C99C}" presName="Name17" presStyleLbl="parChTrans1D3" presStyleIdx="1" presStyleCnt="10"/>
      <dgm:spPr/>
      <dgm:t>
        <a:bodyPr/>
        <a:lstStyle/>
        <a:p>
          <a:endParaRPr lang="zh-CN" altLang="en-US"/>
        </a:p>
      </dgm:t>
    </dgm:pt>
    <dgm:pt modelId="{764B2097-E0E7-4113-8E30-6017F21A6C91}" type="pres">
      <dgm:prSet presAssocID="{CC7059C8-15A2-4C61-86B3-0F13C81EC1A9}" presName="hierRoot3" presStyleCnt="0"/>
      <dgm:spPr/>
    </dgm:pt>
    <dgm:pt modelId="{61B98D40-5427-414D-AD4C-A319DFFB30E9}" type="pres">
      <dgm:prSet presAssocID="{CC7059C8-15A2-4C61-86B3-0F13C81EC1A9}" presName="composite3" presStyleCnt="0"/>
      <dgm:spPr/>
    </dgm:pt>
    <dgm:pt modelId="{0AF9472C-46DE-4964-B8F5-5AD5C30C52A7}" type="pres">
      <dgm:prSet presAssocID="{CC7059C8-15A2-4C61-86B3-0F13C81EC1A9}" presName="background3" presStyleLbl="node3" presStyleIdx="1" presStyleCnt="10"/>
      <dgm:spPr/>
    </dgm:pt>
    <dgm:pt modelId="{301A58B2-4AEC-44D6-B48E-F14FCAB3189C}" type="pres">
      <dgm:prSet presAssocID="{CC7059C8-15A2-4C61-86B3-0F13C81EC1A9}" presName="text3" presStyleLbl="fgAcc3" presStyleIdx="1" presStyleCnt="10">
        <dgm:presLayoutVars>
          <dgm:chPref val="3"/>
        </dgm:presLayoutVars>
      </dgm:prSet>
      <dgm:spPr/>
      <dgm:t>
        <a:bodyPr/>
        <a:lstStyle/>
        <a:p>
          <a:endParaRPr lang="zh-CN" altLang="en-US"/>
        </a:p>
      </dgm:t>
    </dgm:pt>
    <dgm:pt modelId="{20702573-C731-4A84-B440-33118F1BC71A}" type="pres">
      <dgm:prSet presAssocID="{CC7059C8-15A2-4C61-86B3-0F13C81EC1A9}" presName="hierChild4" presStyleCnt="0"/>
      <dgm:spPr/>
    </dgm:pt>
    <dgm:pt modelId="{C22A4332-A2F9-4E3C-B7A5-A97F4046016A}" type="pres">
      <dgm:prSet presAssocID="{555D7972-3DE2-4EF0-8424-3E84907023CB}" presName="Name10" presStyleLbl="parChTrans1D2" presStyleIdx="1" presStyleCnt="5"/>
      <dgm:spPr/>
      <dgm:t>
        <a:bodyPr/>
        <a:lstStyle/>
        <a:p>
          <a:endParaRPr lang="zh-CN" altLang="en-US"/>
        </a:p>
      </dgm:t>
    </dgm:pt>
    <dgm:pt modelId="{F4F0D639-654B-438A-9BD5-4107217848FB}" type="pres">
      <dgm:prSet presAssocID="{2C167F8A-88C2-4449-9E6B-58D2E9CAC069}" presName="hierRoot2" presStyleCnt="0"/>
      <dgm:spPr/>
    </dgm:pt>
    <dgm:pt modelId="{EDE3F358-1DAB-4AED-8597-3DAE0E9CF6FC}" type="pres">
      <dgm:prSet presAssocID="{2C167F8A-88C2-4449-9E6B-58D2E9CAC069}" presName="composite2" presStyleCnt="0"/>
      <dgm:spPr/>
    </dgm:pt>
    <dgm:pt modelId="{9C1C8ED4-01CB-47B8-AF71-14C284B4C8D8}" type="pres">
      <dgm:prSet presAssocID="{2C167F8A-88C2-4449-9E6B-58D2E9CAC069}" presName="background2" presStyleLbl="node2" presStyleIdx="1" presStyleCnt="5"/>
      <dgm:spPr/>
    </dgm:pt>
    <dgm:pt modelId="{EEBC48CD-AAA3-4B0D-8E54-3D5D55E691DD}" type="pres">
      <dgm:prSet presAssocID="{2C167F8A-88C2-4449-9E6B-58D2E9CAC069}" presName="text2" presStyleLbl="fgAcc2" presStyleIdx="1" presStyleCnt="5">
        <dgm:presLayoutVars>
          <dgm:chPref val="3"/>
        </dgm:presLayoutVars>
      </dgm:prSet>
      <dgm:spPr/>
      <dgm:t>
        <a:bodyPr/>
        <a:lstStyle/>
        <a:p>
          <a:endParaRPr lang="zh-CN" altLang="en-US"/>
        </a:p>
      </dgm:t>
    </dgm:pt>
    <dgm:pt modelId="{7DC918EC-C8AD-440B-9378-6EA59A3E24A5}" type="pres">
      <dgm:prSet presAssocID="{2C167F8A-88C2-4449-9E6B-58D2E9CAC069}" presName="hierChild3" presStyleCnt="0"/>
      <dgm:spPr/>
    </dgm:pt>
    <dgm:pt modelId="{2994A81D-1741-4A1E-BB97-066A61D8ACE0}" type="pres">
      <dgm:prSet presAssocID="{39F2B784-5E77-4AB2-B078-F1C07C4F595E}" presName="Name17" presStyleLbl="parChTrans1D3" presStyleIdx="2" presStyleCnt="10"/>
      <dgm:spPr/>
      <dgm:t>
        <a:bodyPr/>
        <a:lstStyle/>
        <a:p>
          <a:endParaRPr lang="zh-CN" altLang="en-US"/>
        </a:p>
      </dgm:t>
    </dgm:pt>
    <dgm:pt modelId="{A160AB8A-8DAD-461B-B2AE-AAE123F22C15}" type="pres">
      <dgm:prSet presAssocID="{26784831-96BD-4CC6-BA07-F62AFCFE49BE}" presName="hierRoot3" presStyleCnt="0"/>
      <dgm:spPr/>
    </dgm:pt>
    <dgm:pt modelId="{373B3C65-374B-418F-8B8B-121D5EFE6E95}" type="pres">
      <dgm:prSet presAssocID="{26784831-96BD-4CC6-BA07-F62AFCFE49BE}" presName="composite3" presStyleCnt="0"/>
      <dgm:spPr/>
    </dgm:pt>
    <dgm:pt modelId="{12451F5C-77AD-492B-B394-455474EDD0D5}" type="pres">
      <dgm:prSet presAssocID="{26784831-96BD-4CC6-BA07-F62AFCFE49BE}" presName="background3" presStyleLbl="node3" presStyleIdx="2" presStyleCnt="10"/>
      <dgm:spPr/>
    </dgm:pt>
    <dgm:pt modelId="{572D7764-86DA-4F60-9DC6-105926FC1D20}" type="pres">
      <dgm:prSet presAssocID="{26784831-96BD-4CC6-BA07-F62AFCFE49BE}" presName="text3" presStyleLbl="fgAcc3" presStyleIdx="2" presStyleCnt="10">
        <dgm:presLayoutVars>
          <dgm:chPref val="3"/>
        </dgm:presLayoutVars>
      </dgm:prSet>
      <dgm:spPr/>
      <dgm:t>
        <a:bodyPr/>
        <a:lstStyle/>
        <a:p>
          <a:endParaRPr lang="zh-CN" altLang="en-US"/>
        </a:p>
      </dgm:t>
    </dgm:pt>
    <dgm:pt modelId="{5B3BC893-218F-44C4-B271-0DD14AD72F71}" type="pres">
      <dgm:prSet presAssocID="{26784831-96BD-4CC6-BA07-F62AFCFE49BE}" presName="hierChild4" presStyleCnt="0"/>
      <dgm:spPr/>
    </dgm:pt>
    <dgm:pt modelId="{409F2C36-F978-42FB-A838-19E239BE26C6}" type="pres">
      <dgm:prSet presAssocID="{1CD3FF9D-12E1-4845-8A6C-01C667834BE3}" presName="Name17" presStyleLbl="parChTrans1D3" presStyleIdx="3" presStyleCnt="10"/>
      <dgm:spPr/>
      <dgm:t>
        <a:bodyPr/>
        <a:lstStyle/>
        <a:p>
          <a:endParaRPr lang="zh-CN" altLang="en-US"/>
        </a:p>
      </dgm:t>
    </dgm:pt>
    <dgm:pt modelId="{6E341AD8-7DFB-4707-A290-9D0E46925502}" type="pres">
      <dgm:prSet presAssocID="{BF6DDD57-2BF5-42A0-B483-8CBC08FA2255}" presName="hierRoot3" presStyleCnt="0"/>
      <dgm:spPr/>
    </dgm:pt>
    <dgm:pt modelId="{B00D52C6-AA0A-4A1A-AA52-D262C6C74460}" type="pres">
      <dgm:prSet presAssocID="{BF6DDD57-2BF5-42A0-B483-8CBC08FA2255}" presName="composite3" presStyleCnt="0"/>
      <dgm:spPr/>
    </dgm:pt>
    <dgm:pt modelId="{571880F4-4658-4B25-8176-54DE07FE8B02}" type="pres">
      <dgm:prSet presAssocID="{BF6DDD57-2BF5-42A0-B483-8CBC08FA2255}" presName="background3" presStyleLbl="node3" presStyleIdx="3" presStyleCnt="10"/>
      <dgm:spPr/>
    </dgm:pt>
    <dgm:pt modelId="{5AB8A349-F752-45AA-91F4-2E88EF3BB515}" type="pres">
      <dgm:prSet presAssocID="{BF6DDD57-2BF5-42A0-B483-8CBC08FA2255}" presName="text3" presStyleLbl="fgAcc3" presStyleIdx="3" presStyleCnt="10">
        <dgm:presLayoutVars>
          <dgm:chPref val="3"/>
        </dgm:presLayoutVars>
      </dgm:prSet>
      <dgm:spPr/>
      <dgm:t>
        <a:bodyPr/>
        <a:lstStyle/>
        <a:p>
          <a:endParaRPr lang="zh-CN" altLang="en-US"/>
        </a:p>
      </dgm:t>
    </dgm:pt>
    <dgm:pt modelId="{62177C03-CB4C-4C31-B09C-CAEAF787986C}" type="pres">
      <dgm:prSet presAssocID="{BF6DDD57-2BF5-42A0-B483-8CBC08FA2255}" presName="hierChild4" presStyleCnt="0"/>
      <dgm:spPr/>
    </dgm:pt>
    <dgm:pt modelId="{BE0026A5-3944-4501-AAAA-639E5F8F9BD4}" type="pres">
      <dgm:prSet presAssocID="{607ABA86-E3FC-464B-9B0C-C768F99D9F7E}" presName="Name10" presStyleLbl="parChTrans1D2" presStyleIdx="2" presStyleCnt="5"/>
      <dgm:spPr/>
      <dgm:t>
        <a:bodyPr/>
        <a:lstStyle/>
        <a:p>
          <a:endParaRPr lang="zh-CN" altLang="en-US"/>
        </a:p>
      </dgm:t>
    </dgm:pt>
    <dgm:pt modelId="{DD5ECD9E-BF63-4B80-BB65-EAEF6A41E98E}" type="pres">
      <dgm:prSet presAssocID="{2157E60C-FD59-4BDD-91A3-0C4394CB6CB4}" presName="hierRoot2" presStyleCnt="0"/>
      <dgm:spPr/>
    </dgm:pt>
    <dgm:pt modelId="{ADA5A409-4A9B-464E-9707-EE8CB2076805}" type="pres">
      <dgm:prSet presAssocID="{2157E60C-FD59-4BDD-91A3-0C4394CB6CB4}" presName="composite2" presStyleCnt="0"/>
      <dgm:spPr/>
    </dgm:pt>
    <dgm:pt modelId="{86F0FF75-B9C7-460F-ADEB-4873472ABA88}" type="pres">
      <dgm:prSet presAssocID="{2157E60C-FD59-4BDD-91A3-0C4394CB6CB4}" presName="background2" presStyleLbl="node2" presStyleIdx="2" presStyleCnt="5"/>
      <dgm:spPr/>
    </dgm:pt>
    <dgm:pt modelId="{A6AA2A45-5E33-4228-8E86-C77A106A8E49}" type="pres">
      <dgm:prSet presAssocID="{2157E60C-FD59-4BDD-91A3-0C4394CB6CB4}" presName="text2" presStyleLbl="fgAcc2" presStyleIdx="2" presStyleCnt="5">
        <dgm:presLayoutVars>
          <dgm:chPref val="3"/>
        </dgm:presLayoutVars>
      </dgm:prSet>
      <dgm:spPr/>
      <dgm:t>
        <a:bodyPr/>
        <a:lstStyle/>
        <a:p>
          <a:endParaRPr lang="zh-CN" altLang="en-US"/>
        </a:p>
      </dgm:t>
    </dgm:pt>
    <dgm:pt modelId="{89666EA7-AE73-4748-B40F-942B80066238}" type="pres">
      <dgm:prSet presAssocID="{2157E60C-FD59-4BDD-91A3-0C4394CB6CB4}" presName="hierChild3" presStyleCnt="0"/>
      <dgm:spPr/>
    </dgm:pt>
    <dgm:pt modelId="{02957E14-D528-449D-9E50-02B30BBEF31E}" type="pres">
      <dgm:prSet presAssocID="{229C811A-D211-4F38-8D24-13ECC5CAE71C}" presName="Name17" presStyleLbl="parChTrans1D3" presStyleIdx="4" presStyleCnt="10"/>
      <dgm:spPr/>
      <dgm:t>
        <a:bodyPr/>
        <a:lstStyle/>
        <a:p>
          <a:endParaRPr lang="zh-CN" altLang="en-US"/>
        </a:p>
      </dgm:t>
    </dgm:pt>
    <dgm:pt modelId="{5C3AD73D-3732-4C6B-B33A-140115B769C2}" type="pres">
      <dgm:prSet presAssocID="{65CEA8AF-0AC4-47D5-AD87-04ADD17AF979}" presName="hierRoot3" presStyleCnt="0"/>
      <dgm:spPr/>
    </dgm:pt>
    <dgm:pt modelId="{584D4453-66C9-4336-83A4-61F3DC9CBB87}" type="pres">
      <dgm:prSet presAssocID="{65CEA8AF-0AC4-47D5-AD87-04ADD17AF979}" presName="composite3" presStyleCnt="0"/>
      <dgm:spPr/>
    </dgm:pt>
    <dgm:pt modelId="{9AE005FA-F466-4815-B348-2CBC023097E6}" type="pres">
      <dgm:prSet presAssocID="{65CEA8AF-0AC4-47D5-AD87-04ADD17AF979}" presName="background3" presStyleLbl="node3" presStyleIdx="4" presStyleCnt="10"/>
      <dgm:spPr/>
    </dgm:pt>
    <dgm:pt modelId="{DFA8B124-4E31-4FE5-A47B-CA16B68F13A8}" type="pres">
      <dgm:prSet presAssocID="{65CEA8AF-0AC4-47D5-AD87-04ADD17AF979}" presName="text3" presStyleLbl="fgAcc3" presStyleIdx="4" presStyleCnt="10">
        <dgm:presLayoutVars>
          <dgm:chPref val="3"/>
        </dgm:presLayoutVars>
      </dgm:prSet>
      <dgm:spPr/>
      <dgm:t>
        <a:bodyPr/>
        <a:lstStyle/>
        <a:p>
          <a:endParaRPr lang="zh-CN" altLang="en-US"/>
        </a:p>
      </dgm:t>
    </dgm:pt>
    <dgm:pt modelId="{6F8F9B3E-FDD7-4B8D-A4EC-8974D115995A}" type="pres">
      <dgm:prSet presAssocID="{65CEA8AF-0AC4-47D5-AD87-04ADD17AF979}" presName="hierChild4" presStyleCnt="0"/>
      <dgm:spPr/>
    </dgm:pt>
    <dgm:pt modelId="{9A9327F7-E4DA-4737-9182-50950EB6D81A}" type="pres">
      <dgm:prSet presAssocID="{FC99F33D-FA15-4C22-9345-186556058BAD}" presName="Name17" presStyleLbl="parChTrans1D3" presStyleIdx="5" presStyleCnt="10"/>
      <dgm:spPr/>
      <dgm:t>
        <a:bodyPr/>
        <a:lstStyle/>
        <a:p>
          <a:endParaRPr lang="zh-CN" altLang="en-US"/>
        </a:p>
      </dgm:t>
    </dgm:pt>
    <dgm:pt modelId="{630CEF16-5ECF-4E21-B29C-4E35FAC4A21B}" type="pres">
      <dgm:prSet presAssocID="{D0F1D147-9902-496A-BAC3-B62775717AFE}" presName="hierRoot3" presStyleCnt="0"/>
      <dgm:spPr/>
    </dgm:pt>
    <dgm:pt modelId="{C7C3852A-10FF-4802-84DF-4DC6A3DC7BDC}" type="pres">
      <dgm:prSet presAssocID="{D0F1D147-9902-496A-BAC3-B62775717AFE}" presName="composite3" presStyleCnt="0"/>
      <dgm:spPr/>
    </dgm:pt>
    <dgm:pt modelId="{F3F84D21-64BF-46DE-A339-A5658613949A}" type="pres">
      <dgm:prSet presAssocID="{D0F1D147-9902-496A-BAC3-B62775717AFE}" presName="background3" presStyleLbl="node3" presStyleIdx="5" presStyleCnt="10"/>
      <dgm:spPr/>
    </dgm:pt>
    <dgm:pt modelId="{7F099C71-D385-4C37-93BD-5BD9ED2AFE87}" type="pres">
      <dgm:prSet presAssocID="{D0F1D147-9902-496A-BAC3-B62775717AFE}" presName="text3" presStyleLbl="fgAcc3" presStyleIdx="5" presStyleCnt="10">
        <dgm:presLayoutVars>
          <dgm:chPref val="3"/>
        </dgm:presLayoutVars>
      </dgm:prSet>
      <dgm:spPr/>
      <dgm:t>
        <a:bodyPr/>
        <a:lstStyle/>
        <a:p>
          <a:endParaRPr lang="zh-CN" altLang="en-US"/>
        </a:p>
      </dgm:t>
    </dgm:pt>
    <dgm:pt modelId="{C231FDFD-1BAA-49CA-9A03-2E336F0086EE}" type="pres">
      <dgm:prSet presAssocID="{D0F1D147-9902-496A-BAC3-B62775717AFE}" presName="hierChild4" presStyleCnt="0"/>
      <dgm:spPr/>
    </dgm:pt>
    <dgm:pt modelId="{744A23C0-C435-4E24-9963-29A0B13B5B88}" type="pres">
      <dgm:prSet presAssocID="{FE6DF995-7FB6-4844-8387-2CFE928B5827}" presName="Name10" presStyleLbl="parChTrans1D2" presStyleIdx="3" presStyleCnt="5"/>
      <dgm:spPr/>
      <dgm:t>
        <a:bodyPr/>
        <a:lstStyle/>
        <a:p>
          <a:endParaRPr lang="zh-CN" altLang="en-US"/>
        </a:p>
      </dgm:t>
    </dgm:pt>
    <dgm:pt modelId="{9BFDD78E-9FBB-4C09-9C3D-60860A7A7403}" type="pres">
      <dgm:prSet presAssocID="{B78F8CD0-18B9-4987-A265-946A437250EE}" presName="hierRoot2" presStyleCnt="0"/>
      <dgm:spPr/>
    </dgm:pt>
    <dgm:pt modelId="{80B4E83C-C839-4B5E-BAEB-0ABD1C2E1EF1}" type="pres">
      <dgm:prSet presAssocID="{B78F8CD0-18B9-4987-A265-946A437250EE}" presName="composite2" presStyleCnt="0"/>
      <dgm:spPr/>
    </dgm:pt>
    <dgm:pt modelId="{E20AE071-4A40-4D3D-91FF-EB3285E712B5}" type="pres">
      <dgm:prSet presAssocID="{B78F8CD0-18B9-4987-A265-946A437250EE}" presName="background2" presStyleLbl="node2" presStyleIdx="3" presStyleCnt="5"/>
      <dgm:spPr/>
    </dgm:pt>
    <dgm:pt modelId="{6B4D72A4-F7C6-4EE3-90F8-0798D21306A4}" type="pres">
      <dgm:prSet presAssocID="{B78F8CD0-18B9-4987-A265-946A437250EE}" presName="text2" presStyleLbl="fgAcc2" presStyleIdx="3" presStyleCnt="5">
        <dgm:presLayoutVars>
          <dgm:chPref val="3"/>
        </dgm:presLayoutVars>
      </dgm:prSet>
      <dgm:spPr/>
      <dgm:t>
        <a:bodyPr/>
        <a:lstStyle/>
        <a:p>
          <a:endParaRPr lang="zh-CN" altLang="en-US"/>
        </a:p>
      </dgm:t>
    </dgm:pt>
    <dgm:pt modelId="{00A658E6-9C50-4458-9584-A86C21A6C09E}" type="pres">
      <dgm:prSet presAssocID="{B78F8CD0-18B9-4987-A265-946A437250EE}" presName="hierChild3" presStyleCnt="0"/>
      <dgm:spPr/>
    </dgm:pt>
    <dgm:pt modelId="{4E18F12D-72FE-4C39-981B-04CA18B2C04E}" type="pres">
      <dgm:prSet presAssocID="{56D173E3-6CF4-4C8D-A351-4988CF510A0D}" presName="Name17" presStyleLbl="parChTrans1D3" presStyleIdx="6" presStyleCnt="10"/>
      <dgm:spPr/>
      <dgm:t>
        <a:bodyPr/>
        <a:lstStyle/>
        <a:p>
          <a:endParaRPr lang="zh-CN" altLang="en-US"/>
        </a:p>
      </dgm:t>
    </dgm:pt>
    <dgm:pt modelId="{C603AA15-5950-4091-803B-AEFD01E2A3C3}" type="pres">
      <dgm:prSet presAssocID="{CA2E9F94-470D-4C58-A150-8509B72F6A0B}" presName="hierRoot3" presStyleCnt="0"/>
      <dgm:spPr/>
    </dgm:pt>
    <dgm:pt modelId="{86455A67-BCB0-44C0-8609-5E5F526F12FE}" type="pres">
      <dgm:prSet presAssocID="{CA2E9F94-470D-4C58-A150-8509B72F6A0B}" presName="composite3" presStyleCnt="0"/>
      <dgm:spPr/>
    </dgm:pt>
    <dgm:pt modelId="{E3210EE5-E37F-44AF-B12C-C2D09C1A3F39}" type="pres">
      <dgm:prSet presAssocID="{CA2E9F94-470D-4C58-A150-8509B72F6A0B}" presName="background3" presStyleLbl="node3" presStyleIdx="6" presStyleCnt="10"/>
      <dgm:spPr/>
    </dgm:pt>
    <dgm:pt modelId="{0646AB13-0D10-4043-B094-C575D096991B}" type="pres">
      <dgm:prSet presAssocID="{CA2E9F94-470D-4C58-A150-8509B72F6A0B}" presName="text3" presStyleLbl="fgAcc3" presStyleIdx="6" presStyleCnt="10">
        <dgm:presLayoutVars>
          <dgm:chPref val="3"/>
        </dgm:presLayoutVars>
      </dgm:prSet>
      <dgm:spPr/>
      <dgm:t>
        <a:bodyPr/>
        <a:lstStyle/>
        <a:p>
          <a:endParaRPr lang="zh-CN" altLang="en-US"/>
        </a:p>
      </dgm:t>
    </dgm:pt>
    <dgm:pt modelId="{9C7D2FF6-8B3C-408D-8FD0-9ABDCA88E0BB}" type="pres">
      <dgm:prSet presAssocID="{CA2E9F94-470D-4C58-A150-8509B72F6A0B}" presName="hierChild4" presStyleCnt="0"/>
      <dgm:spPr/>
    </dgm:pt>
    <dgm:pt modelId="{3CF11318-5C5A-40EE-9225-5BE2BF50ECB0}" type="pres">
      <dgm:prSet presAssocID="{FB8618CA-E9D4-4159-A070-3918B0A1E337}" presName="Name17" presStyleLbl="parChTrans1D3" presStyleIdx="7" presStyleCnt="10"/>
      <dgm:spPr/>
      <dgm:t>
        <a:bodyPr/>
        <a:lstStyle/>
        <a:p>
          <a:endParaRPr lang="zh-CN" altLang="en-US"/>
        </a:p>
      </dgm:t>
    </dgm:pt>
    <dgm:pt modelId="{28E92909-F43D-4F21-A338-CF492A0D4377}" type="pres">
      <dgm:prSet presAssocID="{43C63F05-B3CA-4F22-8ACB-68A6C306FED6}" presName="hierRoot3" presStyleCnt="0"/>
      <dgm:spPr/>
    </dgm:pt>
    <dgm:pt modelId="{410747F3-8FD1-4503-9188-CB62289D1538}" type="pres">
      <dgm:prSet presAssocID="{43C63F05-B3CA-4F22-8ACB-68A6C306FED6}" presName="composite3" presStyleCnt="0"/>
      <dgm:spPr/>
    </dgm:pt>
    <dgm:pt modelId="{CF9C44B8-D6CB-4C50-85AF-CAF6C43B3BD6}" type="pres">
      <dgm:prSet presAssocID="{43C63F05-B3CA-4F22-8ACB-68A6C306FED6}" presName="background3" presStyleLbl="node3" presStyleIdx="7" presStyleCnt="10"/>
      <dgm:spPr/>
    </dgm:pt>
    <dgm:pt modelId="{58F15C43-24A8-4DF9-8629-F74EA011C733}" type="pres">
      <dgm:prSet presAssocID="{43C63F05-B3CA-4F22-8ACB-68A6C306FED6}" presName="text3" presStyleLbl="fgAcc3" presStyleIdx="7" presStyleCnt="10">
        <dgm:presLayoutVars>
          <dgm:chPref val="3"/>
        </dgm:presLayoutVars>
      </dgm:prSet>
      <dgm:spPr/>
      <dgm:t>
        <a:bodyPr/>
        <a:lstStyle/>
        <a:p>
          <a:endParaRPr lang="zh-CN" altLang="en-US"/>
        </a:p>
      </dgm:t>
    </dgm:pt>
    <dgm:pt modelId="{6E18678D-406C-44B3-AF95-0F58F05E39B9}" type="pres">
      <dgm:prSet presAssocID="{43C63F05-B3CA-4F22-8ACB-68A6C306FED6}" presName="hierChild4" presStyleCnt="0"/>
      <dgm:spPr/>
    </dgm:pt>
    <dgm:pt modelId="{6D614A83-6934-4CAA-A98D-F8376EDCC3CA}" type="pres">
      <dgm:prSet presAssocID="{48A87A6D-0F78-4620-ABB9-FC1BF55047D4}" presName="Name10" presStyleLbl="parChTrans1D2" presStyleIdx="4" presStyleCnt="5"/>
      <dgm:spPr/>
      <dgm:t>
        <a:bodyPr/>
        <a:lstStyle/>
        <a:p>
          <a:endParaRPr lang="zh-CN" altLang="en-US"/>
        </a:p>
      </dgm:t>
    </dgm:pt>
    <dgm:pt modelId="{640A4210-0338-40DD-93DD-30D380BAA27C}" type="pres">
      <dgm:prSet presAssocID="{0D2FA5D9-4EF6-4DF4-BD44-8D61528706D3}" presName="hierRoot2" presStyleCnt="0"/>
      <dgm:spPr/>
    </dgm:pt>
    <dgm:pt modelId="{31209DF7-B1F5-4FE3-BF9F-6BAFEA91EA00}" type="pres">
      <dgm:prSet presAssocID="{0D2FA5D9-4EF6-4DF4-BD44-8D61528706D3}" presName="composite2" presStyleCnt="0"/>
      <dgm:spPr/>
    </dgm:pt>
    <dgm:pt modelId="{EEA1EA43-62AF-4560-846C-AF785526D07D}" type="pres">
      <dgm:prSet presAssocID="{0D2FA5D9-4EF6-4DF4-BD44-8D61528706D3}" presName="background2" presStyleLbl="node2" presStyleIdx="4" presStyleCnt="5"/>
      <dgm:spPr/>
    </dgm:pt>
    <dgm:pt modelId="{3F3282A1-2723-478E-BA49-00017C8ECCC0}" type="pres">
      <dgm:prSet presAssocID="{0D2FA5D9-4EF6-4DF4-BD44-8D61528706D3}" presName="text2" presStyleLbl="fgAcc2" presStyleIdx="4" presStyleCnt="5">
        <dgm:presLayoutVars>
          <dgm:chPref val="3"/>
        </dgm:presLayoutVars>
      </dgm:prSet>
      <dgm:spPr/>
      <dgm:t>
        <a:bodyPr/>
        <a:lstStyle/>
        <a:p>
          <a:endParaRPr lang="zh-CN" altLang="en-US"/>
        </a:p>
      </dgm:t>
    </dgm:pt>
    <dgm:pt modelId="{0332109A-9F9A-438B-9528-9CE6E4872D21}" type="pres">
      <dgm:prSet presAssocID="{0D2FA5D9-4EF6-4DF4-BD44-8D61528706D3}" presName="hierChild3" presStyleCnt="0"/>
      <dgm:spPr/>
    </dgm:pt>
    <dgm:pt modelId="{55961E35-1D3C-4C36-BEBC-2DB22F4F9CD4}" type="pres">
      <dgm:prSet presAssocID="{BC51A3DB-D713-4E5C-960A-A21EB8724B90}" presName="Name17" presStyleLbl="parChTrans1D3" presStyleIdx="8" presStyleCnt="10"/>
      <dgm:spPr/>
      <dgm:t>
        <a:bodyPr/>
        <a:lstStyle/>
        <a:p>
          <a:endParaRPr lang="zh-CN" altLang="en-US"/>
        </a:p>
      </dgm:t>
    </dgm:pt>
    <dgm:pt modelId="{BDC760F9-A9AA-4680-80E0-BA4385FA059E}" type="pres">
      <dgm:prSet presAssocID="{917F7428-392C-46B0-B09E-1E843ADFCEA9}" presName="hierRoot3" presStyleCnt="0"/>
      <dgm:spPr/>
    </dgm:pt>
    <dgm:pt modelId="{630703B1-941E-4CA6-A196-DEDDC343BE58}" type="pres">
      <dgm:prSet presAssocID="{917F7428-392C-46B0-B09E-1E843ADFCEA9}" presName="composite3" presStyleCnt="0"/>
      <dgm:spPr/>
    </dgm:pt>
    <dgm:pt modelId="{92EB0D40-1836-43D0-A8D4-7C3BBBF0A213}" type="pres">
      <dgm:prSet presAssocID="{917F7428-392C-46B0-B09E-1E843ADFCEA9}" presName="background3" presStyleLbl="node3" presStyleIdx="8" presStyleCnt="10"/>
      <dgm:spPr/>
    </dgm:pt>
    <dgm:pt modelId="{E87DA7AC-759F-43DD-9952-6C0225F482DF}" type="pres">
      <dgm:prSet presAssocID="{917F7428-392C-46B0-B09E-1E843ADFCEA9}" presName="text3" presStyleLbl="fgAcc3" presStyleIdx="8" presStyleCnt="10">
        <dgm:presLayoutVars>
          <dgm:chPref val="3"/>
        </dgm:presLayoutVars>
      </dgm:prSet>
      <dgm:spPr/>
      <dgm:t>
        <a:bodyPr/>
        <a:lstStyle/>
        <a:p>
          <a:endParaRPr lang="zh-CN" altLang="en-US"/>
        </a:p>
      </dgm:t>
    </dgm:pt>
    <dgm:pt modelId="{95EC6FDA-632C-4B88-8B7C-F36963BAC609}" type="pres">
      <dgm:prSet presAssocID="{917F7428-392C-46B0-B09E-1E843ADFCEA9}" presName="hierChild4" presStyleCnt="0"/>
      <dgm:spPr/>
    </dgm:pt>
    <dgm:pt modelId="{BE13F988-B663-445C-90BE-AD2A4B24C4AE}" type="pres">
      <dgm:prSet presAssocID="{85287E84-8747-48DF-89B2-3A7B5305FDE0}" presName="Name17" presStyleLbl="parChTrans1D3" presStyleIdx="9" presStyleCnt="10"/>
      <dgm:spPr/>
      <dgm:t>
        <a:bodyPr/>
        <a:lstStyle/>
        <a:p>
          <a:endParaRPr lang="zh-CN" altLang="en-US"/>
        </a:p>
      </dgm:t>
    </dgm:pt>
    <dgm:pt modelId="{6BB1369C-D51D-4427-A85A-EC496FD464C8}" type="pres">
      <dgm:prSet presAssocID="{3412B0AA-EBBB-4C0D-B639-7739BE0AA1CE}" presName="hierRoot3" presStyleCnt="0"/>
      <dgm:spPr/>
    </dgm:pt>
    <dgm:pt modelId="{17F80754-F318-4CFA-A106-17488E2E3A19}" type="pres">
      <dgm:prSet presAssocID="{3412B0AA-EBBB-4C0D-B639-7739BE0AA1CE}" presName="composite3" presStyleCnt="0"/>
      <dgm:spPr/>
    </dgm:pt>
    <dgm:pt modelId="{7F67E248-D233-45EE-AD9E-B1624C790DF0}" type="pres">
      <dgm:prSet presAssocID="{3412B0AA-EBBB-4C0D-B639-7739BE0AA1CE}" presName="background3" presStyleLbl="node3" presStyleIdx="9" presStyleCnt="10"/>
      <dgm:spPr/>
    </dgm:pt>
    <dgm:pt modelId="{1A10501A-BFF1-4487-B76D-725901B84B9C}" type="pres">
      <dgm:prSet presAssocID="{3412B0AA-EBBB-4C0D-B639-7739BE0AA1CE}" presName="text3" presStyleLbl="fgAcc3" presStyleIdx="9" presStyleCnt="10">
        <dgm:presLayoutVars>
          <dgm:chPref val="3"/>
        </dgm:presLayoutVars>
      </dgm:prSet>
      <dgm:spPr/>
      <dgm:t>
        <a:bodyPr/>
        <a:lstStyle/>
        <a:p>
          <a:endParaRPr lang="zh-CN" altLang="en-US"/>
        </a:p>
      </dgm:t>
    </dgm:pt>
    <dgm:pt modelId="{0B5F7424-D924-4DF9-A789-5380190E2A41}" type="pres">
      <dgm:prSet presAssocID="{3412B0AA-EBBB-4C0D-B639-7739BE0AA1CE}" presName="hierChild4" presStyleCnt="0"/>
      <dgm:spPr/>
    </dgm:pt>
  </dgm:ptLst>
  <dgm:cxnLst>
    <dgm:cxn modelId="{08FB215B-86A4-454C-9B13-4DAC6293DDC6}" type="presOf" srcId="{26784831-96BD-4CC6-BA07-F62AFCFE49BE}" destId="{572D7764-86DA-4F60-9DC6-105926FC1D20}" srcOrd="0" destOrd="0" presId="urn:microsoft.com/office/officeart/2005/8/layout/hierarchy1"/>
    <dgm:cxn modelId="{F1839CF8-F057-40BC-A532-5610CDBF5A58}" type="presOf" srcId="{1CD3FF9D-12E1-4845-8A6C-01C667834BE3}" destId="{409F2C36-F978-42FB-A838-19E239BE26C6}" srcOrd="0" destOrd="0" presId="urn:microsoft.com/office/officeart/2005/8/layout/hierarchy1"/>
    <dgm:cxn modelId="{2189E3E0-4126-40E9-B8E2-0EF09FE71B50}" type="presOf" srcId="{65CEA8AF-0AC4-47D5-AD87-04ADD17AF979}" destId="{DFA8B124-4E31-4FE5-A47B-CA16B68F13A8}" srcOrd="0" destOrd="0" presId="urn:microsoft.com/office/officeart/2005/8/layout/hierarchy1"/>
    <dgm:cxn modelId="{92210B8C-A262-4736-9485-C850C02160B6}" srcId="{74D9BFD8-9EC9-4BFA-91D0-F7D57145F5C2}" destId="{2C167F8A-88C2-4449-9E6B-58D2E9CAC069}" srcOrd="1" destOrd="0" parTransId="{555D7972-3DE2-4EF0-8424-3E84907023CB}" sibTransId="{B38FB522-9E2D-4F15-86EF-2FF88DD01912}"/>
    <dgm:cxn modelId="{6696E9B5-6DD4-487D-B3DB-B9F8E4669EC2}" type="presOf" srcId="{43C63F05-B3CA-4F22-8ACB-68A6C306FED6}" destId="{58F15C43-24A8-4DF9-8629-F74EA011C733}" srcOrd="0" destOrd="0" presId="urn:microsoft.com/office/officeart/2005/8/layout/hierarchy1"/>
    <dgm:cxn modelId="{04C57551-9C6E-4BAC-9133-48E8EA2AF6FE}" srcId="{74D9BFD8-9EC9-4BFA-91D0-F7D57145F5C2}" destId="{B78F8CD0-18B9-4987-A265-946A437250EE}" srcOrd="3" destOrd="0" parTransId="{FE6DF995-7FB6-4844-8387-2CFE928B5827}" sibTransId="{1DE9478D-CAAB-4345-BCC1-CE4746A2279B}"/>
    <dgm:cxn modelId="{5D1BB8D8-3B7F-4723-9A42-068B176348DD}" type="presOf" srcId="{4C16C2C9-C4BC-49E4-BAC8-0AF72BCFCFAE}" destId="{8FDA6200-8E39-4520-92FE-1413819D1B34}" srcOrd="0" destOrd="0" presId="urn:microsoft.com/office/officeart/2005/8/layout/hierarchy1"/>
    <dgm:cxn modelId="{07CC5FF0-5BEC-4248-AA78-A6380FEC77A0}" type="presOf" srcId="{2C167F8A-88C2-4449-9E6B-58D2E9CAC069}" destId="{EEBC48CD-AAA3-4B0D-8E54-3D5D55E691DD}" srcOrd="0" destOrd="0" presId="urn:microsoft.com/office/officeart/2005/8/layout/hierarchy1"/>
    <dgm:cxn modelId="{E23F8FE9-248A-4621-A3FC-285DC1754FE3}" type="presOf" srcId="{D0F1D147-9902-496A-BAC3-B62775717AFE}" destId="{7F099C71-D385-4C37-93BD-5BD9ED2AFE87}" srcOrd="0" destOrd="0" presId="urn:microsoft.com/office/officeart/2005/8/layout/hierarchy1"/>
    <dgm:cxn modelId="{1DECDAA5-F5E6-4B0A-B82F-CE97E55CDF49}" srcId="{74D9BFD8-9EC9-4BFA-91D0-F7D57145F5C2}" destId="{0D2FA5D9-4EF6-4DF4-BD44-8D61528706D3}" srcOrd="4" destOrd="0" parTransId="{48A87A6D-0F78-4620-ABB9-FC1BF55047D4}" sibTransId="{0A5C31FA-C335-42AE-AB99-3221E337EDF5}"/>
    <dgm:cxn modelId="{D85D8505-2358-471C-A424-613F606A8432}" type="presOf" srcId="{74D9BFD8-9EC9-4BFA-91D0-F7D57145F5C2}" destId="{3CD201D5-C902-4AC6-A9E5-AA405B17C4AF}" srcOrd="0" destOrd="0" presId="urn:microsoft.com/office/officeart/2005/8/layout/hierarchy1"/>
    <dgm:cxn modelId="{87E80D2F-E87D-48F1-BC55-F2DDF15DF820}" type="presOf" srcId="{8448B35D-5D48-40B2-A244-68CACD72C99C}" destId="{711E564D-942D-4183-A06A-66EA6F27CF7F}" srcOrd="0" destOrd="0" presId="urn:microsoft.com/office/officeart/2005/8/layout/hierarchy1"/>
    <dgm:cxn modelId="{F61F2A42-25D0-479C-B0C5-2273876B7F32}" type="presOf" srcId="{B78F8CD0-18B9-4987-A265-946A437250EE}" destId="{6B4D72A4-F7C6-4EE3-90F8-0798D21306A4}" srcOrd="0" destOrd="0" presId="urn:microsoft.com/office/officeart/2005/8/layout/hierarchy1"/>
    <dgm:cxn modelId="{929117B8-DAAF-4E96-B048-9788A42795CB}" srcId="{2C167F8A-88C2-4449-9E6B-58D2E9CAC069}" destId="{26784831-96BD-4CC6-BA07-F62AFCFE49BE}" srcOrd="0" destOrd="0" parTransId="{39F2B784-5E77-4AB2-B078-F1C07C4F595E}" sibTransId="{672127D1-D87B-465F-AA04-ABD8D46F9FED}"/>
    <dgm:cxn modelId="{5F372E35-DAA4-4745-824F-2C1E74C849E7}" type="presOf" srcId="{BF6DDD57-2BF5-42A0-B483-8CBC08FA2255}" destId="{5AB8A349-F752-45AA-91F4-2E88EF3BB515}" srcOrd="0" destOrd="0" presId="urn:microsoft.com/office/officeart/2005/8/layout/hierarchy1"/>
    <dgm:cxn modelId="{120F2522-423B-4795-B3CF-C3AE6FCCFA37}" srcId="{2C167F8A-88C2-4449-9E6B-58D2E9CAC069}" destId="{BF6DDD57-2BF5-42A0-B483-8CBC08FA2255}" srcOrd="1" destOrd="0" parTransId="{1CD3FF9D-12E1-4845-8A6C-01C667834BE3}" sibTransId="{A7278480-8B57-4C2E-B021-45BE570D2908}"/>
    <dgm:cxn modelId="{71A1B891-F03F-457B-8F94-3BBB586F5880}" type="presOf" srcId="{229C811A-D211-4F38-8D24-13ECC5CAE71C}" destId="{02957E14-D528-449D-9E50-02B30BBEF31E}" srcOrd="0" destOrd="0" presId="urn:microsoft.com/office/officeart/2005/8/layout/hierarchy1"/>
    <dgm:cxn modelId="{57A663B1-BDD9-42C1-995B-BD95EF685F95}" type="presOf" srcId="{CC7059C8-15A2-4C61-86B3-0F13C81EC1A9}" destId="{301A58B2-4AEC-44D6-B48E-F14FCAB3189C}" srcOrd="0" destOrd="0" presId="urn:microsoft.com/office/officeart/2005/8/layout/hierarchy1"/>
    <dgm:cxn modelId="{F13214E5-0856-4F21-A291-536D783C35A5}" type="presOf" srcId="{CA2E9F94-470D-4C58-A150-8509B72F6A0B}" destId="{0646AB13-0D10-4043-B094-C575D096991B}" srcOrd="0" destOrd="0" presId="urn:microsoft.com/office/officeart/2005/8/layout/hierarchy1"/>
    <dgm:cxn modelId="{3E35DC38-91AA-4333-97FE-4DEAB34EECD6}" srcId="{D4A749CC-7C5E-4A84-B353-E374AB89F0FD}" destId="{CC7059C8-15A2-4C61-86B3-0F13C81EC1A9}" srcOrd="1" destOrd="0" parTransId="{8448B35D-5D48-40B2-A244-68CACD72C99C}" sibTransId="{A61DCC52-D45B-435C-BC89-1646EE0F9709}"/>
    <dgm:cxn modelId="{802D9639-8911-4AC9-A50F-150E66E330A9}" type="presOf" srcId="{48A87A6D-0F78-4620-ABB9-FC1BF55047D4}" destId="{6D614A83-6934-4CAA-A98D-F8376EDCC3CA}" srcOrd="0" destOrd="0" presId="urn:microsoft.com/office/officeart/2005/8/layout/hierarchy1"/>
    <dgm:cxn modelId="{DB6B7A50-CBE5-4D07-9DA9-A7FA40DBD982}" type="presOf" srcId="{FE6DF995-7FB6-4844-8387-2CFE928B5827}" destId="{744A23C0-C435-4E24-9963-29A0B13B5B88}" srcOrd="0" destOrd="0" presId="urn:microsoft.com/office/officeart/2005/8/layout/hierarchy1"/>
    <dgm:cxn modelId="{2EAACFB4-1451-4D27-A75F-32E8ED255FFC}" type="presOf" srcId="{0D2FA5D9-4EF6-4DF4-BD44-8D61528706D3}" destId="{3F3282A1-2723-478E-BA49-00017C8ECCC0}" srcOrd="0" destOrd="0" presId="urn:microsoft.com/office/officeart/2005/8/layout/hierarchy1"/>
    <dgm:cxn modelId="{FDFCECA4-2D37-45D1-AA4C-314EA57AC317}" srcId="{D4A749CC-7C5E-4A84-B353-E374AB89F0FD}" destId="{D8A5C02B-67FA-47F2-99ED-40D0E9F2C386}" srcOrd="0" destOrd="0" parTransId="{607EB083-2D69-4E29-BFA8-D45745874EFC}" sibTransId="{3A9A7D5F-B3DE-4C7D-A6D3-19B82C015EE1}"/>
    <dgm:cxn modelId="{145A4E15-A8B6-4701-8F4C-5B67CD813C47}" srcId="{74D9BFD8-9EC9-4BFA-91D0-F7D57145F5C2}" destId="{2157E60C-FD59-4BDD-91A3-0C4394CB6CB4}" srcOrd="2" destOrd="0" parTransId="{607ABA86-E3FC-464B-9B0C-C768F99D9F7E}" sibTransId="{59411697-0AE5-4DB0-BEA6-2054770522AF}"/>
    <dgm:cxn modelId="{DAF04475-7761-4F1F-9C29-1EA57886EEF5}" srcId="{B78F8CD0-18B9-4987-A265-946A437250EE}" destId="{43C63F05-B3CA-4F22-8ACB-68A6C306FED6}" srcOrd="1" destOrd="0" parTransId="{FB8618CA-E9D4-4159-A070-3918B0A1E337}" sibTransId="{66319D8B-B261-47BA-B4D4-220AF9C04662}"/>
    <dgm:cxn modelId="{4397B66B-5C99-4A03-8439-A648E7F02B7F}" type="presOf" srcId="{3412B0AA-EBBB-4C0D-B639-7739BE0AA1CE}" destId="{1A10501A-BFF1-4487-B76D-725901B84B9C}" srcOrd="0" destOrd="0" presId="urn:microsoft.com/office/officeart/2005/8/layout/hierarchy1"/>
    <dgm:cxn modelId="{0ECC04E2-C021-4739-A1DF-5D12201CE362}" type="presOf" srcId="{917F7428-392C-46B0-B09E-1E843ADFCEA9}" destId="{E87DA7AC-759F-43DD-9952-6C0225F482DF}" srcOrd="0" destOrd="0" presId="urn:microsoft.com/office/officeart/2005/8/layout/hierarchy1"/>
    <dgm:cxn modelId="{A654DCE3-F32D-4726-B580-FFB31DEF9AB1}" type="presOf" srcId="{85287E84-8747-48DF-89B2-3A7B5305FDE0}" destId="{BE13F988-B663-445C-90BE-AD2A4B24C4AE}" srcOrd="0" destOrd="0" presId="urn:microsoft.com/office/officeart/2005/8/layout/hierarchy1"/>
    <dgm:cxn modelId="{B51A7B85-CC3A-4C69-ABA8-9551FADC1E17}" type="presOf" srcId="{555D7972-3DE2-4EF0-8424-3E84907023CB}" destId="{C22A4332-A2F9-4E3C-B7A5-A97F4046016A}" srcOrd="0" destOrd="0" presId="urn:microsoft.com/office/officeart/2005/8/layout/hierarchy1"/>
    <dgm:cxn modelId="{5230457F-4AF2-4D3B-8DED-20B7476FBDF2}" srcId="{B78F8CD0-18B9-4987-A265-946A437250EE}" destId="{CA2E9F94-470D-4C58-A150-8509B72F6A0B}" srcOrd="0" destOrd="0" parTransId="{56D173E3-6CF4-4C8D-A351-4988CF510A0D}" sibTransId="{2F38051A-4625-42A6-973E-65FBBB33A805}"/>
    <dgm:cxn modelId="{D0F40CFA-D50F-41DF-9C34-5603BE51FE8A}" type="presOf" srcId="{D8A5C02B-67FA-47F2-99ED-40D0E9F2C386}" destId="{104B9653-E4FE-4927-A94A-E763601369B5}" srcOrd="0" destOrd="0" presId="urn:microsoft.com/office/officeart/2005/8/layout/hierarchy1"/>
    <dgm:cxn modelId="{B8BDE7E3-9F83-4F4C-BEBF-94762E54D6B0}" srcId="{BBAEDAF7-161F-4BAB-AF24-05CFCB8B1F72}" destId="{74D9BFD8-9EC9-4BFA-91D0-F7D57145F5C2}" srcOrd="0" destOrd="0" parTransId="{EB8D3571-825B-4037-9ED5-E37283DAA6A8}" sibTransId="{166C83DE-9BB4-4295-9BDC-A8B55F9E44A3}"/>
    <dgm:cxn modelId="{134BAA91-C1DE-4CCA-8002-C89E3FF1AAB8}" srcId="{2157E60C-FD59-4BDD-91A3-0C4394CB6CB4}" destId="{65CEA8AF-0AC4-47D5-AD87-04ADD17AF979}" srcOrd="0" destOrd="0" parTransId="{229C811A-D211-4F38-8D24-13ECC5CAE71C}" sibTransId="{2E6D6619-FE12-4D7D-8626-6A6ED9421A7E}"/>
    <dgm:cxn modelId="{7D8F0A8C-7968-4E2B-A8F1-4F060F011D65}" type="presOf" srcId="{607ABA86-E3FC-464B-9B0C-C768F99D9F7E}" destId="{BE0026A5-3944-4501-AAAA-639E5F8F9BD4}" srcOrd="0" destOrd="0" presId="urn:microsoft.com/office/officeart/2005/8/layout/hierarchy1"/>
    <dgm:cxn modelId="{1C8D598C-0765-41D3-BB6B-B4B1DD8C9AF4}" type="presOf" srcId="{56D173E3-6CF4-4C8D-A351-4988CF510A0D}" destId="{4E18F12D-72FE-4C39-981B-04CA18B2C04E}" srcOrd="0" destOrd="0" presId="urn:microsoft.com/office/officeart/2005/8/layout/hierarchy1"/>
    <dgm:cxn modelId="{86F77014-63FC-404D-937E-F5CCA7AC71FA}" srcId="{2157E60C-FD59-4BDD-91A3-0C4394CB6CB4}" destId="{D0F1D147-9902-496A-BAC3-B62775717AFE}" srcOrd="1" destOrd="0" parTransId="{FC99F33D-FA15-4C22-9345-186556058BAD}" sibTransId="{CD82847C-F6CB-4835-AAC6-28BF4FFF01C1}"/>
    <dgm:cxn modelId="{50067C0C-547B-4B24-A62F-140FBBBABA6A}" srcId="{74D9BFD8-9EC9-4BFA-91D0-F7D57145F5C2}" destId="{D4A749CC-7C5E-4A84-B353-E374AB89F0FD}" srcOrd="0" destOrd="0" parTransId="{4C16C2C9-C4BC-49E4-BAC8-0AF72BCFCFAE}" sibTransId="{97D7CBEA-C207-42BA-8C51-8D9BE706D185}"/>
    <dgm:cxn modelId="{9DFF3347-4E4C-4A7B-98C8-1D333C945C13}" type="presOf" srcId="{39F2B784-5E77-4AB2-B078-F1C07C4F595E}" destId="{2994A81D-1741-4A1E-BB97-066A61D8ACE0}" srcOrd="0" destOrd="0" presId="urn:microsoft.com/office/officeart/2005/8/layout/hierarchy1"/>
    <dgm:cxn modelId="{9A6B7BEA-9769-4FDC-BBCA-344D9EBBA13A}" type="presOf" srcId="{BC51A3DB-D713-4E5C-960A-A21EB8724B90}" destId="{55961E35-1D3C-4C36-BEBC-2DB22F4F9CD4}" srcOrd="0" destOrd="0" presId="urn:microsoft.com/office/officeart/2005/8/layout/hierarchy1"/>
    <dgm:cxn modelId="{BADB1551-1ED2-4281-A97D-35070F229B07}" type="presOf" srcId="{FB8618CA-E9D4-4159-A070-3918B0A1E337}" destId="{3CF11318-5C5A-40EE-9225-5BE2BF50ECB0}" srcOrd="0" destOrd="0" presId="urn:microsoft.com/office/officeart/2005/8/layout/hierarchy1"/>
    <dgm:cxn modelId="{F7E694BD-F5DB-4238-84F7-F3F6BEC18CEE}" type="presOf" srcId="{2157E60C-FD59-4BDD-91A3-0C4394CB6CB4}" destId="{A6AA2A45-5E33-4228-8E86-C77A106A8E49}" srcOrd="0" destOrd="0" presId="urn:microsoft.com/office/officeart/2005/8/layout/hierarchy1"/>
    <dgm:cxn modelId="{478C8727-0AA7-4A43-93C2-569715F93530}" srcId="{0D2FA5D9-4EF6-4DF4-BD44-8D61528706D3}" destId="{3412B0AA-EBBB-4C0D-B639-7739BE0AA1CE}" srcOrd="1" destOrd="0" parTransId="{85287E84-8747-48DF-89B2-3A7B5305FDE0}" sibTransId="{6F421F25-531A-4E7F-9DCA-4CF2432BC335}"/>
    <dgm:cxn modelId="{E00570C5-D8EE-4A2E-AEFA-4BC3B683A020}" type="presOf" srcId="{607EB083-2D69-4E29-BFA8-D45745874EFC}" destId="{C46C1C20-43C5-41FA-AEC6-85014B35C509}" srcOrd="0" destOrd="0" presId="urn:microsoft.com/office/officeart/2005/8/layout/hierarchy1"/>
    <dgm:cxn modelId="{63FC1DF1-2A39-4BC0-AFBA-53C30BC67EEA}" srcId="{0D2FA5D9-4EF6-4DF4-BD44-8D61528706D3}" destId="{917F7428-392C-46B0-B09E-1E843ADFCEA9}" srcOrd="0" destOrd="0" parTransId="{BC51A3DB-D713-4E5C-960A-A21EB8724B90}" sibTransId="{BDE70EE5-A02D-48A9-9EEB-C0339FE059CC}"/>
    <dgm:cxn modelId="{AE50B58B-5E67-45E3-AE13-1ED63A7E5188}" type="presOf" srcId="{FC99F33D-FA15-4C22-9345-186556058BAD}" destId="{9A9327F7-E4DA-4737-9182-50950EB6D81A}" srcOrd="0" destOrd="0" presId="urn:microsoft.com/office/officeart/2005/8/layout/hierarchy1"/>
    <dgm:cxn modelId="{69751026-912A-4CF2-82FD-2AFCBA89B470}" type="presOf" srcId="{BBAEDAF7-161F-4BAB-AF24-05CFCB8B1F72}" destId="{C956F2C2-BECB-4EDA-9C2F-D7251D0A3DF9}" srcOrd="0" destOrd="0" presId="urn:microsoft.com/office/officeart/2005/8/layout/hierarchy1"/>
    <dgm:cxn modelId="{92AAD137-C5E7-403F-9EF3-6205EBF42CB0}" type="presOf" srcId="{D4A749CC-7C5E-4A84-B353-E374AB89F0FD}" destId="{F8C4892F-D228-4D32-BE3D-3E2520CFFEF0}" srcOrd="0" destOrd="0" presId="urn:microsoft.com/office/officeart/2005/8/layout/hierarchy1"/>
    <dgm:cxn modelId="{C19D062C-923E-4E13-BD89-CD61AC951FF8}" type="presParOf" srcId="{C956F2C2-BECB-4EDA-9C2F-D7251D0A3DF9}" destId="{47CAA5F0-02BC-424E-88BD-A8A132A23A3D}" srcOrd="0" destOrd="0" presId="urn:microsoft.com/office/officeart/2005/8/layout/hierarchy1"/>
    <dgm:cxn modelId="{828FD361-17E1-4130-9898-82931AD6A361}" type="presParOf" srcId="{47CAA5F0-02BC-424E-88BD-A8A132A23A3D}" destId="{F560497F-BE05-41BD-B7D2-323BC4BEA5A2}" srcOrd="0" destOrd="0" presId="urn:microsoft.com/office/officeart/2005/8/layout/hierarchy1"/>
    <dgm:cxn modelId="{BEDCE131-C5D1-4B4B-8FB8-955123D3FDFF}" type="presParOf" srcId="{F560497F-BE05-41BD-B7D2-323BC4BEA5A2}" destId="{194F9A36-8AB3-4780-89A5-0EEA04A4F604}" srcOrd="0" destOrd="0" presId="urn:microsoft.com/office/officeart/2005/8/layout/hierarchy1"/>
    <dgm:cxn modelId="{5F8D246C-FFD9-4FE5-AE53-14852BE7E7C3}" type="presParOf" srcId="{F560497F-BE05-41BD-B7D2-323BC4BEA5A2}" destId="{3CD201D5-C902-4AC6-A9E5-AA405B17C4AF}" srcOrd="1" destOrd="0" presId="urn:microsoft.com/office/officeart/2005/8/layout/hierarchy1"/>
    <dgm:cxn modelId="{1EFA6BC9-305B-47D6-8BD5-E038FF6C311A}" type="presParOf" srcId="{47CAA5F0-02BC-424E-88BD-A8A132A23A3D}" destId="{474CF21F-7D7A-460C-BD44-6BB9994E0457}" srcOrd="1" destOrd="0" presId="urn:microsoft.com/office/officeart/2005/8/layout/hierarchy1"/>
    <dgm:cxn modelId="{F5F31555-7A2D-4021-B2EB-88BAE8EBA9A1}" type="presParOf" srcId="{474CF21F-7D7A-460C-BD44-6BB9994E0457}" destId="{8FDA6200-8E39-4520-92FE-1413819D1B34}" srcOrd="0" destOrd="0" presId="urn:microsoft.com/office/officeart/2005/8/layout/hierarchy1"/>
    <dgm:cxn modelId="{C7B8444D-1238-4E24-9186-FB52C1851829}" type="presParOf" srcId="{474CF21F-7D7A-460C-BD44-6BB9994E0457}" destId="{729868CF-37A0-415F-AB47-5FB7374F109F}" srcOrd="1" destOrd="0" presId="urn:microsoft.com/office/officeart/2005/8/layout/hierarchy1"/>
    <dgm:cxn modelId="{BD176B56-531D-437D-82B1-9EE1F8C558BC}" type="presParOf" srcId="{729868CF-37A0-415F-AB47-5FB7374F109F}" destId="{30C5BED8-0F09-48C8-A9D8-5A34E2B8E534}" srcOrd="0" destOrd="0" presId="urn:microsoft.com/office/officeart/2005/8/layout/hierarchy1"/>
    <dgm:cxn modelId="{67343F3D-AA00-4E9F-B2D7-EBB3114C323A}" type="presParOf" srcId="{30C5BED8-0F09-48C8-A9D8-5A34E2B8E534}" destId="{B0B027BB-2EC4-48B0-915A-FC749AC9F6FA}" srcOrd="0" destOrd="0" presId="urn:microsoft.com/office/officeart/2005/8/layout/hierarchy1"/>
    <dgm:cxn modelId="{4021BBF1-7A35-4267-8091-030250AE304C}" type="presParOf" srcId="{30C5BED8-0F09-48C8-A9D8-5A34E2B8E534}" destId="{F8C4892F-D228-4D32-BE3D-3E2520CFFEF0}" srcOrd="1" destOrd="0" presId="urn:microsoft.com/office/officeart/2005/8/layout/hierarchy1"/>
    <dgm:cxn modelId="{0E9BE3A0-2CCE-4309-80E6-B6C5887597B3}" type="presParOf" srcId="{729868CF-37A0-415F-AB47-5FB7374F109F}" destId="{79CD9AEB-D273-47D1-A9A1-51F5FF11C098}" srcOrd="1" destOrd="0" presId="urn:microsoft.com/office/officeart/2005/8/layout/hierarchy1"/>
    <dgm:cxn modelId="{DA5F3EF9-3F10-4B44-A081-67043E8FEAC5}" type="presParOf" srcId="{79CD9AEB-D273-47D1-A9A1-51F5FF11C098}" destId="{C46C1C20-43C5-41FA-AEC6-85014B35C509}" srcOrd="0" destOrd="0" presId="urn:microsoft.com/office/officeart/2005/8/layout/hierarchy1"/>
    <dgm:cxn modelId="{6C3E500B-6F3C-4123-BE2E-2E82AB92A4EE}" type="presParOf" srcId="{79CD9AEB-D273-47D1-A9A1-51F5FF11C098}" destId="{AC406D59-9084-4535-BE00-6B31E41F9822}" srcOrd="1" destOrd="0" presId="urn:microsoft.com/office/officeart/2005/8/layout/hierarchy1"/>
    <dgm:cxn modelId="{79244177-75A2-4C2B-B074-94FD0130B0F4}" type="presParOf" srcId="{AC406D59-9084-4535-BE00-6B31E41F9822}" destId="{C2A1A9CD-E1EA-4CD2-AE1D-0E4461808E71}" srcOrd="0" destOrd="0" presId="urn:microsoft.com/office/officeart/2005/8/layout/hierarchy1"/>
    <dgm:cxn modelId="{9093F264-D9EA-4F20-9559-5DBA7C0780D6}" type="presParOf" srcId="{C2A1A9CD-E1EA-4CD2-AE1D-0E4461808E71}" destId="{E7912AFD-1BBD-449E-B14A-24B9E9281386}" srcOrd="0" destOrd="0" presId="urn:microsoft.com/office/officeart/2005/8/layout/hierarchy1"/>
    <dgm:cxn modelId="{B1BEC89F-3CB2-4182-8ADD-1440F69F4203}" type="presParOf" srcId="{C2A1A9CD-E1EA-4CD2-AE1D-0E4461808E71}" destId="{104B9653-E4FE-4927-A94A-E763601369B5}" srcOrd="1" destOrd="0" presId="urn:microsoft.com/office/officeart/2005/8/layout/hierarchy1"/>
    <dgm:cxn modelId="{EDFC69AB-865D-4F6C-A299-6412E909D03B}" type="presParOf" srcId="{AC406D59-9084-4535-BE00-6B31E41F9822}" destId="{6CF53C00-2B8F-4C93-8808-AD0E52291577}" srcOrd="1" destOrd="0" presId="urn:microsoft.com/office/officeart/2005/8/layout/hierarchy1"/>
    <dgm:cxn modelId="{82905FF4-6E4E-44B0-854A-0FD3F8E207B6}" type="presParOf" srcId="{79CD9AEB-D273-47D1-A9A1-51F5FF11C098}" destId="{711E564D-942D-4183-A06A-66EA6F27CF7F}" srcOrd="2" destOrd="0" presId="urn:microsoft.com/office/officeart/2005/8/layout/hierarchy1"/>
    <dgm:cxn modelId="{BBC92774-928D-4B81-9F45-99EE6D128D77}" type="presParOf" srcId="{79CD9AEB-D273-47D1-A9A1-51F5FF11C098}" destId="{764B2097-E0E7-4113-8E30-6017F21A6C91}" srcOrd="3" destOrd="0" presId="urn:microsoft.com/office/officeart/2005/8/layout/hierarchy1"/>
    <dgm:cxn modelId="{DE2A94F8-4371-40A4-8F45-33D1A610E87E}" type="presParOf" srcId="{764B2097-E0E7-4113-8E30-6017F21A6C91}" destId="{61B98D40-5427-414D-AD4C-A319DFFB30E9}" srcOrd="0" destOrd="0" presId="urn:microsoft.com/office/officeart/2005/8/layout/hierarchy1"/>
    <dgm:cxn modelId="{4C5D2A33-B6DE-4FF3-82D8-412C328E4A55}" type="presParOf" srcId="{61B98D40-5427-414D-AD4C-A319DFFB30E9}" destId="{0AF9472C-46DE-4964-B8F5-5AD5C30C52A7}" srcOrd="0" destOrd="0" presId="urn:microsoft.com/office/officeart/2005/8/layout/hierarchy1"/>
    <dgm:cxn modelId="{0FCEACBD-841C-4560-8A78-32DAB284CAC0}" type="presParOf" srcId="{61B98D40-5427-414D-AD4C-A319DFFB30E9}" destId="{301A58B2-4AEC-44D6-B48E-F14FCAB3189C}" srcOrd="1" destOrd="0" presId="urn:microsoft.com/office/officeart/2005/8/layout/hierarchy1"/>
    <dgm:cxn modelId="{1061E6F9-B2C5-47FD-93C1-ADDA5F83AB19}" type="presParOf" srcId="{764B2097-E0E7-4113-8E30-6017F21A6C91}" destId="{20702573-C731-4A84-B440-33118F1BC71A}" srcOrd="1" destOrd="0" presId="urn:microsoft.com/office/officeart/2005/8/layout/hierarchy1"/>
    <dgm:cxn modelId="{A0EA85A0-F14E-4BFB-9D57-4D44525184D6}" type="presParOf" srcId="{474CF21F-7D7A-460C-BD44-6BB9994E0457}" destId="{C22A4332-A2F9-4E3C-B7A5-A97F4046016A}" srcOrd="2" destOrd="0" presId="urn:microsoft.com/office/officeart/2005/8/layout/hierarchy1"/>
    <dgm:cxn modelId="{11394D23-D06B-4E27-A567-669A56384CFA}" type="presParOf" srcId="{474CF21F-7D7A-460C-BD44-6BB9994E0457}" destId="{F4F0D639-654B-438A-9BD5-4107217848FB}" srcOrd="3" destOrd="0" presId="urn:microsoft.com/office/officeart/2005/8/layout/hierarchy1"/>
    <dgm:cxn modelId="{1FF62048-DA68-4EB8-BDD6-EB2CB359CC58}" type="presParOf" srcId="{F4F0D639-654B-438A-9BD5-4107217848FB}" destId="{EDE3F358-1DAB-4AED-8597-3DAE0E9CF6FC}" srcOrd="0" destOrd="0" presId="urn:microsoft.com/office/officeart/2005/8/layout/hierarchy1"/>
    <dgm:cxn modelId="{350D5251-2025-4485-B683-EDE63BDD6B21}" type="presParOf" srcId="{EDE3F358-1DAB-4AED-8597-3DAE0E9CF6FC}" destId="{9C1C8ED4-01CB-47B8-AF71-14C284B4C8D8}" srcOrd="0" destOrd="0" presId="urn:microsoft.com/office/officeart/2005/8/layout/hierarchy1"/>
    <dgm:cxn modelId="{9B938892-650F-406A-8A89-F8EC8A513366}" type="presParOf" srcId="{EDE3F358-1DAB-4AED-8597-3DAE0E9CF6FC}" destId="{EEBC48CD-AAA3-4B0D-8E54-3D5D55E691DD}" srcOrd="1" destOrd="0" presId="urn:microsoft.com/office/officeart/2005/8/layout/hierarchy1"/>
    <dgm:cxn modelId="{5C39AAE9-3EC4-4C20-BB5E-93E0EC0E2079}" type="presParOf" srcId="{F4F0D639-654B-438A-9BD5-4107217848FB}" destId="{7DC918EC-C8AD-440B-9378-6EA59A3E24A5}" srcOrd="1" destOrd="0" presId="urn:microsoft.com/office/officeart/2005/8/layout/hierarchy1"/>
    <dgm:cxn modelId="{CCA36D09-7C03-41D2-B2D2-954CFC5DDB69}" type="presParOf" srcId="{7DC918EC-C8AD-440B-9378-6EA59A3E24A5}" destId="{2994A81D-1741-4A1E-BB97-066A61D8ACE0}" srcOrd="0" destOrd="0" presId="urn:microsoft.com/office/officeart/2005/8/layout/hierarchy1"/>
    <dgm:cxn modelId="{098EF531-6BF2-4E4A-A819-F683F7BEA271}" type="presParOf" srcId="{7DC918EC-C8AD-440B-9378-6EA59A3E24A5}" destId="{A160AB8A-8DAD-461B-B2AE-AAE123F22C15}" srcOrd="1" destOrd="0" presId="urn:microsoft.com/office/officeart/2005/8/layout/hierarchy1"/>
    <dgm:cxn modelId="{3A6A20A0-E4E7-4535-B1B8-CFC62D996796}" type="presParOf" srcId="{A160AB8A-8DAD-461B-B2AE-AAE123F22C15}" destId="{373B3C65-374B-418F-8B8B-121D5EFE6E95}" srcOrd="0" destOrd="0" presId="urn:microsoft.com/office/officeart/2005/8/layout/hierarchy1"/>
    <dgm:cxn modelId="{F7FFE8E4-2ACF-4D37-913A-6C421DE61817}" type="presParOf" srcId="{373B3C65-374B-418F-8B8B-121D5EFE6E95}" destId="{12451F5C-77AD-492B-B394-455474EDD0D5}" srcOrd="0" destOrd="0" presId="urn:microsoft.com/office/officeart/2005/8/layout/hierarchy1"/>
    <dgm:cxn modelId="{0C8F2575-6540-4E96-A9B6-B83CFC76B8C0}" type="presParOf" srcId="{373B3C65-374B-418F-8B8B-121D5EFE6E95}" destId="{572D7764-86DA-4F60-9DC6-105926FC1D20}" srcOrd="1" destOrd="0" presId="urn:microsoft.com/office/officeart/2005/8/layout/hierarchy1"/>
    <dgm:cxn modelId="{E1184840-A21F-4305-BF76-03F1A0FE78C8}" type="presParOf" srcId="{A160AB8A-8DAD-461B-B2AE-AAE123F22C15}" destId="{5B3BC893-218F-44C4-B271-0DD14AD72F71}" srcOrd="1" destOrd="0" presId="urn:microsoft.com/office/officeart/2005/8/layout/hierarchy1"/>
    <dgm:cxn modelId="{63906A27-A657-4A86-85CE-8D7DEF6CAAC4}" type="presParOf" srcId="{7DC918EC-C8AD-440B-9378-6EA59A3E24A5}" destId="{409F2C36-F978-42FB-A838-19E239BE26C6}" srcOrd="2" destOrd="0" presId="urn:microsoft.com/office/officeart/2005/8/layout/hierarchy1"/>
    <dgm:cxn modelId="{5EEEB81C-3DF5-4A0B-B8C8-867DA96EE109}" type="presParOf" srcId="{7DC918EC-C8AD-440B-9378-6EA59A3E24A5}" destId="{6E341AD8-7DFB-4707-A290-9D0E46925502}" srcOrd="3" destOrd="0" presId="urn:microsoft.com/office/officeart/2005/8/layout/hierarchy1"/>
    <dgm:cxn modelId="{CEDE23B9-3B9A-48EE-B8B1-4768714D2850}" type="presParOf" srcId="{6E341AD8-7DFB-4707-A290-9D0E46925502}" destId="{B00D52C6-AA0A-4A1A-AA52-D262C6C74460}" srcOrd="0" destOrd="0" presId="urn:microsoft.com/office/officeart/2005/8/layout/hierarchy1"/>
    <dgm:cxn modelId="{28CBCC99-54B2-4C13-A0D3-529FB16183C5}" type="presParOf" srcId="{B00D52C6-AA0A-4A1A-AA52-D262C6C74460}" destId="{571880F4-4658-4B25-8176-54DE07FE8B02}" srcOrd="0" destOrd="0" presId="urn:microsoft.com/office/officeart/2005/8/layout/hierarchy1"/>
    <dgm:cxn modelId="{DFBBA6DE-C2FF-41A6-9E55-629ABA222FE4}" type="presParOf" srcId="{B00D52C6-AA0A-4A1A-AA52-D262C6C74460}" destId="{5AB8A349-F752-45AA-91F4-2E88EF3BB515}" srcOrd="1" destOrd="0" presId="urn:microsoft.com/office/officeart/2005/8/layout/hierarchy1"/>
    <dgm:cxn modelId="{FC0532A3-91D5-4A08-AE88-2BAD458679BE}" type="presParOf" srcId="{6E341AD8-7DFB-4707-A290-9D0E46925502}" destId="{62177C03-CB4C-4C31-B09C-CAEAF787986C}" srcOrd="1" destOrd="0" presId="urn:microsoft.com/office/officeart/2005/8/layout/hierarchy1"/>
    <dgm:cxn modelId="{1ACBB740-9FF8-41C6-BD26-9886A1FF0B63}" type="presParOf" srcId="{474CF21F-7D7A-460C-BD44-6BB9994E0457}" destId="{BE0026A5-3944-4501-AAAA-639E5F8F9BD4}" srcOrd="4" destOrd="0" presId="urn:microsoft.com/office/officeart/2005/8/layout/hierarchy1"/>
    <dgm:cxn modelId="{531EF87D-4402-4144-86BE-5E5E42CAF652}" type="presParOf" srcId="{474CF21F-7D7A-460C-BD44-6BB9994E0457}" destId="{DD5ECD9E-BF63-4B80-BB65-EAEF6A41E98E}" srcOrd="5" destOrd="0" presId="urn:microsoft.com/office/officeart/2005/8/layout/hierarchy1"/>
    <dgm:cxn modelId="{C9D10241-A101-433A-8696-A32CA0FF7154}" type="presParOf" srcId="{DD5ECD9E-BF63-4B80-BB65-EAEF6A41E98E}" destId="{ADA5A409-4A9B-464E-9707-EE8CB2076805}" srcOrd="0" destOrd="0" presId="urn:microsoft.com/office/officeart/2005/8/layout/hierarchy1"/>
    <dgm:cxn modelId="{B78B903A-5016-4B24-BF9D-D1C895075F46}" type="presParOf" srcId="{ADA5A409-4A9B-464E-9707-EE8CB2076805}" destId="{86F0FF75-B9C7-460F-ADEB-4873472ABA88}" srcOrd="0" destOrd="0" presId="urn:microsoft.com/office/officeart/2005/8/layout/hierarchy1"/>
    <dgm:cxn modelId="{AEF320FF-946A-4569-85F3-F0B4DBBA9DE6}" type="presParOf" srcId="{ADA5A409-4A9B-464E-9707-EE8CB2076805}" destId="{A6AA2A45-5E33-4228-8E86-C77A106A8E49}" srcOrd="1" destOrd="0" presId="urn:microsoft.com/office/officeart/2005/8/layout/hierarchy1"/>
    <dgm:cxn modelId="{DB127B4B-C3A6-4384-B7C1-C439DB02F593}" type="presParOf" srcId="{DD5ECD9E-BF63-4B80-BB65-EAEF6A41E98E}" destId="{89666EA7-AE73-4748-B40F-942B80066238}" srcOrd="1" destOrd="0" presId="urn:microsoft.com/office/officeart/2005/8/layout/hierarchy1"/>
    <dgm:cxn modelId="{A32221C7-54DB-4D57-860A-8CE7872D1476}" type="presParOf" srcId="{89666EA7-AE73-4748-B40F-942B80066238}" destId="{02957E14-D528-449D-9E50-02B30BBEF31E}" srcOrd="0" destOrd="0" presId="urn:microsoft.com/office/officeart/2005/8/layout/hierarchy1"/>
    <dgm:cxn modelId="{237188D0-A8D6-4E57-9874-1AECABB23705}" type="presParOf" srcId="{89666EA7-AE73-4748-B40F-942B80066238}" destId="{5C3AD73D-3732-4C6B-B33A-140115B769C2}" srcOrd="1" destOrd="0" presId="urn:microsoft.com/office/officeart/2005/8/layout/hierarchy1"/>
    <dgm:cxn modelId="{B0A1C619-FFFD-4F78-8630-00ED5DDF3B7B}" type="presParOf" srcId="{5C3AD73D-3732-4C6B-B33A-140115B769C2}" destId="{584D4453-66C9-4336-83A4-61F3DC9CBB87}" srcOrd="0" destOrd="0" presId="urn:microsoft.com/office/officeart/2005/8/layout/hierarchy1"/>
    <dgm:cxn modelId="{1ECDDE6A-604D-4FE6-AD7A-22C41AA72E8E}" type="presParOf" srcId="{584D4453-66C9-4336-83A4-61F3DC9CBB87}" destId="{9AE005FA-F466-4815-B348-2CBC023097E6}" srcOrd="0" destOrd="0" presId="urn:microsoft.com/office/officeart/2005/8/layout/hierarchy1"/>
    <dgm:cxn modelId="{ACCC18E1-1012-4ADD-B790-34B64EB2FF9C}" type="presParOf" srcId="{584D4453-66C9-4336-83A4-61F3DC9CBB87}" destId="{DFA8B124-4E31-4FE5-A47B-CA16B68F13A8}" srcOrd="1" destOrd="0" presId="urn:microsoft.com/office/officeart/2005/8/layout/hierarchy1"/>
    <dgm:cxn modelId="{AEFA1CAD-F291-442E-934E-0A1A138BE4B3}" type="presParOf" srcId="{5C3AD73D-3732-4C6B-B33A-140115B769C2}" destId="{6F8F9B3E-FDD7-4B8D-A4EC-8974D115995A}" srcOrd="1" destOrd="0" presId="urn:microsoft.com/office/officeart/2005/8/layout/hierarchy1"/>
    <dgm:cxn modelId="{FB1C663A-CF8E-4A9F-8CEF-025ACD1C3919}" type="presParOf" srcId="{89666EA7-AE73-4748-B40F-942B80066238}" destId="{9A9327F7-E4DA-4737-9182-50950EB6D81A}" srcOrd="2" destOrd="0" presId="urn:microsoft.com/office/officeart/2005/8/layout/hierarchy1"/>
    <dgm:cxn modelId="{B95FB4F8-15D5-4633-8888-5C04C0472732}" type="presParOf" srcId="{89666EA7-AE73-4748-B40F-942B80066238}" destId="{630CEF16-5ECF-4E21-B29C-4E35FAC4A21B}" srcOrd="3" destOrd="0" presId="urn:microsoft.com/office/officeart/2005/8/layout/hierarchy1"/>
    <dgm:cxn modelId="{2D3BAB08-93F7-4C4D-A04B-5299DD95D72D}" type="presParOf" srcId="{630CEF16-5ECF-4E21-B29C-4E35FAC4A21B}" destId="{C7C3852A-10FF-4802-84DF-4DC6A3DC7BDC}" srcOrd="0" destOrd="0" presId="urn:microsoft.com/office/officeart/2005/8/layout/hierarchy1"/>
    <dgm:cxn modelId="{8B337DF2-BB4C-4931-94C3-DDE28C04671B}" type="presParOf" srcId="{C7C3852A-10FF-4802-84DF-4DC6A3DC7BDC}" destId="{F3F84D21-64BF-46DE-A339-A5658613949A}" srcOrd="0" destOrd="0" presId="urn:microsoft.com/office/officeart/2005/8/layout/hierarchy1"/>
    <dgm:cxn modelId="{2D64B692-DB69-48AE-AF50-CD670CE8234B}" type="presParOf" srcId="{C7C3852A-10FF-4802-84DF-4DC6A3DC7BDC}" destId="{7F099C71-D385-4C37-93BD-5BD9ED2AFE87}" srcOrd="1" destOrd="0" presId="urn:microsoft.com/office/officeart/2005/8/layout/hierarchy1"/>
    <dgm:cxn modelId="{C1AE85C4-BB35-4D05-A0F0-E1C65475D274}" type="presParOf" srcId="{630CEF16-5ECF-4E21-B29C-4E35FAC4A21B}" destId="{C231FDFD-1BAA-49CA-9A03-2E336F0086EE}" srcOrd="1" destOrd="0" presId="urn:microsoft.com/office/officeart/2005/8/layout/hierarchy1"/>
    <dgm:cxn modelId="{DEFCD4C4-884F-4313-80F0-FF042818E063}" type="presParOf" srcId="{474CF21F-7D7A-460C-BD44-6BB9994E0457}" destId="{744A23C0-C435-4E24-9963-29A0B13B5B88}" srcOrd="6" destOrd="0" presId="urn:microsoft.com/office/officeart/2005/8/layout/hierarchy1"/>
    <dgm:cxn modelId="{E553A96B-B016-468B-805A-980A04F86352}" type="presParOf" srcId="{474CF21F-7D7A-460C-BD44-6BB9994E0457}" destId="{9BFDD78E-9FBB-4C09-9C3D-60860A7A7403}" srcOrd="7" destOrd="0" presId="urn:microsoft.com/office/officeart/2005/8/layout/hierarchy1"/>
    <dgm:cxn modelId="{64FEA3EF-137A-49E0-88BD-97C0CDD83BB4}" type="presParOf" srcId="{9BFDD78E-9FBB-4C09-9C3D-60860A7A7403}" destId="{80B4E83C-C839-4B5E-BAEB-0ABD1C2E1EF1}" srcOrd="0" destOrd="0" presId="urn:microsoft.com/office/officeart/2005/8/layout/hierarchy1"/>
    <dgm:cxn modelId="{8C2E1CB3-089E-408B-B7C4-8A405FE2B997}" type="presParOf" srcId="{80B4E83C-C839-4B5E-BAEB-0ABD1C2E1EF1}" destId="{E20AE071-4A40-4D3D-91FF-EB3285E712B5}" srcOrd="0" destOrd="0" presId="urn:microsoft.com/office/officeart/2005/8/layout/hierarchy1"/>
    <dgm:cxn modelId="{07C15AD4-2FA8-42CE-A2F4-F9A5D776EC8C}" type="presParOf" srcId="{80B4E83C-C839-4B5E-BAEB-0ABD1C2E1EF1}" destId="{6B4D72A4-F7C6-4EE3-90F8-0798D21306A4}" srcOrd="1" destOrd="0" presId="urn:microsoft.com/office/officeart/2005/8/layout/hierarchy1"/>
    <dgm:cxn modelId="{3F481AD3-D598-404A-891D-3567E1A8E0FA}" type="presParOf" srcId="{9BFDD78E-9FBB-4C09-9C3D-60860A7A7403}" destId="{00A658E6-9C50-4458-9584-A86C21A6C09E}" srcOrd="1" destOrd="0" presId="urn:microsoft.com/office/officeart/2005/8/layout/hierarchy1"/>
    <dgm:cxn modelId="{B9D8DE8D-B50A-49B8-B87B-7DEE32FA90EC}" type="presParOf" srcId="{00A658E6-9C50-4458-9584-A86C21A6C09E}" destId="{4E18F12D-72FE-4C39-981B-04CA18B2C04E}" srcOrd="0" destOrd="0" presId="urn:microsoft.com/office/officeart/2005/8/layout/hierarchy1"/>
    <dgm:cxn modelId="{B2D25026-6251-48B3-A673-BD526C520A20}" type="presParOf" srcId="{00A658E6-9C50-4458-9584-A86C21A6C09E}" destId="{C603AA15-5950-4091-803B-AEFD01E2A3C3}" srcOrd="1" destOrd="0" presId="urn:microsoft.com/office/officeart/2005/8/layout/hierarchy1"/>
    <dgm:cxn modelId="{00F82382-69FD-4B6A-BB3A-D4AC71700E4B}" type="presParOf" srcId="{C603AA15-5950-4091-803B-AEFD01E2A3C3}" destId="{86455A67-BCB0-44C0-8609-5E5F526F12FE}" srcOrd="0" destOrd="0" presId="urn:microsoft.com/office/officeart/2005/8/layout/hierarchy1"/>
    <dgm:cxn modelId="{BD8EBFE4-54BD-411D-AC79-025E92594FE0}" type="presParOf" srcId="{86455A67-BCB0-44C0-8609-5E5F526F12FE}" destId="{E3210EE5-E37F-44AF-B12C-C2D09C1A3F39}" srcOrd="0" destOrd="0" presId="urn:microsoft.com/office/officeart/2005/8/layout/hierarchy1"/>
    <dgm:cxn modelId="{F7A7D876-2FC3-440B-918D-DDAC103A8CA5}" type="presParOf" srcId="{86455A67-BCB0-44C0-8609-5E5F526F12FE}" destId="{0646AB13-0D10-4043-B094-C575D096991B}" srcOrd="1" destOrd="0" presId="urn:microsoft.com/office/officeart/2005/8/layout/hierarchy1"/>
    <dgm:cxn modelId="{05ACC0AE-049F-4963-8B14-DBD2B2A0CC44}" type="presParOf" srcId="{C603AA15-5950-4091-803B-AEFD01E2A3C3}" destId="{9C7D2FF6-8B3C-408D-8FD0-9ABDCA88E0BB}" srcOrd="1" destOrd="0" presId="urn:microsoft.com/office/officeart/2005/8/layout/hierarchy1"/>
    <dgm:cxn modelId="{ADC3918B-ED95-479C-9A20-3488F502DE6D}" type="presParOf" srcId="{00A658E6-9C50-4458-9584-A86C21A6C09E}" destId="{3CF11318-5C5A-40EE-9225-5BE2BF50ECB0}" srcOrd="2" destOrd="0" presId="urn:microsoft.com/office/officeart/2005/8/layout/hierarchy1"/>
    <dgm:cxn modelId="{4E4232DF-384A-480B-B319-142512FB9896}" type="presParOf" srcId="{00A658E6-9C50-4458-9584-A86C21A6C09E}" destId="{28E92909-F43D-4F21-A338-CF492A0D4377}" srcOrd="3" destOrd="0" presId="urn:microsoft.com/office/officeart/2005/8/layout/hierarchy1"/>
    <dgm:cxn modelId="{875DF087-9A02-4AA2-87FE-81DF9EBD6786}" type="presParOf" srcId="{28E92909-F43D-4F21-A338-CF492A0D4377}" destId="{410747F3-8FD1-4503-9188-CB62289D1538}" srcOrd="0" destOrd="0" presId="urn:microsoft.com/office/officeart/2005/8/layout/hierarchy1"/>
    <dgm:cxn modelId="{744F81B4-1A31-4364-8D27-53590784FC8F}" type="presParOf" srcId="{410747F3-8FD1-4503-9188-CB62289D1538}" destId="{CF9C44B8-D6CB-4C50-85AF-CAF6C43B3BD6}" srcOrd="0" destOrd="0" presId="urn:microsoft.com/office/officeart/2005/8/layout/hierarchy1"/>
    <dgm:cxn modelId="{0D8F4F54-DE3B-4C89-8EC4-2A911914CB2F}" type="presParOf" srcId="{410747F3-8FD1-4503-9188-CB62289D1538}" destId="{58F15C43-24A8-4DF9-8629-F74EA011C733}" srcOrd="1" destOrd="0" presId="urn:microsoft.com/office/officeart/2005/8/layout/hierarchy1"/>
    <dgm:cxn modelId="{F147EFDB-3F43-40D4-A818-45DD882ADD5C}" type="presParOf" srcId="{28E92909-F43D-4F21-A338-CF492A0D4377}" destId="{6E18678D-406C-44B3-AF95-0F58F05E39B9}" srcOrd="1" destOrd="0" presId="urn:microsoft.com/office/officeart/2005/8/layout/hierarchy1"/>
    <dgm:cxn modelId="{848F1308-06CC-4B09-99BF-1BA70E24A9D1}" type="presParOf" srcId="{474CF21F-7D7A-460C-BD44-6BB9994E0457}" destId="{6D614A83-6934-4CAA-A98D-F8376EDCC3CA}" srcOrd="8" destOrd="0" presId="urn:microsoft.com/office/officeart/2005/8/layout/hierarchy1"/>
    <dgm:cxn modelId="{495B0AB8-6445-432A-8456-253E25C991EF}" type="presParOf" srcId="{474CF21F-7D7A-460C-BD44-6BB9994E0457}" destId="{640A4210-0338-40DD-93DD-30D380BAA27C}" srcOrd="9" destOrd="0" presId="urn:microsoft.com/office/officeart/2005/8/layout/hierarchy1"/>
    <dgm:cxn modelId="{0FD56013-C210-424E-A245-F5ACD04A1073}" type="presParOf" srcId="{640A4210-0338-40DD-93DD-30D380BAA27C}" destId="{31209DF7-B1F5-4FE3-BF9F-6BAFEA91EA00}" srcOrd="0" destOrd="0" presId="urn:microsoft.com/office/officeart/2005/8/layout/hierarchy1"/>
    <dgm:cxn modelId="{57065EC6-438A-47AF-879E-4F8F163DA7CA}" type="presParOf" srcId="{31209DF7-B1F5-4FE3-BF9F-6BAFEA91EA00}" destId="{EEA1EA43-62AF-4560-846C-AF785526D07D}" srcOrd="0" destOrd="0" presId="urn:microsoft.com/office/officeart/2005/8/layout/hierarchy1"/>
    <dgm:cxn modelId="{7B7638B6-2CEC-4456-8E04-CAB562F5B2B3}" type="presParOf" srcId="{31209DF7-B1F5-4FE3-BF9F-6BAFEA91EA00}" destId="{3F3282A1-2723-478E-BA49-00017C8ECCC0}" srcOrd="1" destOrd="0" presId="urn:microsoft.com/office/officeart/2005/8/layout/hierarchy1"/>
    <dgm:cxn modelId="{FA06F873-5DF4-48DF-83BC-FE1C0AE75538}" type="presParOf" srcId="{640A4210-0338-40DD-93DD-30D380BAA27C}" destId="{0332109A-9F9A-438B-9528-9CE6E4872D21}" srcOrd="1" destOrd="0" presId="urn:microsoft.com/office/officeart/2005/8/layout/hierarchy1"/>
    <dgm:cxn modelId="{976BAC20-F2DC-42D2-8437-7EC0ABF972BC}" type="presParOf" srcId="{0332109A-9F9A-438B-9528-9CE6E4872D21}" destId="{55961E35-1D3C-4C36-BEBC-2DB22F4F9CD4}" srcOrd="0" destOrd="0" presId="urn:microsoft.com/office/officeart/2005/8/layout/hierarchy1"/>
    <dgm:cxn modelId="{1778A3D3-46CB-49FD-A983-09A01C64E623}" type="presParOf" srcId="{0332109A-9F9A-438B-9528-9CE6E4872D21}" destId="{BDC760F9-A9AA-4680-80E0-BA4385FA059E}" srcOrd="1" destOrd="0" presId="urn:microsoft.com/office/officeart/2005/8/layout/hierarchy1"/>
    <dgm:cxn modelId="{4B72503B-3B19-4885-B74E-262BD5CB8AB2}" type="presParOf" srcId="{BDC760F9-A9AA-4680-80E0-BA4385FA059E}" destId="{630703B1-941E-4CA6-A196-DEDDC343BE58}" srcOrd="0" destOrd="0" presId="urn:microsoft.com/office/officeart/2005/8/layout/hierarchy1"/>
    <dgm:cxn modelId="{8888AEFC-C486-46B9-BB5C-3EB5F51D9028}" type="presParOf" srcId="{630703B1-941E-4CA6-A196-DEDDC343BE58}" destId="{92EB0D40-1836-43D0-A8D4-7C3BBBF0A213}" srcOrd="0" destOrd="0" presId="urn:microsoft.com/office/officeart/2005/8/layout/hierarchy1"/>
    <dgm:cxn modelId="{F3AEDB26-2981-41EE-9C7C-3E0437F31F93}" type="presParOf" srcId="{630703B1-941E-4CA6-A196-DEDDC343BE58}" destId="{E87DA7AC-759F-43DD-9952-6C0225F482DF}" srcOrd="1" destOrd="0" presId="urn:microsoft.com/office/officeart/2005/8/layout/hierarchy1"/>
    <dgm:cxn modelId="{DEB2C52D-03FC-458C-82FA-4C8E22586A5E}" type="presParOf" srcId="{BDC760F9-A9AA-4680-80E0-BA4385FA059E}" destId="{95EC6FDA-632C-4B88-8B7C-F36963BAC609}" srcOrd="1" destOrd="0" presId="urn:microsoft.com/office/officeart/2005/8/layout/hierarchy1"/>
    <dgm:cxn modelId="{215EE9D7-9829-47D3-B0B9-C74B9AF62B1A}" type="presParOf" srcId="{0332109A-9F9A-438B-9528-9CE6E4872D21}" destId="{BE13F988-B663-445C-90BE-AD2A4B24C4AE}" srcOrd="2" destOrd="0" presId="urn:microsoft.com/office/officeart/2005/8/layout/hierarchy1"/>
    <dgm:cxn modelId="{8DEDA2BD-886B-4C9F-84E6-894840CBD1C5}" type="presParOf" srcId="{0332109A-9F9A-438B-9528-9CE6E4872D21}" destId="{6BB1369C-D51D-4427-A85A-EC496FD464C8}" srcOrd="3" destOrd="0" presId="urn:microsoft.com/office/officeart/2005/8/layout/hierarchy1"/>
    <dgm:cxn modelId="{36599827-1D41-4700-AD5E-9F4929F3A15E}" type="presParOf" srcId="{6BB1369C-D51D-4427-A85A-EC496FD464C8}" destId="{17F80754-F318-4CFA-A106-17488E2E3A19}" srcOrd="0" destOrd="0" presId="urn:microsoft.com/office/officeart/2005/8/layout/hierarchy1"/>
    <dgm:cxn modelId="{DAD6B3D7-C39E-4CA7-B14C-AC2C3A062797}" type="presParOf" srcId="{17F80754-F318-4CFA-A106-17488E2E3A19}" destId="{7F67E248-D233-45EE-AD9E-B1624C790DF0}" srcOrd="0" destOrd="0" presId="urn:microsoft.com/office/officeart/2005/8/layout/hierarchy1"/>
    <dgm:cxn modelId="{3641C5F0-C04B-4A8E-A67F-31E37C205239}" type="presParOf" srcId="{17F80754-F318-4CFA-A106-17488E2E3A19}" destId="{1A10501A-BFF1-4487-B76D-725901B84B9C}" srcOrd="1" destOrd="0" presId="urn:microsoft.com/office/officeart/2005/8/layout/hierarchy1"/>
    <dgm:cxn modelId="{80D9572B-FC68-4C71-AA78-74B348AFBEB5}" type="presParOf" srcId="{6BB1369C-D51D-4427-A85A-EC496FD464C8}" destId="{0B5F7424-D924-4DF9-A789-5380190E2A41}"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3F988-B663-445C-90BE-AD2A4B24C4AE}">
      <dsp:nvSpPr>
        <dsp:cNvPr id="0" name=""/>
        <dsp:cNvSpPr/>
      </dsp:nvSpPr>
      <dsp:spPr>
        <a:xfrm>
          <a:off x="5479988" y="746564"/>
          <a:ext cx="292275" cy="139096"/>
        </a:xfrm>
        <a:custGeom>
          <a:avLst/>
          <a:gdLst/>
          <a:ahLst/>
          <a:cxnLst/>
          <a:rect l="0" t="0" r="0" b="0"/>
          <a:pathLst>
            <a:path>
              <a:moveTo>
                <a:pt x="0" y="0"/>
              </a:moveTo>
              <a:lnTo>
                <a:pt x="0" y="94790"/>
              </a:lnTo>
              <a:lnTo>
                <a:pt x="292275" y="94790"/>
              </a:lnTo>
              <a:lnTo>
                <a:pt x="292275" y="1390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961E35-1D3C-4C36-BEBC-2DB22F4F9CD4}">
      <dsp:nvSpPr>
        <dsp:cNvPr id="0" name=""/>
        <dsp:cNvSpPr/>
      </dsp:nvSpPr>
      <dsp:spPr>
        <a:xfrm>
          <a:off x="5187712" y="746564"/>
          <a:ext cx="292275" cy="139096"/>
        </a:xfrm>
        <a:custGeom>
          <a:avLst/>
          <a:gdLst/>
          <a:ahLst/>
          <a:cxnLst/>
          <a:rect l="0" t="0" r="0" b="0"/>
          <a:pathLst>
            <a:path>
              <a:moveTo>
                <a:pt x="292275" y="0"/>
              </a:moveTo>
              <a:lnTo>
                <a:pt x="292275" y="94790"/>
              </a:lnTo>
              <a:lnTo>
                <a:pt x="0" y="94790"/>
              </a:lnTo>
              <a:lnTo>
                <a:pt x="0" y="1390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614A83-6934-4CAA-A98D-F8376EDCC3CA}">
      <dsp:nvSpPr>
        <dsp:cNvPr id="0" name=""/>
        <dsp:cNvSpPr/>
      </dsp:nvSpPr>
      <dsp:spPr>
        <a:xfrm>
          <a:off x="3133746" y="253217"/>
          <a:ext cx="2346241" cy="189646"/>
        </a:xfrm>
        <a:custGeom>
          <a:avLst/>
          <a:gdLst/>
          <a:ahLst/>
          <a:cxnLst/>
          <a:rect l="0" t="0" r="0" b="0"/>
          <a:pathLst>
            <a:path>
              <a:moveTo>
                <a:pt x="0" y="0"/>
              </a:moveTo>
              <a:lnTo>
                <a:pt x="0" y="145339"/>
              </a:lnTo>
              <a:lnTo>
                <a:pt x="2346241" y="145339"/>
              </a:lnTo>
              <a:lnTo>
                <a:pt x="2346241" y="1896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F11318-5C5A-40EE-9225-5BE2BF50ECB0}">
      <dsp:nvSpPr>
        <dsp:cNvPr id="0" name=""/>
        <dsp:cNvSpPr/>
      </dsp:nvSpPr>
      <dsp:spPr>
        <a:xfrm>
          <a:off x="4310884" y="746564"/>
          <a:ext cx="292275" cy="139096"/>
        </a:xfrm>
        <a:custGeom>
          <a:avLst/>
          <a:gdLst/>
          <a:ahLst/>
          <a:cxnLst/>
          <a:rect l="0" t="0" r="0" b="0"/>
          <a:pathLst>
            <a:path>
              <a:moveTo>
                <a:pt x="0" y="0"/>
              </a:moveTo>
              <a:lnTo>
                <a:pt x="0" y="94790"/>
              </a:lnTo>
              <a:lnTo>
                <a:pt x="292275" y="94790"/>
              </a:lnTo>
              <a:lnTo>
                <a:pt x="292275" y="1390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18F12D-72FE-4C39-981B-04CA18B2C04E}">
      <dsp:nvSpPr>
        <dsp:cNvPr id="0" name=""/>
        <dsp:cNvSpPr/>
      </dsp:nvSpPr>
      <dsp:spPr>
        <a:xfrm>
          <a:off x="4018608" y="746564"/>
          <a:ext cx="292275" cy="139096"/>
        </a:xfrm>
        <a:custGeom>
          <a:avLst/>
          <a:gdLst/>
          <a:ahLst/>
          <a:cxnLst/>
          <a:rect l="0" t="0" r="0" b="0"/>
          <a:pathLst>
            <a:path>
              <a:moveTo>
                <a:pt x="292275" y="0"/>
              </a:moveTo>
              <a:lnTo>
                <a:pt x="292275" y="94790"/>
              </a:lnTo>
              <a:lnTo>
                <a:pt x="0" y="94790"/>
              </a:lnTo>
              <a:lnTo>
                <a:pt x="0" y="1390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4A23C0-C435-4E24-9963-29A0B13B5B88}">
      <dsp:nvSpPr>
        <dsp:cNvPr id="0" name=""/>
        <dsp:cNvSpPr/>
      </dsp:nvSpPr>
      <dsp:spPr>
        <a:xfrm>
          <a:off x="3133746" y="253217"/>
          <a:ext cx="1177138" cy="189646"/>
        </a:xfrm>
        <a:custGeom>
          <a:avLst/>
          <a:gdLst/>
          <a:ahLst/>
          <a:cxnLst/>
          <a:rect l="0" t="0" r="0" b="0"/>
          <a:pathLst>
            <a:path>
              <a:moveTo>
                <a:pt x="0" y="0"/>
              </a:moveTo>
              <a:lnTo>
                <a:pt x="0" y="145339"/>
              </a:lnTo>
              <a:lnTo>
                <a:pt x="1177138" y="145339"/>
              </a:lnTo>
              <a:lnTo>
                <a:pt x="1177138" y="1896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9327F7-E4DA-4737-9182-50950EB6D81A}">
      <dsp:nvSpPr>
        <dsp:cNvPr id="0" name=""/>
        <dsp:cNvSpPr/>
      </dsp:nvSpPr>
      <dsp:spPr>
        <a:xfrm>
          <a:off x="3141781" y="746564"/>
          <a:ext cx="292275" cy="139096"/>
        </a:xfrm>
        <a:custGeom>
          <a:avLst/>
          <a:gdLst/>
          <a:ahLst/>
          <a:cxnLst/>
          <a:rect l="0" t="0" r="0" b="0"/>
          <a:pathLst>
            <a:path>
              <a:moveTo>
                <a:pt x="0" y="0"/>
              </a:moveTo>
              <a:lnTo>
                <a:pt x="0" y="94790"/>
              </a:lnTo>
              <a:lnTo>
                <a:pt x="292275" y="94790"/>
              </a:lnTo>
              <a:lnTo>
                <a:pt x="292275" y="1390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957E14-D528-449D-9E50-02B30BBEF31E}">
      <dsp:nvSpPr>
        <dsp:cNvPr id="0" name=""/>
        <dsp:cNvSpPr/>
      </dsp:nvSpPr>
      <dsp:spPr>
        <a:xfrm>
          <a:off x="2849505" y="746564"/>
          <a:ext cx="292275" cy="139096"/>
        </a:xfrm>
        <a:custGeom>
          <a:avLst/>
          <a:gdLst/>
          <a:ahLst/>
          <a:cxnLst/>
          <a:rect l="0" t="0" r="0" b="0"/>
          <a:pathLst>
            <a:path>
              <a:moveTo>
                <a:pt x="292275" y="0"/>
              </a:moveTo>
              <a:lnTo>
                <a:pt x="292275" y="94790"/>
              </a:lnTo>
              <a:lnTo>
                <a:pt x="0" y="94790"/>
              </a:lnTo>
              <a:lnTo>
                <a:pt x="0" y="1390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0026A5-3944-4501-AAAA-639E5F8F9BD4}">
      <dsp:nvSpPr>
        <dsp:cNvPr id="0" name=""/>
        <dsp:cNvSpPr/>
      </dsp:nvSpPr>
      <dsp:spPr>
        <a:xfrm>
          <a:off x="3088026" y="253217"/>
          <a:ext cx="91440" cy="189646"/>
        </a:xfrm>
        <a:custGeom>
          <a:avLst/>
          <a:gdLst/>
          <a:ahLst/>
          <a:cxnLst/>
          <a:rect l="0" t="0" r="0" b="0"/>
          <a:pathLst>
            <a:path>
              <a:moveTo>
                <a:pt x="45720" y="0"/>
              </a:moveTo>
              <a:lnTo>
                <a:pt x="45720" y="145339"/>
              </a:lnTo>
              <a:lnTo>
                <a:pt x="53754" y="145339"/>
              </a:lnTo>
              <a:lnTo>
                <a:pt x="53754" y="1896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9F2C36-F978-42FB-A838-19E239BE26C6}">
      <dsp:nvSpPr>
        <dsp:cNvPr id="0" name=""/>
        <dsp:cNvSpPr/>
      </dsp:nvSpPr>
      <dsp:spPr>
        <a:xfrm>
          <a:off x="1972678" y="746564"/>
          <a:ext cx="292275" cy="139096"/>
        </a:xfrm>
        <a:custGeom>
          <a:avLst/>
          <a:gdLst/>
          <a:ahLst/>
          <a:cxnLst/>
          <a:rect l="0" t="0" r="0" b="0"/>
          <a:pathLst>
            <a:path>
              <a:moveTo>
                <a:pt x="0" y="0"/>
              </a:moveTo>
              <a:lnTo>
                <a:pt x="0" y="94790"/>
              </a:lnTo>
              <a:lnTo>
                <a:pt x="292275" y="94790"/>
              </a:lnTo>
              <a:lnTo>
                <a:pt x="292275" y="1390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94A81D-1741-4A1E-BB97-066A61D8ACE0}">
      <dsp:nvSpPr>
        <dsp:cNvPr id="0" name=""/>
        <dsp:cNvSpPr/>
      </dsp:nvSpPr>
      <dsp:spPr>
        <a:xfrm>
          <a:off x="1680402" y="746564"/>
          <a:ext cx="292275" cy="139096"/>
        </a:xfrm>
        <a:custGeom>
          <a:avLst/>
          <a:gdLst/>
          <a:ahLst/>
          <a:cxnLst/>
          <a:rect l="0" t="0" r="0" b="0"/>
          <a:pathLst>
            <a:path>
              <a:moveTo>
                <a:pt x="292275" y="0"/>
              </a:moveTo>
              <a:lnTo>
                <a:pt x="292275" y="94790"/>
              </a:lnTo>
              <a:lnTo>
                <a:pt x="0" y="94790"/>
              </a:lnTo>
              <a:lnTo>
                <a:pt x="0" y="1390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2A4332-A2F9-4E3C-B7A5-A97F4046016A}">
      <dsp:nvSpPr>
        <dsp:cNvPr id="0" name=""/>
        <dsp:cNvSpPr/>
      </dsp:nvSpPr>
      <dsp:spPr>
        <a:xfrm>
          <a:off x="1972678" y="253217"/>
          <a:ext cx="1161068" cy="189646"/>
        </a:xfrm>
        <a:custGeom>
          <a:avLst/>
          <a:gdLst/>
          <a:ahLst/>
          <a:cxnLst/>
          <a:rect l="0" t="0" r="0" b="0"/>
          <a:pathLst>
            <a:path>
              <a:moveTo>
                <a:pt x="1161068" y="0"/>
              </a:moveTo>
              <a:lnTo>
                <a:pt x="1161068" y="145339"/>
              </a:lnTo>
              <a:lnTo>
                <a:pt x="0" y="145339"/>
              </a:lnTo>
              <a:lnTo>
                <a:pt x="0" y="1896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1E564D-942D-4183-A06A-66EA6F27CF7F}">
      <dsp:nvSpPr>
        <dsp:cNvPr id="0" name=""/>
        <dsp:cNvSpPr/>
      </dsp:nvSpPr>
      <dsp:spPr>
        <a:xfrm>
          <a:off x="803574" y="746564"/>
          <a:ext cx="292275" cy="139096"/>
        </a:xfrm>
        <a:custGeom>
          <a:avLst/>
          <a:gdLst/>
          <a:ahLst/>
          <a:cxnLst/>
          <a:rect l="0" t="0" r="0" b="0"/>
          <a:pathLst>
            <a:path>
              <a:moveTo>
                <a:pt x="0" y="0"/>
              </a:moveTo>
              <a:lnTo>
                <a:pt x="0" y="94790"/>
              </a:lnTo>
              <a:lnTo>
                <a:pt x="292275" y="94790"/>
              </a:lnTo>
              <a:lnTo>
                <a:pt x="292275" y="1390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6C1C20-43C5-41FA-AEC6-85014B35C509}">
      <dsp:nvSpPr>
        <dsp:cNvPr id="0" name=""/>
        <dsp:cNvSpPr/>
      </dsp:nvSpPr>
      <dsp:spPr>
        <a:xfrm>
          <a:off x="511298" y="746564"/>
          <a:ext cx="292275" cy="139096"/>
        </a:xfrm>
        <a:custGeom>
          <a:avLst/>
          <a:gdLst/>
          <a:ahLst/>
          <a:cxnLst/>
          <a:rect l="0" t="0" r="0" b="0"/>
          <a:pathLst>
            <a:path>
              <a:moveTo>
                <a:pt x="292275" y="0"/>
              </a:moveTo>
              <a:lnTo>
                <a:pt x="292275" y="94790"/>
              </a:lnTo>
              <a:lnTo>
                <a:pt x="0" y="94790"/>
              </a:lnTo>
              <a:lnTo>
                <a:pt x="0" y="1390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DA6200-8E39-4520-92FE-1413819D1B34}">
      <dsp:nvSpPr>
        <dsp:cNvPr id="0" name=""/>
        <dsp:cNvSpPr/>
      </dsp:nvSpPr>
      <dsp:spPr>
        <a:xfrm>
          <a:off x="803574" y="253217"/>
          <a:ext cx="2330171" cy="189646"/>
        </a:xfrm>
        <a:custGeom>
          <a:avLst/>
          <a:gdLst/>
          <a:ahLst/>
          <a:cxnLst/>
          <a:rect l="0" t="0" r="0" b="0"/>
          <a:pathLst>
            <a:path>
              <a:moveTo>
                <a:pt x="2330171" y="0"/>
              </a:moveTo>
              <a:lnTo>
                <a:pt x="2330171" y="145339"/>
              </a:lnTo>
              <a:lnTo>
                <a:pt x="0" y="145339"/>
              </a:lnTo>
              <a:lnTo>
                <a:pt x="0" y="1896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4F9A36-8AB3-4780-89A5-0EEA04A4F604}">
      <dsp:nvSpPr>
        <dsp:cNvPr id="0" name=""/>
        <dsp:cNvSpPr/>
      </dsp:nvSpPr>
      <dsp:spPr>
        <a:xfrm>
          <a:off x="2894611" y="-50484"/>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D201D5-C902-4AC6-A9E5-AA405B17C4AF}">
      <dsp:nvSpPr>
        <dsp:cNvPr id="0" name=""/>
        <dsp:cNvSpPr/>
      </dsp:nvSpPr>
      <dsp:spPr>
        <a:xfrm>
          <a:off x="2947752" y="0"/>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r" defTabSz="355600">
            <a:lnSpc>
              <a:spcPct val="90000"/>
            </a:lnSpc>
            <a:spcBef>
              <a:spcPct val="0"/>
            </a:spcBef>
            <a:spcAft>
              <a:spcPct val="35000"/>
            </a:spcAft>
          </a:pPr>
          <a:r>
            <a:rPr lang="en-US" altLang="zh-CN" sz="800" kern="1200" dirty="0" smtClean="0"/>
            <a:t>   n.0	</a:t>
          </a:r>
          <a:endParaRPr lang="zh-CN" altLang="en-US" sz="800" kern="1200" dirty="0"/>
        </a:p>
      </dsp:txBody>
      <dsp:txXfrm>
        <a:off x="2956647" y="8895"/>
        <a:ext cx="460479" cy="285911"/>
      </dsp:txXfrm>
    </dsp:sp>
    <dsp:sp modelId="{B0B027BB-2EC4-48B0-915A-FC749AC9F6FA}">
      <dsp:nvSpPr>
        <dsp:cNvPr id="0" name=""/>
        <dsp:cNvSpPr/>
      </dsp:nvSpPr>
      <dsp:spPr>
        <a:xfrm>
          <a:off x="564440" y="442863"/>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C4892F-D228-4D32-BE3D-3E2520CFFEF0}">
      <dsp:nvSpPr>
        <dsp:cNvPr id="0" name=""/>
        <dsp:cNvSpPr/>
      </dsp:nvSpPr>
      <dsp:spPr>
        <a:xfrm>
          <a:off x="617581" y="493347"/>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n.1</a:t>
          </a:r>
          <a:endParaRPr lang="zh-CN" altLang="en-US" sz="800" kern="1200" dirty="0"/>
        </a:p>
      </dsp:txBody>
      <dsp:txXfrm>
        <a:off x="626476" y="502242"/>
        <a:ext cx="460479" cy="285911"/>
      </dsp:txXfrm>
    </dsp:sp>
    <dsp:sp modelId="{E7912AFD-1BBD-449E-B14A-24B9E9281386}">
      <dsp:nvSpPr>
        <dsp:cNvPr id="0" name=""/>
        <dsp:cNvSpPr/>
      </dsp:nvSpPr>
      <dsp:spPr>
        <a:xfrm>
          <a:off x="272164" y="885661"/>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4B9653-E4FE-4927-A94A-E763601369B5}">
      <dsp:nvSpPr>
        <dsp:cNvPr id="0" name=""/>
        <dsp:cNvSpPr/>
      </dsp:nvSpPr>
      <dsp:spPr>
        <a:xfrm>
          <a:off x="325305" y="936145"/>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n.1.1</a:t>
          </a:r>
          <a:endParaRPr lang="zh-CN" altLang="en-US" sz="800" kern="1200" dirty="0"/>
        </a:p>
      </dsp:txBody>
      <dsp:txXfrm>
        <a:off x="334200" y="945040"/>
        <a:ext cx="460479" cy="285911"/>
      </dsp:txXfrm>
    </dsp:sp>
    <dsp:sp modelId="{0AF9472C-46DE-4964-B8F5-5AD5C30C52A7}">
      <dsp:nvSpPr>
        <dsp:cNvPr id="0" name=""/>
        <dsp:cNvSpPr/>
      </dsp:nvSpPr>
      <dsp:spPr>
        <a:xfrm>
          <a:off x="856715" y="885661"/>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1A58B2-4AEC-44D6-B48E-F14FCAB3189C}">
      <dsp:nvSpPr>
        <dsp:cNvPr id="0" name=""/>
        <dsp:cNvSpPr/>
      </dsp:nvSpPr>
      <dsp:spPr>
        <a:xfrm>
          <a:off x="909856" y="936145"/>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n.1.2</a:t>
          </a:r>
          <a:endParaRPr lang="zh-CN" altLang="en-US" sz="800" kern="1200" dirty="0"/>
        </a:p>
      </dsp:txBody>
      <dsp:txXfrm>
        <a:off x="918751" y="945040"/>
        <a:ext cx="460479" cy="285911"/>
      </dsp:txXfrm>
    </dsp:sp>
    <dsp:sp modelId="{9C1C8ED4-01CB-47B8-AF71-14C284B4C8D8}">
      <dsp:nvSpPr>
        <dsp:cNvPr id="0" name=""/>
        <dsp:cNvSpPr/>
      </dsp:nvSpPr>
      <dsp:spPr>
        <a:xfrm>
          <a:off x="1733543" y="442863"/>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BC48CD-AAA3-4B0D-8E54-3D5D55E691DD}">
      <dsp:nvSpPr>
        <dsp:cNvPr id="0" name=""/>
        <dsp:cNvSpPr/>
      </dsp:nvSpPr>
      <dsp:spPr>
        <a:xfrm>
          <a:off x="1786684" y="493347"/>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n.2</a:t>
          </a:r>
          <a:endParaRPr lang="zh-CN" altLang="en-US" sz="800" kern="1200" dirty="0"/>
        </a:p>
      </dsp:txBody>
      <dsp:txXfrm>
        <a:off x="1795579" y="502242"/>
        <a:ext cx="460479" cy="285911"/>
      </dsp:txXfrm>
    </dsp:sp>
    <dsp:sp modelId="{12451F5C-77AD-492B-B394-455474EDD0D5}">
      <dsp:nvSpPr>
        <dsp:cNvPr id="0" name=""/>
        <dsp:cNvSpPr/>
      </dsp:nvSpPr>
      <dsp:spPr>
        <a:xfrm>
          <a:off x="1441267" y="885661"/>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2D7764-86DA-4F60-9DC6-105926FC1D20}">
      <dsp:nvSpPr>
        <dsp:cNvPr id="0" name=""/>
        <dsp:cNvSpPr/>
      </dsp:nvSpPr>
      <dsp:spPr>
        <a:xfrm>
          <a:off x="1494408" y="936145"/>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n.2.1</a:t>
          </a:r>
          <a:endParaRPr lang="zh-CN" altLang="en-US" sz="800" kern="1200" dirty="0"/>
        </a:p>
      </dsp:txBody>
      <dsp:txXfrm>
        <a:off x="1503303" y="945040"/>
        <a:ext cx="460479" cy="285911"/>
      </dsp:txXfrm>
    </dsp:sp>
    <dsp:sp modelId="{571880F4-4658-4B25-8176-54DE07FE8B02}">
      <dsp:nvSpPr>
        <dsp:cNvPr id="0" name=""/>
        <dsp:cNvSpPr/>
      </dsp:nvSpPr>
      <dsp:spPr>
        <a:xfrm>
          <a:off x="2025819" y="885661"/>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8A349-F752-45AA-91F4-2E88EF3BB515}">
      <dsp:nvSpPr>
        <dsp:cNvPr id="0" name=""/>
        <dsp:cNvSpPr/>
      </dsp:nvSpPr>
      <dsp:spPr>
        <a:xfrm>
          <a:off x="2078960" y="936145"/>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n.2.2</a:t>
          </a:r>
          <a:endParaRPr lang="zh-CN" altLang="en-US" sz="800" kern="1200" dirty="0"/>
        </a:p>
      </dsp:txBody>
      <dsp:txXfrm>
        <a:off x="2087855" y="945040"/>
        <a:ext cx="460479" cy="285911"/>
      </dsp:txXfrm>
    </dsp:sp>
    <dsp:sp modelId="{86F0FF75-B9C7-460F-ADEB-4873472ABA88}">
      <dsp:nvSpPr>
        <dsp:cNvPr id="0" name=""/>
        <dsp:cNvSpPr/>
      </dsp:nvSpPr>
      <dsp:spPr>
        <a:xfrm>
          <a:off x="2902646" y="442863"/>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AA2A45-5E33-4228-8E86-C77A106A8E49}">
      <dsp:nvSpPr>
        <dsp:cNvPr id="0" name=""/>
        <dsp:cNvSpPr/>
      </dsp:nvSpPr>
      <dsp:spPr>
        <a:xfrm>
          <a:off x="2955787" y="493347"/>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n.3</a:t>
          </a:r>
          <a:endParaRPr lang="zh-CN" altLang="en-US" sz="800" kern="1200" dirty="0"/>
        </a:p>
      </dsp:txBody>
      <dsp:txXfrm>
        <a:off x="2964682" y="502242"/>
        <a:ext cx="460479" cy="285911"/>
      </dsp:txXfrm>
    </dsp:sp>
    <dsp:sp modelId="{9AE005FA-F466-4815-B348-2CBC023097E6}">
      <dsp:nvSpPr>
        <dsp:cNvPr id="0" name=""/>
        <dsp:cNvSpPr/>
      </dsp:nvSpPr>
      <dsp:spPr>
        <a:xfrm>
          <a:off x="2610370" y="885661"/>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A8B124-4E31-4FE5-A47B-CA16B68F13A8}">
      <dsp:nvSpPr>
        <dsp:cNvPr id="0" name=""/>
        <dsp:cNvSpPr/>
      </dsp:nvSpPr>
      <dsp:spPr>
        <a:xfrm>
          <a:off x="2663511" y="936145"/>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n.3.1</a:t>
          </a:r>
          <a:endParaRPr lang="zh-CN" altLang="en-US" sz="800" kern="1200" dirty="0"/>
        </a:p>
      </dsp:txBody>
      <dsp:txXfrm>
        <a:off x="2672406" y="945040"/>
        <a:ext cx="460479" cy="285911"/>
      </dsp:txXfrm>
    </dsp:sp>
    <dsp:sp modelId="{F3F84D21-64BF-46DE-A339-A5658613949A}">
      <dsp:nvSpPr>
        <dsp:cNvPr id="0" name=""/>
        <dsp:cNvSpPr/>
      </dsp:nvSpPr>
      <dsp:spPr>
        <a:xfrm>
          <a:off x="3194922" y="885661"/>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099C71-D385-4C37-93BD-5BD9ED2AFE87}">
      <dsp:nvSpPr>
        <dsp:cNvPr id="0" name=""/>
        <dsp:cNvSpPr/>
      </dsp:nvSpPr>
      <dsp:spPr>
        <a:xfrm>
          <a:off x="3248063" y="936145"/>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n.3.2</a:t>
          </a:r>
          <a:endParaRPr lang="zh-CN" altLang="en-US" sz="800" kern="1200" dirty="0"/>
        </a:p>
      </dsp:txBody>
      <dsp:txXfrm>
        <a:off x="3256958" y="945040"/>
        <a:ext cx="460479" cy="285911"/>
      </dsp:txXfrm>
    </dsp:sp>
    <dsp:sp modelId="{E20AE071-4A40-4D3D-91FF-EB3285E712B5}">
      <dsp:nvSpPr>
        <dsp:cNvPr id="0" name=""/>
        <dsp:cNvSpPr/>
      </dsp:nvSpPr>
      <dsp:spPr>
        <a:xfrm>
          <a:off x="4071750" y="442863"/>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4D72A4-F7C6-4EE3-90F8-0798D21306A4}">
      <dsp:nvSpPr>
        <dsp:cNvPr id="0" name=""/>
        <dsp:cNvSpPr/>
      </dsp:nvSpPr>
      <dsp:spPr>
        <a:xfrm>
          <a:off x="4124891" y="493347"/>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n.4</a:t>
          </a:r>
          <a:endParaRPr lang="zh-CN" altLang="en-US" sz="800" kern="1200" dirty="0"/>
        </a:p>
      </dsp:txBody>
      <dsp:txXfrm>
        <a:off x="4133786" y="502242"/>
        <a:ext cx="460479" cy="285911"/>
      </dsp:txXfrm>
    </dsp:sp>
    <dsp:sp modelId="{E3210EE5-E37F-44AF-B12C-C2D09C1A3F39}">
      <dsp:nvSpPr>
        <dsp:cNvPr id="0" name=""/>
        <dsp:cNvSpPr/>
      </dsp:nvSpPr>
      <dsp:spPr>
        <a:xfrm>
          <a:off x="3779474" y="885661"/>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46AB13-0D10-4043-B094-C575D096991B}">
      <dsp:nvSpPr>
        <dsp:cNvPr id="0" name=""/>
        <dsp:cNvSpPr/>
      </dsp:nvSpPr>
      <dsp:spPr>
        <a:xfrm>
          <a:off x="3832615" y="936145"/>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n.4.1</a:t>
          </a:r>
          <a:endParaRPr lang="zh-CN" altLang="en-US" sz="800" kern="1200" dirty="0"/>
        </a:p>
      </dsp:txBody>
      <dsp:txXfrm>
        <a:off x="3841510" y="945040"/>
        <a:ext cx="460479" cy="285911"/>
      </dsp:txXfrm>
    </dsp:sp>
    <dsp:sp modelId="{CF9C44B8-D6CB-4C50-85AF-CAF6C43B3BD6}">
      <dsp:nvSpPr>
        <dsp:cNvPr id="0" name=""/>
        <dsp:cNvSpPr/>
      </dsp:nvSpPr>
      <dsp:spPr>
        <a:xfrm>
          <a:off x="4364025" y="885661"/>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F15C43-24A8-4DF9-8629-F74EA011C733}">
      <dsp:nvSpPr>
        <dsp:cNvPr id="0" name=""/>
        <dsp:cNvSpPr/>
      </dsp:nvSpPr>
      <dsp:spPr>
        <a:xfrm>
          <a:off x="4417166" y="936145"/>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n.4.2</a:t>
          </a:r>
          <a:endParaRPr lang="zh-CN" altLang="en-US" sz="800" kern="1200" dirty="0"/>
        </a:p>
      </dsp:txBody>
      <dsp:txXfrm>
        <a:off x="4426061" y="945040"/>
        <a:ext cx="460479" cy="285911"/>
      </dsp:txXfrm>
    </dsp:sp>
    <dsp:sp modelId="{EEA1EA43-62AF-4560-846C-AF785526D07D}">
      <dsp:nvSpPr>
        <dsp:cNvPr id="0" name=""/>
        <dsp:cNvSpPr/>
      </dsp:nvSpPr>
      <dsp:spPr>
        <a:xfrm>
          <a:off x="5240853" y="442863"/>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3282A1-2723-478E-BA49-00017C8ECCC0}">
      <dsp:nvSpPr>
        <dsp:cNvPr id="0" name=""/>
        <dsp:cNvSpPr/>
      </dsp:nvSpPr>
      <dsp:spPr>
        <a:xfrm>
          <a:off x="5293994" y="493347"/>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n.5</a:t>
          </a:r>
          <a:endParaRPr lang="zh-CN" altLang="en-US" sz="800" kern="1200" dirty="0"/>
        </a:p>
      </dsp:txBody>
      <dsp:txXfrm>
        <a:off x="5302889" y="502242"/>
        <a:ext cx="460479" cy="285911"/>
      </dsp:txXfrm>
    </dsp:sp>
    <dsp:sp modelId="{92EB0D40-1836-43D0-A8D4-7C3BBBF0A213}">
      <dsp:nvSpPr>
        <dsp:cNvPr id="0" name=""/>
        <dsp:cNvSpPr/>
      </dsp:nvSpPr>
      <dsp:spPr>
        <a:xfrm>
          <a:off x="4948577" y="885661"/>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DA7AC-759F-43DD-9952-6C0225F482DF}">
      <dsp:nvSpPr>
        <dsp:cNvPr id="0" name=""/>
        <dsp:cNvSpPr/>
      </dsp:nvSpPr>
      <dsp:spPr>
        <a:xfrm>
          <a:off x="5001718" y="936145"/>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n.5.1</a:t>
          </a:r>
          <a:endParaRPr lang="zh-CN" altLang="en-US" sz="800" kern="1200" dirty="0"/>
        </a:p>
      </dsp:txBody>
      <dsp:txXfrm>
        <a:off x="5010613" y="945040"/>
        <a:ext cx="460479" cy="285911"/>
      </dsp:txXfrm>
    </dsp:sp>
    <dsp:sp modelId="{7F67E248-D233-45EE-AD9E-B1624C790DF0}">
      <dsp:nvSpPr>
        <dsp:cNvPr id="0" name=""/>
        <dsp:cNvSpPr/>
      </dsp:nvSpPr>
      <dsp:spPr>
        <a:xfrm>
          <a:off x="5533129" y="885661"/>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10501A-BFF1-4487-B76D-725901B84B9C}">
      <dsp:nvSpPr>
        <dsp:cNvPr id="0" name=""/>
        <dsp:cNvSpPr/>
      </dsp:nvSpPr>
      <dsp:spPr>
        <a:xfrm>
          <a:off x="5586270" y="936145"/>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n.5.2</a:t>
          </a:r>
          <a:endParaRPr lang="zh-CN" altLang="en-US" sz="800" kern="1200" dirty="0"/>
        </a:p>
      </dsp:txBody>
      <dsp:txXfrm>
        <a:off x="5595165" y="945040"/>
        <a:ext cx="460479" cy="2859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3F988-B663-445C-90BE-AD2A4B24C4AE}">
      <dsp:nvSpPr>
        <dsp:cNvPr id="0" name=""/>
        <dsp:cNvSpPr/>
      </dsp:nvSpPr>
      <dsp:spPr>
        <a:xfrm>
          <a:off x="5479988" y="746564"/>
          <a:ext cx="292275" cy="139096"/>
        </a:xfrm>
        <a:custGeom>
          <a:avLst/>
          <a:gdLst/>
          <a:ahLst/>
          <a:cxnLst/>
          <a:rect l="0" t="0" r="0" b="0"/>
          <a:pathLst>
            <a:path>
              <a:moveTo>
                <a:pt x="0" y="0"/>
              </a:moveTo>
              <a:lnTo>
                <a:pt x="0" y="94790"/>
              </a:lnTo>
              <a:lnTo>
                <a:pt x="292275" y="94790"/>
              </a:lnTo>
              <a:lnTo>
                <a:pt x="292275" y="1390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961E35-1D3C-4C36-BEBC-2DB22F4F9CD4}">
      <dsp:nvSpPr>
        <dsp:cNvPr id="0" name=""/>
        <dsp:cNvSpPr/>
      </dsp:nvSpPr>
      <dsp:spPr>
        <a:xfrm>
          <a:off x="5187712" y="746564"/>
          <a:ext cx="292275" cy="139096"/>
        </a:xfrm>
        <a:custGeom>
          <a:avLst/>
          <a:gdLst/>
          <a:ahLst/>
          <a:cxnLst/>
          <a:rect l="0" t="0" r="0" b="0"/>
          <a:pathLst>
            <a:path>
              <a:moveTo>
                <a:pt x="292275" y="0"/>
              </a:moveTo>
              <a:lnTo>
                <a:pt x="292275" y="94790"/>
              </a:lnTo>
              <a:lnTo>
                <a:pt x="0" y="94790"/>
              </a:lnTo>
              <a:lnTo>
                <a:pt x="0" y="1390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614A83-6934-4CAA-A98D-F8376EDCC3CA}">
      <dsp:nvSpPr>
        <dsp:cNvPr id="0" name=""/>
        <dsp:cNvSpPr/>
      </dsp:nvSpPr>
      <dsp:spPr>
        <a:xfrm>
          <a:off x="3133746" y="253217"/>
          <a:ext cx="2346241" cy="189646"/>
        </a:xfrm>
        <a:custGeom>
          <a:avLst/>
          <a:gdLst/>
          <a:ahLst/>
          <a:cxnLst/>
          <a:rect l="0" t="0" r="0" b="0"/>
          <a:pathLst>
            <a:path>
              <a:moveTo>
                <a:pt x="0" y="0"/>
              </a:moveTo>
              <a:lnTo>
                <a:pt x="0" y="145339"/>
              </a:lnTo>
              <a:lnTo>
                <a:pt x="2346241" y="145339"/>
              </a:lnTo>
              <a:lnTo>
                <a:pt x="2346241" y="1896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F11318-5C5A-40EE-9225-5BE2BF50ECB0}">
      <dsp:nvSpPr>
        <dsp:cNvPr id="0" name=""/>
        <dsp:cNvSpPr/>
      </dsp:nvSpPr>
      <dsp:spPr>
        <a:xfrm>
          <a:off x="4310884" y="746564"/>
          <a:ext cx="292275" cy="139096"/>
        </a:xfrm>
        <a:custGeom>
          <a:avLst/>
          <a:gdLst/>
          <a:ahLst/>
          <a:cxnLst/>
          <a:rect l="0" t="0" r="0" b="0"/>
          <a:pathLst>
            <a:path>
              <a:moveTo>
                <a:pt x="0" y="0"/>
              </a:moveTo>
              <a:lnTo>
                <a:pt x="0" y="94790"/>
              </a:lnTo>
              <a:lnTo>
                <a:pt x="292275" y="94790"/>
              </a:lnTo>
              <a:lnTo>
                <a:pt x="292275" y="1390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18F12D-72FE-4C39-981B-04CA18B2C04E}">
      <dsp:nvSpPr>
        <dsp:cNvPr id="0" name=""/>
        <dsp:cNvSpPr/>
      </dsp:nvSpPr>
      <dsp:spPr>
        <a:xfrm>
          <a:off x="4018608" y="746564"/>
          <a:ext cx="292275" cy="139096"/>
        </a:xfrm>
        <a:custGeom>
          <a:avLst/>
          <a:gdLst/>
          <a:ahLst/>
          <a:cxnLst/>
          <a:rect l="0" t="0" r="0" b="0"/>
          <a:pathLst>
            <a:path>
              <a:moveTo>
                <a:pt x="292275" y="0"/>
              </a:moveTo>
              <a:lnTo>
                <a:pt x="292275" y="94790"/>
              </a:lnTo>
              <a:lnTo>
                <a:pt x="0" y="94790"/>
              </a:lnTo>
              <a:lnTo>
                <a:pt x="0" y="1390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4A23C0-C435-4E24-9963-29A0B13B5B88}">
      <dsp:nvSpPr>
        <dsp:cNvPr id="0" name=""/>
        <dsp:cNvSpPr/>
      </dsp:nvSpPr>
      <dsp:spPr>
        <a:xfrm>
          <a:off x="3133746" y="253217"/>
          <a:ext cx="1177138" cy="189646"/>
        </a:xfrm>
        <a:custGeom>
          <a:avLst/>
          <a:gdLst/>
          <a:ahLst/>
          <a:cxnLst/>
          <a:rect l="0" t="0" r="0" b="0"/>
          <a:pathLst>
            <a:path>
              <a:moveTo>
                <a:pt x="0" y="0"/>
              </a:moveTo>
              <a:lnTo>
                <a:pt x="0" y="145339"/>
              </a:lnTo>
              <a:lnTo>
                <a:pt x="1177138" y="145339"/>
              </a:lnTo>
              <a:lnTo>
                <a:pt x="1177138" y="1896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9327F7-E4DA-4737-9182-50950EB6D81A}">
      <dsp:nvSpPr>
        <dsp:cNvPr id="0" name=""/>
        <dsp:cNvSpPr/>
      </dsp:nvSpPr>
      <dsp:spPr>
        <a:xfrm>
          <a:off x="3141781" y="746564"/>
          <a:ext cx="292275" cy="139096"/>
        </a:xfrm>
        <a:custGeom>
          <a:avLst/>
          <a:gdLst/>
          <a:ahLst/>
          <a:cxnLst/>
          <a:rect l="0" t="0" r="0" b="0"/>
          <a:pathLst>
            <a:path>
              <a:moveTo>
                <a:pt x="0" y="0"/>
              </a:moveTo>
              <a:lnTo>
                <a:pt x="0" y="94790"/>
              </a:lnTo>
              <a:lnTo>
                <a:pt x="292275" y="94790"/>
              </a:lnTo>
              <a:lnTo>
                <a:pt x="292275" y="1390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957E14-D528-449D-9E50-02B30BBEF31E}">
      <dsp:nvSpPr>
        <dsp:cNvPr id="0" name=""/>
        <dsp:cNvSpPr/>
      </dsp:nvSpPr>
      <dsp:spPr>
        <a:xfrm>
          <a:off x="2849505" y="746564"/>
          <a:ext cx="292275" cy="139096"/>
        </a:xfrm>
        <a:custGeom>
          <a:avLst/>
          <a:gdLst/>
          <a:ahLst/>
          <a:cxnLst/>
          <a:rect l="0" t="0" r="0" b="0"/>
          <a:pathLst>
            <a:path>
              <a:moveTo>
                <a:pt x="292275" y="0"/>
              </a:moveTo>
              <a:lnTo>
                <a:pt x="292275" y="94790"/>
              </a:lnTo>
              <a:lnTo>
                <a:pt x="0" y="94790"/>
              </a:lnTo>
              <a:lnTo>
                <a:pt x="0" y="1390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0026A5-3944-4501-AAAA-639E5F8F9BD4}">
      <dsp:nvSpPr>
        <dsp:cNvPr id="0" name=""/>
        <dsp:cNvSpPr/>
      </dsp:nvSpPr>
      <dsp:spPr>
        <a:xfrm>
          <a:off x="3088026" y="253217"/>
          <a:ext cx="91440" cy="189646"/>
        </a:xfrm>
        <a:custGeom>
          <a:avLst/>
          <a:gdLst/>
          <a:ahLst/>
          <a:cxnLst/>
          <a:rect l="0" t="0" r="0" b="0"/>
          <a:pathLst>
            <a:path>
              <a:moveTo>
                <a:pt x="45720" y="0"/>
              </a:moveTo>
              <a:lnTo>
                <a:pt x="45720" y="145339"/>
              </a:lnTo>
              <a:lnTo>
                <a:pt x="53754" y="145339"/>
              </a:lnTo>
              <a:lnTo>
                <a:pt x="53754" y="1896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9F2C36-F978-42FB-A838-19E239BE26C6}">
      <dsp:nvSpPr>
        <dsp:cNvPr id="0" name=""/>
        <dsp:cNvSpPr/>
      </dsp:nvSpPr>
      <dsp:spPr>
        <a:xfrm>
          <a:off x="1972678" y="746564"/>
          <a:ext cx="292275" cy="139096"/>
        </a:xfrm>
        <a:custGeom>
          <a:avLst/>
          <a:gdLst/>
          <a:ahLst/>
          <a:cxnLst/>
          <a:rect l="0" t="0" r="0" b="0"/>
          <a:pathLst>
            <a:path>
              <a:moveTo>
                <a:pt x="0" y="0"/>
              </a:moveTo>
              <a:lnTo>
                <a:pt x="0" y="94790"/>
              </a:lnTo>
              <a:lnTo>
                <a:pt x="292275" y="94790"/>
              </a:lnTo>
              <a:lnTo>
                <a:pt x="292275" y="1390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94A81D-1741-4A1E-BB97-066A61D8ACE0}">
      <dsp:nvSpPr>
        <dsp:cNvPr id="0" name=""/>
        <dsp:cNvSpPr/>
      </dsp:nvSpPr>
      <dsp:spPr>
        <a:xfrm>
          <a:off x="1680402" y="746564"/>
          <a:ext cx="292275" cy="139096"/>
        </a:xfrm>
        <a:custGeom>
          <a:avLst/>
          <a:gdLst/>
          <a:ahLst/>
          <a:cxnLst/>
          <a:rect l="0" t="0" r="0" b="0"/>
          <a:pathLst>
            <a:path>
              <a:moveTo>
                <a:pt x="292275" y="0"/>
              </a:moveTo>
              <a:lnTo>
                <a:pt x="292275" y="94790"/>
              </a:lnTo>
              <a:lnTo>
                <a:pt x="0" y="94790"/>
              </a:lnTo>
              <a:lnTo>
                <a:pt x="0" y="1390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2A4332-A2F9-4E3C-B7A5-A97F4046016A}">
      <dsp:nvSpPr>
        <dsp:cNvPr id="0" name=""/>
        <dsp:cNvSpPr/>
      </dsp:nvSpPr>
      <dsp:spPr>
        <a:xfrm>
          <a:off x="1972678" y="253217"/>
          <a:ext cx="1161068" cy="189646"/>
        </a:xfrm>
        <a:custGeom>
          <a:avLst/>
          <a:gdLst/>
          <a:ahLst/>
          <a:cxnLst/>
          <a:rect l="0" t="0" r="0" b="0"/>
          <a:pathLst>
            <a:path>
              <a:moveTo>
                <a:pt x="1161068" y="0"/>
              </a:moveTo>
              <a:lnTo>
                <a:pt x="1161068" y="145339"/>
              </a:lnTo>
              <a:lnTo>
                <a:pt x="0" y="145339"/>
              </a:lnTo>
              <a:lnTo>
                <a:pt x="0" y="1896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1E564D-942D-4183-A06A-66EA6F27CF7F}">
      <dsp:nvSpPr>
        <dsp:cNvPr id="0" name=""/>
        <dsp:cNvSpPr/>
      </dsp:nvSpPr>
      <dsp:spPr>
        <a:xfrm>
          <a:off x="803574" y="746564"/>
          <a:ext cx="292275" cy="139096"/>
        </a:xfrm>
        <a:custGeom>
          <a:avLst/>
          <a:gdLst/>
          <a:ahLst/>
          <a:cxnLst/>
          <a:rect l="0" t="0" r="0" b="0"/>
          <a:pathLst>
            <a:path>
              <a:moveTo>
                <a:pt x="0" y="0"/>
              </a:moveTo>
              <a:lnTo>
                <a:pt x="0" y="94790"/>
              </a:lnTo>
              <a:lnTo>
                <a:pt x="292275" y="94790"/>
              </a:lnTo>
              <a:lnTo>
                <a:pt x="292275" y="1390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6C1C20-43C5-41FA-AEC6-85014B35C509}">
      <dsp:nvSpPr>
        <dsp:cNvPr id="0" name=""/>
        <dsp:cNvSpPr/>
      </dsp:nvSpPr>
      <dsp:spPr>
        <a:xfrm>
          <a:off x="511298" y="746564"/>
          <a:ext cx="292275" cy="139096"/>
        </a:xfrm>
        <a:custGeom>
          <a:avLst/>
          <a:gdLst/>
          <a:ahLst/>
          <a:cxnLst/>
          <a:rect l="0" t="0" r="0" b="0"/>
          <a:pathLst>
            <a:path>
              <a:moveTo>
                <a:pt x="292275" y="0"/>
              </a:moveTo>
              <a:lnTo>
                <a:pt x="292275" y="94790"/>
              </a:lnTo>
              <a:lnTo>
                <a:pt x="0" y="94790"/>
              </a:lnTo>
              <a:lnTo>
                <a:pt x="0" y="13909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DA6200-8E39-4520-92FE-1413819D1B34}">
      <dsp:nvSpPr>
        <dsp:cNvPr id="0" name=""/>
        <dsp:cNvSpPr/>
      </dsp:nvSpPr>
      <dsp:spPr>
        <a:xfrm>
          <a:off x="803574" y="253217"/>
          <a:ext cx="2330171" cy="189646"/>
        </a:xfrm>
        <a:custGeom>
          <a:avLst/>
          <a:gdLst/>
          <a:ahLst/>
          <a:cxnLst/>
          <a:rect l="0" t="0" r="0" b="0"/>
          <a:pathLst>
            <a:path>
              <a:moveTo>
                <a:pt x="2330171" y="0"/>
              </a:moveTo>
              <a:lnTo>
                <a:pt x="2330171" y="145339"/>
              </a:lnTo>
              <a:lnTo>
                <a:pt x="0" y="145339"/>
              </a:lnTo>
              <a:lnTo>
                <a:pt x="0" y="1896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4F9A36-8AB3-4780-89A5-0EEA04A4F604}">
      <dsp:nvSpPr>
        <dsp:cNvPr id="0" name=""/>
        <dsp:cNvSpPr/>
      </dsp:nvSpPr>
      <dsp:spPr>
        <a:xfrm>
          <a:off x="2894611" y="-50484"/>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D201D5-C902-4AC6-A9E5-AA405B17C4AF}">
      <dsp:nvSpPr>
        <dsp:cNvPr id="0" name=""/>
        <dsp:cNvSpPr/>
      </dsp:nvSpPr>
      <dsp:spPr>
        <a:xfrm>
          <a:off x="2947752" y="0"/>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r" defTabSz="355600">
            <a:lnSpc>
              <a:spcPct val="90000"/>
            </a:lnSpc>
            <a:spcBef>
              <a:spcPct val="0"/>
            </a:spcBef>
            <a:spcAft>
              <a:spcPct val="35000"/>
            </a:spcAft>
          </a:pPr>
          <a:r>
            <a:rPr lang="en-US" altLang="zh-CN" sz="800" kern="1200" dirty="0" smtClean="0"/>
            <a:t>   n.0	</a:t>
          </a:r>
          <a:endParaRPr lang="zh-CN" altLang="en-US" sz="800" kern="1200" dirty="0"/>
        </a:p>
      </dsp:txBody>
      <dsp:txXfrm>
        <a:off x="2956647" y="8895"/>
        <a:ext cx="460479" cy="285911"/>
      </dsp:txXfrm>
    </dsp:sp>
    <dsp:sp modelId="{B0B027BB-2EC4-48B0-915A-FC749AC9F6FA}">
      <dsp:nvSpPr>
        <dsp:cNvPr id="0" name=""/>
        <dsp:cNvSpPr/>
      </dsp:nvSpPr>
      <dsp:spPr>
        <a:xfrm>
          <a:off x="564440" y="442863"/>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C4892F-D228-4D32-BE3D-3E2520CFFEF0}">
      <dsp:nvSpPr>
        <dsp:cNvPr id="0" name=""/>
        <dsp:cNvSpPr/>
      </dsp:nvSpPr>
      <dsp:spPr>
        <a:xfrm>
          <a:off x="617581" y="493347"/>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n.1</a:t>
          </a:r>
          <a:endParaRPr lang="zh-CN" altLang="en-US" sz="800" kern="1200" dirty="0"/>
        </a:p>
      </dsp:txBody>
      <dsp:txXfrm>
        <a:off x="626476" y="502242"/>
        <a:ext cx="460479" cy="285911"/>
      </dsp:txXfrm>
    </dsp:sp>
    <dsp:sp modelId="{E7912AFD-1BBD-449E-B14A-24B9E9281386}">
      <dsp:nvSpPr>
        <dsp:cNvPr id="0" name=""/>
        <dsp:cNvSpPr/>
      </dsp:nvSpPr>
      <dsp:spPr>
        <a:xfrm>
          <a:off x="272164" y="885661"/>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4B9653-E4FE-4927-A94A-E763601369B5}">
      <dsp:nvSpPr>
        <dsp:cNvPr id="0" name=""/>
        <dsp:cNvSpPr/>
      </dsp:nvSpPr>
      <dsp:spPr>
        <a:xfrm>
          <a:off x="325305" y="936145"/>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n.1.1</a:t>
          </a:r>
          <a:endParaRPr lang="zh-CN" altLang="en-US" sz="800" kern="1200" dirty="0"/>
        </a:p>
      </dsp:txBody>
      <dsp:txXfrm>
        <a:off x="334200" y="945040"/>
        <a:ext cx="460479" cy="285911"/>
      </dsp:txXfrm>
    </dsp:sp>
    <dsp:sp modelId="{0AF9472C-46DE-4964-B8F5-5AD5C30C52A7}">
      <dsp:nvSpPr>
        <dsp:cNvPr id="0" name=""/>
        <dsp:cNvSpPr/>
      </dsp:nvSpPr>
      <dsp:spPr>
        <a:xfrm>
          <a:off x="856715" y="885661"/>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1A58B2-4AEC-44D6-B48E-F14FCAB3189C}">
      <dsp:nvSpPr>
        <dsp:cNvPr id="0" name=""/>
        <dsp:cNvSpPr/>
      </dsp:nvSpPr>
      <dsp:spPr>
        <a:xfrm>
          <a:off x="909856" y="936145"/>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n.1.2</a:t>
          </a:r>
          <a:endParaRPr lang="zh-CN" altLang="en-US" sz="800" kern="1200" dirty="0"/>
        </a:p>
      </dsp:txBody>
      <dsp:txXfrm>
        <a:off x="918751" y="945040"/>
        <a:ext cx="460479" cy="285911"/>
      </dsp:txXfrm>
    </dsp:sp>
    <dsp:sp modelId="{9C1C8ED4-01CB-47B8-AF71-14C284B4C8D8}">
      <dsp:nvSpPr>
        <dsp:cNvPr id="0" name=""/>
        <dsp:cNvSpPr/>
      </dsp:nvSpPr>
      <dsp:spPr>
        <a:xfrm>
          <a:off x="1733543" y="442863"/>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BC48CD-AAA3-4B0D-8E54-3D5D55E691DD}">
      <dsp:nvSpPr>
        <dsp:cNvPr id="0" name=""/>
        <dsp:cNvSpPr/>
      </dsp:nvSpPr>
      <dsp:spPr>
        <a:xfrm>
          <a:off x="1786684" y="493347"/>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n.2</a:t>
          </a:r>
          <a:endParaRPr lang="zh-CN" altLang="en-US" sz="800" kern="1200" dirty="0"/>
        </a:p>
      </dsp:txBody>
      <dsp:txXfrm>
        <a:off x="1795579" y="502242"/>
        <a:ext cx="460479" cy="285911"/>
      </dsp:txXfrm>
    </dsp:sp>
    <dsp:sp modelId="{12451F5C-77AD-492B-B394-455474EDD0D5}">
      <dsp:nvSpPr>
        <dsp:cNvPr id="0" name=""/>
        <dsp:cNvSpPr/>
      </dsp:nvSpPr>
      <dsp:spPr>
        <a:xfrm>
          <a:off x="1441267" y="885661"/>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2D7764-86DA-4F60-9DC6-105926FC1D20}">
      <dsp:nvSpPr>
        <dsp:cNvPr id="0" name=""/>
        <dsp:cNvSpPr/>
      </dsp:nvSpPr>
      <dsp:spPr>
        <a:xfrm>
          <a:off x="1494408" y="936145"/>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n.2.1</a:t>
          </a:r>
          <a:endParaRPr lang="zh-CN" altLang="en-US" sz="800" kern="1200" dirty="0"/>
        </a:p>
      </dsp:txBody>
      <dsp:txXfrm>
        <a:off x="1503303" y="945040"/>
        <a:ext cx="460479" cy="285911"/>
      </dsp:txXfrm>
    </dsp:sp>
    <dsp:sp modelId="{571880F4-4658-4B25-8176-54DE07FE8B02}">
      <dsp:nvSpPr>
        <dsp:cNvPr id="0" name=""/>
        <dsp:cNvSpPr/>
      </dsp:nvSpPr>
      <dsp:spPr>
        <a:xfrm>
          <a:off x="2025819" y="885661"/>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8A349-F752-45AA-91F4-2E88EF3BB515}">
      <dsp:nvSpPr>
        <dsp:cNvPr id="0" name=""/>
        <dsp:cNvSpPr/>
      </dsp:nvSpPr>
      <dsp:spPr>
        <a:xfrm>
          <a:off x="2078960" y="936145"/>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n.2.2</a:t>
          </a:r>
          <a:endParaRPr lang="zh-CN" altLang="en-US" sz="800" kern="1200" dirty="0"/>
        </a:p>
      </dsp:txBody>
      <dsp:txXfrm>
        <a:off x="2087855" y="945040"/>
        <a:ext cx="460479" cy="285911"/>
      </dsp:txXfrm>
    </dsp:sp>
    <dsp:sp modelId="{86F0FF75-B9C7-460F-ADEB-4873472ABA88}">
      <dsp:nvSpPr>
        <dsp:cNvPr id="0" name=""/>
        <dsp:cNvSpPr/>
      </dsp:nvSpPr>
      <dsp:spPr>
        <a:xfrm>
          <a:off x="2902646" y="442863"/>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AA2A45-5E33-4228-8E86-C77A106A8E49}">
      <dsp:nvSpPr>
        <dsp:cNvPr id="0" name=""/>
        <dsp:cNvSpPr/>
      </dsp:nvSpPr>
      <dsp:spPr>
        <a:xfrm>
          <a:off x="2955787" y="493347"/>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n.3</a:t>
          </a:r>
          <a:endParaRPr lang="zh-CN" altLang="en-US" sz="800" kern="1200" dirty="0"/>
        </a:p>
      </dsp:txBody>
      <dsp:txXfrm>
        <a:off x="2964682" y="502242"/>
        <a:ext cx="460479" cy="285911"/>
      </dsp:txXfrm>
    </dsp:sp>
    <dsp:sp modelId="{9AE005FA-F466-4815-B348-2CBC023097E6}">
      <dsp:nvSpPr>
        <dsp:cNvPr id="0" name=""/>
        <dsp:cNvSpPr/>
      </dsp:nvSpPr>
      <dsp:spPr>
        <a:xfrm>
          <a:off x="2610370" y="885661"/>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A8B124-4E31-4FE5-A47B-CA16B68F13A8}">
      <dsp:nvSpPr>
        <dsp:cNvPr id="0" name=""/>
        <dsp:cNvSpPr/>
      </dsp:nvSpPr>
      <dsp:spPr>
        <a:xfrm>
          <a:off x="2663511" y="936145"/>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n.3.1</a:t>
          </a:r>
          <a:endParaRPr lang="zh-CN" altLang="en-US" sz="800" kern="1200" dirty="0"/>
        </a:p>
      </dsp:txBody>
      <dsp:txXfrm>
        <a:off x="2672406" y="945040"/>
        <a:ext cx="460479" cy="285911"/>
      </dsp:txXfrm>
    </dsp:sp>
    <dsp:sp modelId="{F3F84D21-64BF-46DE-A339-A5658613949A}">
      <dsp:nvSpPr>
        <dsp:cNvPr id="0" name=""/>
        <dsp:cNvSpPr/>
      </dsp:nvSpPr>
      <dsp:spPr>
        <a:xfrm>
          <a:off x="3194922" y="885661"/>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099C71-D385-4C37-93BD-5BD9ED2AFE87}">
      <dsp:nvSpPr>
        <dsp:cNvPr id="0" name=""/>
        <dsp:cNvSpPr/>
      </dsp:nvSpPr>
      <dsp:spPr>
        <a:xfrm>
          <a:off x="3248063" y="936145"/>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n.3.2</a:t>
          </a:r>
          <a:endParaRPr lang="zh-CN" altLang="en-US" sz="800" kern="1200" dirty="0"/>
        </a:p>
      </dsp:txBody>
      <dsp:txXfrm>
        <a:off x="3256958" y="945040"/>
        <a:ext cx="460479" cy="285911"/>
      </dsp:txXfrm>
    </dsp:sp>
    <dsp:sp modelId="{E20AE071-4A40-4D3D-91FF-EB3285E712B5}">
      <dsp:nvSpPr>
        <dsp:cNvPr id="0" name=""/>
        <dsp:cNvSpPr/>
      </dsp:nvSpPr>
      <dsp:spPr>
        <a:xfrm>
          <a:off x="4071750" y="442863"/>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4D72A4-F7C6-4EE3-90F8-0798D21306A4}">
      <dsp:nvSpPr>
        <dsp:cNvPr id="0" name=""/>
        <dsp:cNvSpPr/>
      </dsp:nvSpPr>
      <dsp:spPr>
        <a:xfrm>
          <a:off x="4124891" y="493347"/>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n.4</a:t>
          </a:r>
          <a:endParaRPr lang="zh-CN" altLang="en-US" sz="800" kern="1200" dirty="0"/>
        </a:p>
      </dsp:txBody>
      <dsp:txXfrm>
        <a:off x="4133786" y="502242"/>
        <a:ext cx="460479" cy="285911"/>
      </dsp:txXfrm>
    </dsp:sp>
    <dsp:sp modelId="{E3210EE5-E37F-44AF-B12C-C2D09C1A3F39}">
      <dsp:nvSpPr>
        <dsp:cNvPr id="0" name=""/>
        <dsp:cNvSpPr/>
      </dsp:nvSpPr>
      <dsp:spPr>
        <a:xfrm>
          <a:off x="3779474" y="885661"/>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46AB13-0D10-4043-B094-C575D096991B}">
      <dsp:nvSpPr>
        <dsp:cNvPr id="0" name=""/>
        <dsp:cNvSpPr/>
      </dsp:nvSpPr>
      <dsp:spPr>
        <a:xfrm>
          <a:off x="3832615" y="936145"/>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n.4.1</a:t>
          </a:r>
          <a:endParaRPr lang="zh-CN" altLang="en-US" sz="800" kern="1200" dirty="0"/>
        </a:p>
      </dsp:txBody>
      <dsp:txXfrm>
        <a:off x="3841510" y="945040"/>
        <a:ext cx="460479" cy="285911"/>
      </dsp:txXfrm>
    </dsp:sp>
    <dsp:sp modelId="{CF9C44B8-D6CB-4C50-85AF-CAF6C43B3BD6}">
      <dsp:nvSpPr>
        <dsp:cNvPr id="0" name=""/>
        <dsp:cNvSpPr/>
      </dsp:nvSpPr>
      <dsp:spPr>
        <a:xfrm>
          <a:off x="4364025" y="885661"/>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F15C43-24A8-4DF9-8629-F74EA011C733}">
      <dsp:nvSpPr>
        <dsp:cNvPr id="0" name=""/>
        <dsp:cNvSpPr/>
      </dsp:nvSpPr>
      <dsp:spPr>
        <a:xfrm>
          <a:off x="4417166" y="936145"/>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n.4.2</a:t>
          </a:r>
          <a:endParaRPr lang="zh-CN" altLang="en-US" sz="800" kern="1200" dirty="0"/>
        </a:p>
      </dsp:txBody>
      <dsp:txXfrm>
        <a:off x="4426061" y="945040"/>
        <a:ext cx="460479" cy="285911"/>
      </dsp:txXfrm>
    </dsp:sp>
    <dsp:sp modelId="{EEA1EA43-62AF-4560-846C-AF785526D07D}">
      <dsp:nvSpPr>
        <dsp:cNvPr id="0" name=""/>
        <dsp:cNvSpPr/>
      </dsp:nvSpPr>
      <dsp:spPr>
        <a:xfrm>
          <a:off x="5240853" y="442863"/>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3282A1-2723-478E-BA49-00017C8ECCC0}">
      <dsp:nvSpPr>
        <dsp:cNvPr id="0" name=""/>
        <dsp:cNvSpPr/>
      </dsp:nvSpPr>
      <dsp:spPr>
        <a:xfrm>
          <a:off x="5293994" y="493347"/>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n.5</a:t>
          </a:r>
          <a:endParaRPr lang="zh-CN" altLang="en-US" sz="800" kern="1200" dirty="0"/>
        </a:p>
      </dsp:txBody>
      <dsp:txXfrm>
        <a:off x="5302889" y="502242"/>
        <a:ext cx="460479" cy="285911"/>
      </dsp:txXfrm>
    </dsp:sp>
    <dsp:sp modelId="{92EB0D40-1836-43D0-A8D4-7C3BBBF0A213}">
      <dsp:nvSpPr>
        <dsp:cNvPr id="0" name=""/>
        <dsp:cNvSpPr/>
      </dsp:nvSpPr>
      <dsp:spPr>
        <a:xfrm>
          <a:off x="4948577" y="885661"/>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7DA7AC-759F-43DD-9952-6C0225F482DF}">
      <dsp:nvSpPr>
        <dsp:cNvPr id="0" name=""/>
        <dsp:cNvSpPr/>
      </dsp:nvSpPr>
      <dsp:spPr>
        <a:xfrm>
          <a:off x="5001718" y="936145"/>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n.5.1</a:t>
          </a:r>
          <a:endParaRPr lang="zh-CN" altLang="en-US" sz="800" kern="1200" dirty="0"/>
        </a:p>
      </dsp:txBody>
      <dsp:txXfrm>
        <a:off x="5010613" y="945040"/>
        <a:ext cx="460479" cy="285911"/>
      </dsp:txXfrm>
    </dsp:sp>
    <dsp:sp modelId="{7F67E248-D233-45EE-AD9E-B1624C790DF0}">
      <dsp:nvSpPr>
        <dsp:cNvPr id="0" name=""/>
        <dsp:cNvSpPr/>
      </dsp:nvSpPr>
      <dsp:spPr>
        <a:xfrm>
          <a:off x="5533129" y="885661"/>
          <a:ext cx="478269" cy="303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10501A-BFF1-4487-B76D-725901B84B9C}">
      <dsp:nvSpPr>
        <dsp:cNvPr id="0" name=""/>
        <dsp:cNvSpPr/>
      </dsp:nvSpPr>
      <dsp:spPr>
        <a:xfrm>
          <a:off x="5586270" y="936145"/>
          <a:ext cx="478269" cy="30370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altLang="zh-CN" sz="800" kern="1200" dirty="0" smtClean="0"/>
            <a:t>n.5.2</a:t>
          </a:r>
          <a:endParaRPr lang="zh-CN" altLang="en-US" sz="800" kern="1200" dirty="0"/>
        </a:p>
      </dsp:txBody>
      <dsp:txXfrm>
        <a:off x="5595165" y="945040"/>
        <a:ext cx="460479" cy="28591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ea typeface="宋体" charset="-122"/>
              </a:defRPr>
            </a:lvl1pPr>
          </a:lstStyle>
          <a:p>
            <a:pPr>
              <a:defRPr/>
            </a:pPr>
            <a:endParaRPr lang="en-US" altLang="zh-CN"/>
          </a:p>
        </p:txBody>
      </p:sp>
      <p:sp>
        <p:nvSpPr>
          <p:cNvPr id="6758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endParaRPr lang="en-US" altLang="zh-CN"/>
          </a:p>
        </p:txBody>
      </p:sp>
      <p:sp>
        <p:nvSpPr>
          <p:cNvPr id="6758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ea typeface="宋体" charset="-122"/>
              </a:defRPr>
            </a:lvl1pPr>
          </a:lstStyle>
          <a:p>
            <a:pPr>
              <a:defRPr/>
            </a:pPr>
            <a:endParaRPr lang="en-US" altLang="zh-CN"/>
          </a:p>
        </p:txBody>
      </p:sp>
      <p:sp>
        <p:nvSpPr>
          <p:cNvPr id="6758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ea typeface="宋体" charset="-122"/>
              </a:defRPr>
            </a:lvl1pPr>
          </a:lstStyle>
          <a:p>
            <a:pPr>
              <a:defRPr/>
            </a:pPr>
            <a:fld id="{A1B0CF65-1C1F-436A-A957-37311F4D4C90}" type="slidenum">
              <a:rPr lang="en-US" altLang="zh-CN"/>
              <a:pPr>
                <a:defRPr/>
              </a:pPr>
              <a:t>‹#›</a:t>
            </a:fld>
            <a:endParaRPr lang="en-US" altLang="zh-CN"/>
          </a:p>
        </p:txBody>
      </p:sp>
    </p:spTree>
    <p:extLst>
      <p:ext uri="{BB962C8B-B14F-4D97-AF65-F5344CB8AC3E}">
        <p14:creationId xmlns:p14="http://schemas.microsoft.com/office/powerpoint/2010/main" val="3678595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ea typeface="宋体" charset="-122"/>
              </a:defRPr>
            </a:lvl1pPr>
          </a:lstStyle>
          <a:p>
            <a:pPr>
              <a:defRPr/>
            </a:pPr>
            <a:endParaRPr lang="en-US"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ea typeface="宋体" charset="-122"/>
              </a:defRPr>
            </a:lvl1pPr>
          </a:lstStyle>
          <a:p>
            <a:pPr>
              <a:defRPr/>
            </a:pPr>
            <a:endParaRPr lang="en-US" altLang="zh-CN"/>
          </a:p>
        </p:txBody>
      </p:sp>
      <p:sp>
        <p:nvSpPr>
          <p:cNvPr id="614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ea typeface="宋体" charset="-122"/>
              </a:defRPr>
            </a:lvl1pPr>
          </a:lstStyle>
          <a:p>
            <a:pPr>
              <a:defRPr/>
            </a:pPr>
            <a:endParaRPr lang="en-US"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ea typeface="宋体" charset="-122"/>
              </a:defRPr>
            </a:lvl1pPr>
          </a:lstStyle>
          <a:p>
            <a:pPr>
              <a:defRPr/>
            </a:pPr>
            <a:fld id="{78262CC7-F01E-4CAD-AD57-D21B65C027C6}" type="slidenum">
              <a:rPr lang="en-US" altLang="zh-CN"/>
              <a:pPr>
                <a:defRPr/>
              </a:pPr>
              <a:t>‹#›</a:t>
            </a:fld>
            <a:endParaRPr lang="en-US" altLang="zh-CN"/>
          </a:p>
        </p:txBody>
      </p:sp>
    </p:spTree>
    <p:extLst>
      <p:ext uri="{BB962C8B-B14F-4D97-AF65-F5344CB8AC3E}">
        <p14:creationId xmlns:p14="http://schemas.microsoft.com/office/powerpoint/2010/main" val="32625084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精益研发是我们根据中国工业企业的现状提出的一种提升企业竞争力的方案。下面我们对这样一套方案做简单介绍。</a:t>
            </a:r>
            <a:endParaRPr lang="zh-CN" altLang="en-US" dirty="0"/>
          </a:p>
        </p:txBody>
      </p:sp>
      <p:sp>
        <p:nvSpPr>
          <p:cNvPr id="4" name="灯片编号占位符 3"/>
          <p:cNvSpPr>
            <a:spLocks noGrp="1"/>
          </p:cNvSpPr>
          <p:nvPr>
            <p:ph type="sldNum" sz="quarter" idx="10"/>
          </p:nvPr>
        </p:nvSpPr>
        <p:spPr/>
        <p:txBody>
          <a:bodyPr/>
          <a:lstStyle/>
          <a:p>
            <a:fld id="{4774F653-896D-4BEB-9FAF-418370137E2C}" type="slidenum">
              <a:rPr lang="en-US" altLang="zh-CN" smtClean="0"/>
              <a:pPr/>
              <a:t>1</a:t>
            </a:fld>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p:spPr>
      </p:sp>
      <p:sp>
        <p:nvSpPr>
          <p:cNvPr id="26627" name="备注占位符 2"/>
          <p:cNvSpPr>
            <a:spLocks noGrp="1"/>
          </p:cNvSpPr>
          <p:nvPr>
            <p:ph type="body" idx="1"/>
          </p:nvPr>
        </p:nvSpPr>
        <p:spPr>
          <a:noFill/>
          <a:ln/>
        </p:spPr>
        <p:txBody>
          <a:bodyPr/>
          <a:lstStyle/>
          <a:p>
            <a:endParaRPr lang="zh-CN" altLang="en-US" smtClean="0">
              <a:latin typeface="Arial" pitchFamily="34" charset="0"/>
              <a:ea typeface="宋体" pitchFamily="2" charset="-122"/>
            </a:endParaRPr>
          </a:p>
        </p:txBody>
      </p:sp>
      <p:sp>
        <p:nvSpPr>
          <p:cNvPr id="26628" name="灯片编号占位符 3"/>
          <p:cNvSpPr>
            <a:spLocks noGrp="1"/>
          </p:cNvSpPr>
          <p:nvPr>
            <p:ph type="sldNum" sz="quarter" idx="5"/>
          </p:nvPr>
        </p:nvSpPr>
        <p:spPr>
          <a:noFill/>
        </p:spPr>
        <p:txBody>
          <a:bodyPr/>
          <a:lstStyle/>
          <a:p>
            <a:fld id="{CC322786-644D-463A-B309-96D373ECCBEA}" type="slidenum">
              <a:rPr lang="en-US" altLang="zh-CN" smtClean="0">
                <a:latin typeface="Arial" pitchFamily="34" charset="0"/>
                <a:ea typeface="宋体" pitchFamily="2" charset="-122"/>
              </a:rPr>
              <a:pPr/>
              <a:t>27</a:t>
            </a:fld>
            <a:endParaRPr lang="en-US" altLang="zh-CN" smtClean="0">
              <a:latin typeface="Arial" pitchFamily="34" charset="0"/>
              <a:ea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封装环境中目前我们理出了几类封装类型，：</a:t>
            </a:r>
            <a:endParaRPr lang="en-US" altLang="zh-CN" dirty="0" smtClean="0"/>
          </a:p>
          <a:p>
            <a:r>
              <a:rPr lang="en-US" altLang="zh-CN" dirty="0" smtClean="0"/>
              <a:t>1</a:t>
            </a:r>
            <a:r>
              <a:rPr lang="zh-CN" altLang="en-US" dirty="0" smtClean="0"/>
              <a:t>、商业软件的脚本类型：即支持脚本的方式对商业软件进行封装，这是</a:t>
            </a:r>
            <a:r>
              <a:rPr lang="en-US" altLang="zh-CN" dirty="0" err="1" smtClean="0"/>
              <a:t>catia</a:t>
            </a:r>
            <a:r>
              <a:rPr lang="zh-CN" altLang="en-US" dirty="0" smtClean="0"/>
              <a:t>脚本封装的一个过程，通过读入脚本，进行提参；</a:t>
            </a:r>
            <a:endParaRPr lang="en-US" altLang="zh-CN" dirty="0" smtClean="0"/>
          </a:p>
          <a:p>
            <a:r>
              <a:rPr lang="en-US" altLang="zh-CN" dirty="0" smtClean="0"/>
              <a:t>2</a:t>
            </a:r>
            <a:r>
              <a:rPr lang="zh-CN" altLang="en-US" dirty="0" smtClean="0"/>
              <a:t>、商业软件的实体类型进行提参，即通过对实体模型解析参数；</a:t>
            </a:r>
            <a:endParaRPr lang="en-US" altLang="zh-CN" dirty="0" smtClean="0"/>
          </a:p>
          <a:p>
            <a:r>
              <a:rPr lang="en-US" altLang="zh-CN" dirty="0" smtClean="0"/>
              <a:t>3</a:t>
            </a:r>
            <a:r>
              <a:rPr lang="zh-CN" altLang="en-US" dirty="0" smtClean="0"/>
              <a:t>、自研程序集成：</a:t>
            </a:r>
            <a:r>
              <a:rPr lang="en-US" altLang="zh-CN" dirty="0" err="1" smtClean="0"/>
              <a:t>dll</a:t>
            </a:r>
            <a:r>
              <a:rPr lang="zh-CN" altLang="en-US" dirty="0" smtClean="0"/>
              <a:t>动态连接库、文件引擎类程序、无输入输出的组件类（可获取输入输出数据并集成）等；</a:t>
            </a:r>
            <a:endParaRPr lang="en-US" altLang="zh-CN" dirty="0" smtClean="0"/>
          </a:p>
          <a:p>
            <a:r>
              <a:rPr lang="en-US" altLang="zh-CN" dirty="0" smtClean="0"/>
              <a:t>4</a:t>
            </a:r>
            <a:r>
              <a:rPr lang="zh-CN" altLang="en-US" dirty="0" smtClean="0"/>
              <a:t>、辅助组件：报告类、曲线组件、公式组件；</a:t>
            </a:r>
            <a:endParaRPr lang="en-US" altLang="zh-CN" dirty="0" smtClean="0"/>
          </a:p>
          <a:p>
            <a:r>
              <a:rPr lang="en-US" altLang="zh-CN" dirty="0" smtClean="0"/>
              <a:t>5</a:t>
            </a:r>
            <a:r>
              <a:rPr lang="zh-CN" altLang="en-US" dirty="0" smtClean="0"/>
              <a:t>、数据库类资源集成：含数据服务类、数据库类。</a:t>
            </a:r>
            <a:endParaRPr lang="zh-CN" altLang="en-US" dirty="0"/>
          </a:p>
        </p:txBody>
      </p:sp>
      <p:sp>
        <p:nvSpPr>
          <p:cNvPr id="4" name="灯片编号占位符 3"/>
          <p:cNvSpPr>
            <a:spLocks noGrp="1"/>
          </p:cNvSpPr>
          <p:nvPr>
            <p:ph type="sldNum" sz="quarter" idx="10"/>
          </p:nvPr>
        </p:nvSpPr>
        <p:spPr/>
        <p:txBody>
          <a:bodyPr/>
          <a:lstStyle/>
          <a:p>
            <a:pPr>
              <a:defRPr/>
            </a:pPr>
            <a:fld id="{FF850651-22B5-4D03-8C2B-3AB2187099CE}" type="slidenum">
              <a:rPr lang="en-US" altLang="zh-CN" smtClean="0"/>
              <a:pPr>
                <a:defRPr/>
              </a:pPr>
              <a:t>28</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1</a:t>
            </a:r>
            <a:r>
              <a:rPr lang="zh-CN" altLang="en-US" dirty="0" smtClean="0"/>
              <a:t>、这是一个工具封装的界面：可以拖拉的方式形成面向用户的个人应用界面，并将参数与上下游的参数进行关联；</a:t>
            </a:r>
            <a:endParaRPr lang="en-US" altLang="zh-CN" dirty="0" smtClean="0"/>
          </a:p>
          <a:p>
            <a:r>
              <a:rPr lang="en-US" altLang="zh-CN" dirty="0" smtClean="0"/>
              <a:t>2</a:t>
            </a:r>
            <a:r>
              <a:rPr lang="zh-CN" altLang="en-US" dirty="0" smtClean="0"/>
              <a:t>、可以在界面上添加知识控件，将某些关键参数进行知识说明，应用时，知识会自动推送给用户；</a:t>
            </a:r>
            <a:endParaRPr lang="en-US" altLang="zh-CN" dirty="0" smtClean="0"/>
          </a:p>
          <a:p>
            <a:r>
              <a:rPr lang="en-US" altLang="zh-CN" dirty="0" smtClean="0"/>
              <a:t>3</a:t>
            </a:r>
            <a:r>
              <a:rPr lang="zh-CN" altLang="en-US" dirty="0" smtClean="0"/>
              <a:t>、可以在界面上添加质量控件，将质量要求或者关键指标要求进行关联和推送，提示用户操作。</a:t>
            </a:r>
            <a:endParaRPr lang="zh-CN" altLang="en-US" dirty="0"/>
          </a:p>
        </p:txBody>
      </p:sp>
      <p:sp>
        <p:nvSpPr>
          <p:cNvPr id="4" name="灯片编号占位符 3"/>
          <p:cNvSpPr>
            <a:spLocks noGrp="1"/>
          </p:cNvSpPr>
          <p:nvPr>
            <p:ph type="sldNum" sz="quarter" idx="10"/>
          </p:nvPr>
        </p:nvSpPr>
        <p:spPr/>
        <p:txBody>
          <a:bodyPr/>
          <a:lstStyle/>
          <a:p>
            <a:pPr>
              <a:defRPr/>
            </a:pPr>
            <a:fld id="{FF850651-22B5-4D03-8C2B-3AB2187099CE}" type="slidenum">
              <a:rPr lang="en-US" altLang="zh-CN" smtClean="0"/>
              <a:pPr>
                <a:defRPr/>
              </a:pPr>
              <a:t>29</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4" name="灯片编号占位符 3"/>
          <p:cNvSpPr>
            <a:spLocks noGrp="1"/>
          </p:cNvSpPr>
          <p:nvPr>
            <p:ph type="sldNum" sz="quarter" idx="5"/>
          </p:nvPr>
        </p:nvSpPr>
        <p:spPr/>
        <p:txBody>
          <a:bodyPr/>
          <a:lstStyle/>
          <a:p>
            <a:pPr>
              <a:defRPr/>
            </a:pPr>
            <a:fld id="{68D44AD9-94D4-43EE-813C-280F8A84D214}" type="slidenum">
              <a:rPr lang="zh-CN" altLang="en-US" smtClean="0"/>
              <a:pPr>
                <a:defRPr/>
              </a:pPr>
              <a:t>30</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上下游数据自动传递</a:t>
            </a:r>
          </a:p>
          <a:p>
            <a:r>
              <a:rPr lang="zh-CN" altLang="en-US" dirty="0" smtClean="0"/>
              <a:t>规范、经验封装（模板）</a:t>
            </a:r>
          </a:p>
          <a:p>
            <a:r>
              <a:rPr lang="zh-CN" altLang="en-US" dirty="0" smtClean="0"/>
              <a:t>规范化仿真报告生成</a:t>
            </a:r>
            <a:endParaRPr lang="zh-CN" altLang="en-US" dirty="0"/>
          </a:p>
        </p:txBody>
      </p:sp>
      <p:sp>
        <p:nvSpPr>
          <p:cNvPr id="4" name="灯片编号占位符 3"/>
          <p:cNvSpPr>
            <a:spLocks noGrp="1"/>
          </p:cNvSpPr>
          <p:nvPr>
            <p:ph type="sldNum" sz="quarter" idx="10"/>
          </p:nvPr>
        </p:nvSpPr>
        <p:spPr/>
        <p:txBody>
          <a:bodyPr/>
          <a:lstStyle/>
          <a:p>
            <a:fld id="{364E9C25-96AA-4CB2-857F-D4F7CDA7F427}" type="slidenum">
              <a:rPr lang="zh-CN" altLang="en-US" smtClean="0"/>
              <a:pPr/>
              <a:t>33</a:t>
            </a:fld>
            <a:endParaRPr lang="zh-CN" altLang="en-US"/>
          </a:p>
        </p:txBody>
      </p:sp>
    </p:spTree>
    <p:extLst>
      <p:ext uri="{BB962C8B-B14F-4D97-AF65-F5344CB8AC3E}">
        <p14:creationId xmlns:p14="http://schemas.microsoft.com/office/powerpoint/2010/main" val="1336679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sz="1800" dirty="0" smtClean="0"/>
              <a:t>AutoCAD</a:t>
            </a:r>
            <a:r>
              <a:rPr lang="zh-CN" altLang="en-US" sz="1800" dirty="0" smtClean="0"/>
              <a:t>、</a:t>
            </a:r>
            <a:r>
              <a:rPr lang="en-US" altLang="zh-CN" sz="1800" dirty="0" smtClean="0"/>
              <a:t>Pro/E</a:t>
            </a:r>
            <a:r>
              <a:rPr lang="zh-CN" altLang="en-US" sz="1800" dirty="0" smtClean="0"/>
              <a:t>；</a:t>
            </a:r>
            <a:endParaRPr lang="en-US" altLang="zh-CN" sz="1800" dirty="0" smtClean="0"/>
          </a:p>
          <a:p>
            <a:pPr lvl="1"/>
            <a:r>
              <a:rPr lang="zh-CN" altLang="en-US" sz="1800" dirty="0" smtClean="0"/>
              <a:t>仿真软件：</a:t>
            </a:r>
            <a:r>
              <a:rPr lang="en-US" altLang="zh-CN" sz="1800" dirty="0" smtClean="0"/>
              <a:t>ANSYS</a:t>
            </a:r>
            <a:r>
              <a:rPr lang="zh-CN" altLang="en-US" sz="1800" dirty="0" smtClean="0"/>
              <a:t>、</a:t>
            </a:r>
            <a:r>
              <a:rPr lang="en-US" altLang="zh-CN" sz="1800" dirty="0" smtClean="0"/>
              <a:t>NASTRAN</a:t>
            </a:r>
            <a:r>
              <a:rPr lang="zh-CN" altLang="en-US" sz="1800" dirty="0" smtClean="0"/>
              <a:t>、</a:t>
            </a:r>
            <a:r>
              <a:rPr lang="en-US" altLang="zh-CN" sz="1800" dirty="0" smtClean="0"/>
              <a:t>CFDDesign</a:t>
            </a:r>
            <a:r>
              <a:rPr lang="zh-CN" altLang="en-US" sz="1800" dirty="0" smtClean="0"/>
              <a:t>、</a:t>
            </a:r>
            <a:r>
              <a:rPr lang="en-US" altLang="zh-CN" sz="1800" dirty="0" smtClean="0"/>
              <a:t>Adams</a:t>
            </a:r>
            <a:r>
              <a:rPr lang="zh-CN" altLang="en-US" sz="1800" dirty="0" smtClean="0"/>
              <a:t>、</a:t>
            </a:r>
            <a:r>
              <a:rPr lang="en-US" altLang="zh-CN" sz="1800" dirty="0" smtClean="0"/>
              <a:t>Fatigue</a:t>
            </a:r>
            <a:r>
              <a:rPr lang="zh-CN" altLang="en-US" sz="1800" dirty="0" smtClean="0"/>
              <a:t>；</a:t>
            </a:r>
            <a:endParaRPr lang="en-US" altLang="zh-CN" sz="1800" dirty="0" smtClean="0"/>
          </a:p>
          <a:p>
            <a:pPr lvl="1"/>
            <a:r>
              <a:rPr lang="zh-CN" altLang="en-US" sz="1800" dirty="0" smtClean="0"/>
              <a:t>产品数据管理系统：</a:t>
            </a:r>
            <a:r>
              <a:rPr lang="en-US" altLang="zh-CN" sz="1800" dirty="0" err="1" smtClean="0"/>
              <a:t>Windchill</a:t>
            </a:r>
            <a:r>
              <a:rPr lang="zh-CN" altLang="en-US" sz="1800" dirty="0" smtClean="0"/>
              <a:t>；</a:t>
            </a:r>
            <a:endParaRPr lang="en-US" altLang="zh-CN" sz="1800" dirty="0" smtClean="0"/>
          </a:p>
          <a:p>
            <a:r>
              <a:rPr lang="zh-CN" altLang="en-US" sz="1800" dirty="0" smtClean="0"/>
              <a:t>建设需求</a:t>
            </a:r>
            <a:endParaRPr lang="en-US" altLang="zh-CN" sz="1800" dirty="0" smtClean="0"/>
          </a:p>
          <a:p>
            <a:pPr lvl="1"/>
            <a:r>
              <a:rPr lang="zh-CN" altLang="en-US" sz="1800" dirty="0" smtClean="0"/>
              <a:t>仿真软件：</a:t>
            </a:r>
            <a:r>
              <a:rPr lang="en-US" altLang="zh-CN" sz="1800" dirty="0" smtClean="0"/>
              <a:t>ANSYS</a:t>
            </a:r>
            <a:r>
              <a:rPr lang="zh-CN" altLang="en-US" sz="1800" dirty="0" smtClean="0"/>
              <a:t>、</a:t>
            </a:r>
            <a:r>
              <a:rPr lang="en-US" altLang="zh-CN" sz="1800" dirty="0" smtClean="0"/>
              <a:t>Tosca</a:t>
            </a:r>
            <a:r>
              <a:rPr lang="zh-CN" altLang="en-US" sz="1800" dirty="0" smtClean="0"/>
              <a:t>、</a:t>
            </a:r>
            <a:r>
              <a:rPr lang="en-US" altLang="zh-CN" sz="1800" dirty="0" smtClean="0"/>
              <a:t>Fluent</a:t>
            </a:r>
            <a:r>
              <a:rPr lang="zh-CN" altLang="en-US" sz="1800" dirty="0" smtClean="0"/>
              <a:t>、</a:t>
            </a:r>
            <a:r>
              <a:rPr lang="en-US" altLang="zh-CN" sz="1800" dirty="0" smtClean="0"/>
              <a:t>LS-</a:t>
            </a:r>
            <a:r>
              <a:rPr lang="en-US" altLang="zh-CN" sz="1800" dirty="0" err="1" smtClean="0"/>
              <a:t>Dyna</a:t>
            </a:r>
            <a:r>
              <a:rPr lang="zh-CN" altLang="en-US" sz="1800" dirty="0" smtClean="0"/>
              <a:t>、</a:t>
            </a:r>
            <a:r>
              <a:rPr lang="en-US" altLang="zh-CN" sz="1800" dirty="0" err="1" smtClean="0"/>
              <a:t>Autodyn</a:t>
            </a:r>
            <a:r>
              <a:rPr lang="zh-CN" altLang="en-US" sz="1800" dirty="0" smtClean="0"/>
              <a:t>；</a:t>
            </a:r>
            <a:endParaRPr lang="en-US" altLang="zh-CN" sz="1800" dirty="0" smtClean="0"/>
          </a:p>
          <a:p>
            <a:pPr lvl="1"/>
            <a:r>
              <a:rPr lang="zh-CN" altLang="en-US" sz="1800" dirty="0" smtClean="0"/>
              <a:t>多学科优化：</a:t>
            </a:r>
            <a:r>
              <a:rPr lang="en-US" altLang="zh-CN" sz="1800" dirty="0" err="1" smtClean="0"/>
              <a:t>ModelCenter</a:t>
            </a:r>
            <a:endParaRPr lang="en-US" altLang="zh-CN" sz="1800" dirty="0" smtClean="0"/>
          </a:p>
          <a:p>
            <a:endParaRPr lang="zh-CN" altLang="en-US" dirty="0"/>
          </a:p>
        </p:txBody>
      </p:sp>
      <p:sp>
        <p:nvSpPr>
          <p:cNvPr id="4" name="灯片编号占位符 3"/>
          <p:cNvSpPr>
            <a:spLocks noGrp="1"/>
          </p:cNvSpPr>
          <p:nvPr>
            <p:ph type="sldNum" sz="quarter" idx="10"/>
          </p:nvPr>
        </p:nvSpPr>
        <p:spPr/>
        <p:txBody>
          <a:bodyPr/>
          <a:lstStyle/>
          <a:p>
            <a:pPr>
              <a:defRPr/>
            </a:pPr>
            <a:fld id="{78262CC7-F01E-4CAD-AD57-D21B65C027C6}" type="slidenum">
              <a:rPr lang="en-US" altLang="zh-CN" smtClean="0"/>
              <a:pPr>
                <a:defRPr/>
              </a:pPr>
              <a:t>35</a:t>
            </a:fld>
            <a:endParaRPr lang="en-US" altLang="zh-CN"/>
          </a:p>
        </p:txBody>
      </p:sp>
    </p:spTree>
    <p:extLst>
      <p:ext uri="{BB962C8B-B14F-4D97-AF65-F5344CB8AC3E}">
        <p14:creationId xmlns:p14="http://schemas.microsoft.com/office/powerpoint/2010/main" val="2758539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工具软件集成系统在面向整个流程的层次上可以对所有参数进行管理和查看功能，通过</a:t>
            </a:r>
            <a:r>
              <a:rPr lang="en-US" altLang="zh-CN" sz="1200" kern="1200" dirty="0" smtClean="0">
                <a:solidFill>
                  <a:schemeClr val="tx1"/>
                </a:solidFill>
                <a:effectLst/>
                <a:latin typeface="Arial" charset="0"/>
                <a:ea typeface="宋体" pitchFamily="2" charset="-122"/>
                <a:cs typeface="+mn-cs"/>
              </a:rPr>
              <a:t>Parameter Set </a:t>
            </a:r>
            <a:r>
              <a:rPr lang="zh-CN" altLang="zh-CN" sz="1200" kern="1200" dirty="0" smtClean="0">
                <a:solidFill>
                  <a:schemeClr val="tx1"/>
                </a:solidFill>
                <a:effectLst/>
                <a:latin typeface="Arial" charset="0"/>
                <a:ea typeface="宋体" pitchFamily="2" charset="-122"/>
                <a:cs typeface="+mn-cs"/>
              </a:rPr>
              <a:t>来管理不同流程任务中的参数，如果流程中集成了自研程序，系统同样可以管理自研程序的相关输入、输出参数。</a:t>
            </a:r>
            <a:endParaRPr lang="zh-CN" altLang="en-US" dirty="0"/>
          </a:p>
        </p:txBody>
      </p:sp>
      <p:sp>
        <p:nvSpPr>
          <p:cNvPr id="4" name="灯片编号占位符 3"/>
          <p:cNvSpPr>
            <a:spLocks noGrp="1"/>
          </p:cNvSpPr>
          <p:nvPr>
            <p:ph type="sldNum" sz="quarter" idx="10"/>
          </p:nvPr>
        </p:nvSpPr>
        <p:spPr/>
        <p:txBody>
          <a:bodyPr/>
          <a:lstStyle/>
          <a:p>
            <a:pPr>
              <a:defRPr/>
            </a:pPr>
            <a:fld id="{D52BA3B4-7CD7-4E62-B844-364C4EE92A38}" type="slidenum">
              <a:rPr lang="en-US" altLang="zh-CN" smtClean="0"/>
              <a:pPr>
                <a:defRPr/>
              </a:pPr>
              <a:t>38</a:t>
            </a:fld>
            <a:endParaRPr lang="en-US" altLang="zh-CN"/>
          </a:p>
        </p:txBody>
      </p:sp>
    </p:spTree>
    <p:extLst>
      <p:ext uri="{BB962C8B-B14F-4D97-AF65-F5344CB8AC3E}">
        <p14:creationId xmlns:p14="http://schemas.microsoft.com/office/powerpoint/2010/main" val="963723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Arial" charset="0"/>
                <a:ea typeface="宋体" pitchFamily="2" charset="-122"/>
                <a:cs typeface="+mn-cs"/>
              </a:rPr>
              <a:t>过程</a:t>
            </a:r>
            <a:r>
              <a:rPr lang="zh-CN" altLang="zh-CN" sz="1200" kern="1200" dirty="0" smtClean="0">
                <a:solidFill>
                  <a:schemeClr val="tx1"/>
                </a:solidFill>
                <a:effectLst/>
                <a:latin typeface="Arial" charset="0"/>
                <a:ea typeface="宋体" pitchFamily="2" charset="-122"/>
                <a:cs typeface="+mn-cs"/>
              </a:rPr>
              <a:t>中的输入输出参数组成一个完整的参数化数据流，工具软件集成系统通过设计点管理功能对这些参数进行组织形成一个包含输入输出参数的设计点。可以对设计点进行复制，通过修改复制后的设计点中的相关输入参数可以快速的对同一流程在不同输入参数下的响应进行比较、评判。</a:t>
            </a:r>
            <a:endParaRPr lang="zh-CN" altLang="en-US" dirty="0"/>
          </a:p>
        </p:txBody>
      </p:sp>
      <p:sp>
        <p:nvSpPr>
          <p:cNvPr id="4" name="灯片编号占位符 3"/>
          <p:cNvSpPr>
            <a:spLocks noGrp="1"/>
          </p:cNvSpPr>
          <p:nvPr>
            <p:ph type="sldNum" sz="quarter" idx="10"/>
          </p:nvPr>
        </p:nvSpPr>
        <p:spPr/>
        <p:txBody>
          <a:bodyPr/>
          <a:lstStyle/>
          <a:p>
            <a:pPr>
              <a:defRPr/>
            </a:pPr>
            <a:fld id="{D52BA3B4-7CD7-4E62-B844-364C4EE92A38}" type="slidenum">
              <a:rPr lang="en-US" altLang="zh-CN" smtClean="0"/>
              <a:pPr>
                <a:defRPr/>
              </a:pPr>
              <a:t>39</a:t>
            </a:fld>
            <a:endParaRPr lang="en-US" altLang="zh-CN"/>
          </a:p>
        </p:txBody>
      </p:sp>
    </p:spTree>
    <p:extLst>
      <p:ext uri="{BB962C8B-B14F-4D97-AF65-F5344CB8AC3E}">
        <p14:creationId xmlns:p14="http://schemas.microsoft.com/office/powerpoint/2010/main" val="65134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55251A3-E672-498F-8116-D193F175A940}" type="slidenum">
              <a:rPr lang="en-US" altLang="zh-CN" smtClean="0"/>
              <a:pPr/>
              <a:t>47</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342900" indent="-342900" eaLnBrk="1" hangingPunct="1">
              <a:lnSpc>
                <a:spcPct val="150000"/>
              </a:lnSpc>
              <a:spcBef>
                <a:spcPct val="20000"/>
              </a:spcBef>
              <a:buFont typeface="Wingdings" pitchFamily="2" charset="2"/>
              <a:buChar char="n"/>
            </a:pPr>
            <a:r>
              <a:rPr lang="zh-CN" altLang="zh-CN" smtClean="0"/>
              <a:t>针对于航空航天等复杂工程系统的设计，设计人员在设计过程中往往需要参考大量已有工程实例的数据，包括结构化的参数信息、文档资料、数字模型、图片信息以及相关的成品信息等。</a:t>
            </a:r>
            <a:endParaRPr lang="en-US" altLang="zh-CN" smtClean="0"/>
          </a:p>
          <a:p>
            <a:pPr marL="342900" indent="-342900" eaLnBrk="1" hangingPunct="1">
              <a:lnSpc>
                <a:spcPct val="150000"/>
              </a:lnSpc>
              <a:spcBef>
                <a:spcPct val="20000"/>
              </a:spcBef>
              <a:buFont typeface="Wingdings" pitchFamily="2" charset="2"/>
              <a:buChar char="n"/>
            </a:pPr>
            <a:r>
              <a:rPr lang="zh-CN" altLang="zh-CN" smtClean="0"/>
              <a:t>为了能够有针对性的管理、使用这些数据资源，使各种不同类型的数据资源能够和谐共存、统一管理，并且在数据的更新过程中保留历史记录，需要有一个完整的系统进行底层的数据支撑。一方面需要满足用户自定义存储类型及展现形式，另一方面又需要把相关的数据、数据文件等进行电子化存储。</a:t>
            </a:r>
          </a:p>
          <a:p>
            <a:pPr marL="342900" indent="-342900" eaLnBrk="1" hangingPunct="1">
              <a:lnSpc>
                <a:spcPct val="120000"/>
              </a:lnSpc>
              <a:spcBef>
                <a:spcPct val="20000"/>
              </a:spcBef>
              <a:buFont typeface="Wingdings" pitchFamily="2" charset="2"/>
              <a:buChar char="n"/>
            </a:pPr>
            <a:r>
              <a:rPr lang="zh-CN" altLang="zh-CN" smtClean="0"/>
              <a:t>在充分参考已有实例库程序、材料数据管理系统（</a:t>
            </a:r>
            <a:r>
              <a:rPr lang="en-US" altLang="zh-CN" smtClean="0"/>
              <a:t>Granta MI</a:t>
            </a:r>
            <a:r>
              <a:rPr lang="zh-CN" altLang="zh-CN" smtClean="0"/>
              <a:t>）和工程信息资源系统的基础上，借鉴相关软件的一些成熟的组件实现方法，结合公司的开发资源，提出了采用一个新版的</a:t>
            </a:r>
            <a:r>
              <a:rPr lang="en-US" altLang="zh-CN" smtClean="0"/>
              <a:t>SmartRef</a:t>
            </a:r>
            <a:r>
              <a:rPr lang="zh-CN" altLang="zh-CN" smtClean="0"/>
              <a:t>产品来满足客户的功能需求。</a:t>
            </a:r>
            <a:endParaRPr lang="en-US" altLang="zh-CN" smtClean="0"/>
          </a:p>
          <a:p>
            <a:pPr marL="342900" indent="-342900" eaLnBrk="1" hangingPunct="1">
              <a:lnSpc>
                <a:spcPct val="120000"/>
              </a:lnSpc>
              <a:spcBef>
                <a:spcPct val="20000"/>
              </a:spcBef>
              <a:buFont typeface="Wingdings" pitchFamily="2" charset="2"/>
              <a:buChar char="n"/>
            </a:pPr>
            <a:r>
              <a:rPr lang="zh-CN" altLang="en-US" smtClean="0"/>
              <a:t>通过</a:t>
            </a:r>
            <a:r>
              <a:rPr lang="en-US" altLang="zh-CN" smtClean="0"/>
              <a:t>SmartRef</a:t>
            </a:r>
            <a:r>
              <a:rPr lang="zh-CN" altLang="en-US" smtClean="0"/>
              <a:t>系统</a:t>
            </a:r>
            <a:r>
              <a:rPr lang="en-US" altLang="zh-CN" smtClean="0"/>
              <a:t>(</a:t>
            </a:r>
            <a:r>
              <a:rPr lang="zh-CN" altLang="en-US" smtClean="0"/>
              <a:t>工程信息资源平台</a:t>
            </a:r>
            <a:r>
              <a:rPr lang="en-US" altLang="zh-CN" smtClean="0"/>
              <a:t>)</a:t>
            </a:r>
            <a:r>
              <a:rPr lang="zh-CN" altLang="en-US" smtClean="0"/>
              <a:t>，设计工程师能够快速、全面的了解以往产品的各种数据信息，并且能够利用系统提供的分析工具，对各个型号数据信息进行统计分析，提高工作效率和缩短产品的研发时间。</a:t>
            </a:r>
            <a:endParaRPr lang="en-US" altLang="zh-CN" smtClean="0"/>
          </a:p>
          <a:p>
            <a:pPr marL="342900" indent="-342900" eaLnBrk="1" hangingPunct="1">
              <a:lnSpc>
                <a:spcPct val="120000"/>
              </a:lnSpc>
              <a:spcBef>
                <a:spcPct val="20000"/>
              </a:spcBef>
              <a:buFont typeface="Wingdings" pitchFamily="2" charset="2"/>
              <a:buChar char="n"/>
            </a:pPr>
            <a:r>
              <a:rPr lang="en-US" altLang="zh-CN" smtClean="0"/>
              <a:t>SmartRef</a:t>
            </a:r>
            <a:r>
              <a:rPr lang="zh-CN" altLang="en-US" smtClean="0"/>
              <a:t>系统</a:t>
            </a:r>
            <a:r>
              <a:rPr lang="en-US" altLang="zh-CN" smtClean="0"/>
              <a:t>(</a:t>
            </a:r>
            <a:r>
              <a:rPr lang="zh-CN" altLang="en-US" smtClean="0"/>
              <a:t>工程信息资源平台</a:t>
            </a:r>
            <a:r>
              <a:rPr lang="en-US" altLang="zh-CN" smtClean="0"/>
              <a:t>)</a:t>
            </a:r>
            <a:r>
              <a:rPr lang="zh-CN" altLang="en-US" smtClean="0"/>
              <a:t>立足成为主机院所的专业资源平台，将主机院所的各种数据资源整合统一管理，并提供强大的资源搜索引擎，建设成为主机院所的专业“百度资源”系统。</a:t>
            </a:r>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fontAlgn="base" hangingPunct="1">
              <a:spcBef>
                <a:spcPct val="0"/>
              </a:spcBef>
              <a:spcAft>
                <a:spcPct val="0"/>
              </a:spcAft>
            </a:pPr>
            <a:fld id="{E3B63E98-D6D9-4E61-B32C-38606D88A53D}" type="slidenum">
              <a:rPr lang="en-US" altLang="zh-CN" smtClean="0">
                <a:latin typeface="Arial" charset="0"/>
              </a:rPr>
              <a:pPr eaLnBrk="1" fontAlgn="base" hangingPunct="1">
                <a:spcBef>
                  <a:spcPct val="0"/>
                </a:spcBef>
                <a:spcAft>
                  <a:spcPct val="0"/>
                </a:spcAft>
              </a:pPr>
              <a:t>54</a:t>
            </a:fld>
            <a:endParaRPr lang="en-US" altLang="zh-CN" smtClean="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p:spPr>
        <p:txBody>
          <a:bodyPr/>
          <a:lstStyle/>
          <a:p>
            <a:endParaRPr lang="zh-CN" altLang="en-US" smtClean="0">
              <a:ea typeface="宋体" pitchFamily="2" charset="-122"/>
            </a:endParaRPr>
          </a:p>
        </p:txBody>
      </p:sp>
      <p:sp>
        <p:nvSpPr>
          <p:cNvPr id="57348" name="灯片编号占位符 3"/>
          <p:cNvSpPr>
            <a:spLocks noGrp="1"/>
          </p:cNvSpPr>
          <p:nvPr>
            <p:ph type="sldNum" sz="quarter" idx="5"/>
          </p:nvPr>
        </p:nvSpPr>
        <p:spPr>
          <a:noFill/>
        </p:spPr>
        <p:txBody>
          <a:bodyPr/>
          <a:lstStyle/>
          <a:p>
            <a:fld id="{EEE13D6E-0627-4C3C-BCA3-6225C11C3A90}" type="slidenum">
              <a:rPr lang="en-US" altLang="zh-CN" smtClean="0">
                <a:ea typeface="宋体" pitchFamily="2" charset="-122"/>
              </a:rPr>
              <a:pPr/>
              <a:t>5</a:t>
            </a:fld>
            <a:endParaRPr lang="en-US" altLang="zh-CN" smtClean="0">
              <a:ea typeface="宋体"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52BA3B4-7CD7-4E62-B844-364C4EE92A38}" type="slidenum">
              <a:rPr lang="en-US" altLang="zh-CN" smtClean="0"/>
              <a:pPr>
                <a:defRPr/>
              </a:pPr>
              <a:t>56</a:t>
            </a:fld>
            <a:endParaRPr lang="en-US" altLang="zh-CN"/>
          </a:p>
        </p:txBody>
      </p:sp>
    </p:spTree>
    <p:extLst>
      <p:ext uri="{BB962C8B-B14F-4D97-AF65-F5344CB8AC3E}">
        <p14:creationId xmlns:p14="http://schemas.microsoft.com/office/powerpoint/2010/main" val="3836719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52BA3B4-7CD7-4E62-B844-364C4EE92A38}" type="slidenum">
              <a:rPr lang="en-US" altLang="zh-CN" smtClean="0"/>
              <a:pPr>
                <a:defRPr/>
              </a:pPr>
              <a:t>57</a:t>
            </a:fld>
            <a:endParaRPr lang="en-US" altLang="zh-CN"/>
          </a:p>
        </p:txBody>
      </p:sp>
    </p:spTree>
    <p:extLst>
      <p:ext uri="{BB962C8B-B14F-4D97-AF65-F5344CB8AC3E}">
        <p14:creationId xmlns:p14="http://schemas.microsoft.com/office/powerpoint/2010/main" val="3836719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p:spPr>
      </p:sp>
      <p:sp>
        <p:nvSpPr>
          <p:cNvPr id="88067" name="备注占位符 2"/>
          <p:cNvSpPr>
            <a:spLocks noGrp="1"/>
          </p:cNvSpPr>
          <p:nvPr>
            <p:ph type="body" idx="1"/>
          </p:nvPr>
        </p:nvSpPr>
        <p:spPr>
          <a:noFill/>
          <a:ln/>
        </p:spPr>
        <p:txBody>
          <a:bodyPr/>
          <a:lstStyle/>
          <a:p>
            <a:endParaRPr lang="en-US" altLang="zh-CN" smtClean="0">
              <a:ea typeface="宋体" pitchFamily="2" charset="-122"/>
            </a:endParaRPr>
          </a:p>
        </p:txBody>
      </p:sp>
      <p:sp>
        <p:nvSpPr>
          <p:cNvPr id="88068" name="灯片编号占位符 3"/>
          <p:cNvSpPr>
            <a:spLocks noGrp="1"/>
          </p:cNvSpPr>
          <p:nvPr>
            <p:ph type="sldNum" sz="quarter" idx="5"/>
          </p:nvPr>
        </p:nvSpPr>
        <p:spPr>
          <a:noFill/>
        </p:spPr>
        <p:txBody>
          <a:bodyPr/>
          <a:lstStyle/>
          <a:p>
            <a:fld id="{BE5D917B-7F42-41FC-8F34-593C5E12ED2A}" type="slidenum">
              <a:rPr lang="en-US" altLang="zh-CN" smtClean="0">
                <a:ea typeface="宋体" pitchFamily="2" charset="-122"/>
              </a:rPr>
              <a:pPr/>
              <a:t>75</a:t>
            </a:fld>
            <a:endParaRPr lang="en-US" altLang="zh-CN" smtClean="0">
              <a:ea typeface="宋体"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p:spPr>
      </p:sp>
      <p:sp>
        <p:nvSpPr>
          <p:cNvPr id="88067" name="备注占位符 2"/>
          <p:cNvSpPr>
            <a:spLocks noGrp="1"/>
          </p:cNvSpPr>
          <p:nvPr>
            <p:ph type="body" idx="1"/>
          </p:nvPr>
        </p:nvSpPr>
        <p:spPr>
          <a:noFill/>
          <a:ln/>
        </p:spPr>
        <p:txBody>
          <a:bodyPr/>
          <a:lstStyle/>
          <a:p>
            <a:endParaRPr lang="en-US" altLang="zh-CN" smtClean="0">
              <a:ea typeface="宋体" pitchFamily="2" charset="-122"/>
            </a:endParaRPr>
          </a:p>
        </p:txBody>
      </p:sp>
      <p:sp>
        <p:nvSpPr>
          <p:cNvPr id="88068" name="灯片编号占位符 3"/>
          <p:cNvSpPr>
            <a:spLocks noGrp="1"/>
          </p:cNvSpPr>
          <p:nvPr>
            <p:ph type="sldNum" sz="quarter" idx="5"/>
          </p:nvPr>
        </p:nvSpPr>
        <p:spPr>
          <a:noFill/>
        </p:spPr>
        <p:txBody>
          <a:bodyPr/>
          <a:lstStyle/>
          <a:p>
            <a:fld id="{BE5D917B-7F42-41FC-8F34-593C5E12ED2A}" type="slidenum">
              <a:rPr lang="en-US" altLang="zh-CN" smtClean="0">
                <a:ea typeface="宋体" pitchFamily="2" charset="-122"/>
              </a:rPr>
              <a:pPr/>
              <a:t>76</a:t>
            </a:fld>
            <a:endParaRPr lang="en-US" altLang="zh-CN" smtClean="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a:ln/>
        </p:spPr>
        <p:txBody>
          <a:bodyPr/>
          <a:lstStyle/>
          <a:p>
            <a:r>
              <a:rPr lang="en-US" altLang="zh-CN" smtClean="0">
                <a:latin typeface="Arial" pitchFamily="34" charset="0"/>
                <a:ea typeface="宋体" pitchFamily="2" charset="-122"/>
              </a:rPr>
              <a:t>Plan</a:t>
            </a:r>
            <a:r>
              <a:rPr lang="zh-CN" altLang="en-US" smtClean="0">
                <a:latin typeface="Arial" pitchFamily="34" charset="0"/>
                <a:ea typeface="宋体" pitchFamily="2" charset="-122"/>
              </a:rPr>
              <a:t>和</a:t>
            </a:r>
            <a:r>
              <a:rPr lang="en-US" altLang="zh-CN" smtClean="0">
                <a:latin typeface="Arial" pitchFamily="34" charset="0"/>
                <a:ea typeface="宋体" pitchFamily="2" charset="-122"/>
              </a:rPr>
              <a:t>WBS</a:t>
            </a:r>
            <a:r>
              <a:rPr lang="zh-CN" altLang="en-US" smtClean="0">
                <a:latin typeface="Arial" pitchFamily="34" charset="0"/>
                <a:ea typeface="宋体" pitchFamily="2" charset="-122"/>
              </a:rPr>
              <a:t>为管理层面，主要针对状态和结果，流程</a:t>
            </a:r>
            <a:r>
              <a:rPr lang="en-US" altLang="zh-CN" smtClean="0">
                <a:latin typeface="Arial" pitchFamily="34" charset="0"/>
                <a:ea typeface="宋体" pitchFamily="2" charset="-122"/>
              </a:rPr>
              <a:t>/</a:t>
            </a:r>
            <a:r>
              <a:rPr lang="zh-CN" altLang="en-US" smtClean="0">
                <a:latin typeface="Arial" pitchFamily="34" charset="0"/>
                <a:ea typeface="宋体" pitchFamily="2" charset="-122"/>
              </a:rPr>
              <a:t>过程</a:t>
            </a:r>
            <a:r>
              <a:rPr lang="en-US" altLang="zh-CN" smtClean="0">
                <a:latin typeface="Arial" pitchFamily="34" charset="0"/>
                <a:ea typeface="宋体" pitchFamily="2" charset="-122"/>
              </a:rPr>
              <a:t>/</a:t>
            </a:r>
            <a:r>
              <a:rPr lang="zh-CN" altLang="en-US" smtClean="0">
                <a:latin typeface="Arial" pitchFamily="34" charset="0"/>
                <a:ea typeface="宋体" pitchFamily="2" charset="-122"/>
              </a:rPr>
              <a:t>步骤为实现层面，主要针对过程</a:t>
            </a:r>
          </a:p>
        </p:txBody>
      </p:sp>
      <p:sp>
        <p:nvSpPr>
          <p:cNvPr id="62468" name="灯片编号占位符 3"/>
          <p:cNvSpPr>
            <a:spLocks noGrp="1"/>
          </p:cNvSpPr>
          <p:nvPr>
            <p:ph type="sldNum" sz="quarter" idx="5"/>
          </p:nvPr>
        </p:nvSpPr>
        <p:spPr>
          <a:noFill/>
        </p:spPr>
        <p:txBody>
          <a:bodyPr/>
          <a:lstStyle/>
          <a:p>
            <a:fld id="{73F69EA9-EF39-46FE-ABA4-A6D8110813E7}" type="slidenum">
              <a:rPr lang="en-US" altLang="zh-CN" smtClean="0">
                <a:latin typeface="Arial" pitchFamily="34" charset="0"/>
                <a:ea typeface="宋体" pitchFamily="2" charset="-122"/>
              </a:rPr>
              <a:pPr/>
              <a:t>10</a:t>
            </a:fld>
            <a:endParaRPr lang="en-US" altLang="zh-CN" smtClean="0">
              <a:latin typeface="Arial" pitchFamily="34"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a:ln/>
        </p:spPr>
        <p:txBody>
          <a:bodyPr/>
          <a:lstStyle/>
          <a:p>
            <a:r>
              <a:rPr lang="en-US" altLang="zh-CN" smtClean="0">
                <a:latin typeface="Arial" pitchFamily="34" charset="0"/>
                <a:ea typeface="宋体" pitchFamily="2" charset="-122"/>
              </a:rPr>
              <a:t>Plan</a:t>
            </a:r>
            <a:r>
              <a:rPr lang="zh-CN" altLang="en-US" smtClean="0">
                <a:latin typeface="Arial" pitchFamily="34" charset="0"/>
                <a:ea typeface="宋体" pitchFamily="2" charset="-122"/>
              </a:rPr>
              <a:t>和</a:t>
            </a:r>
            <a:r>
              <a:rPr lang="en-US" altLang="zh-CN" smtClean="0">
                <a:latin typeface="Arial" pitchFamily="34" charset="0"/>
                <a:ea typeface="宋体" pitchFamily="2" charset="-122"/>
              </a:rPr>
              <a:t>WBS</a:t>
            </a:r>
            <a:r>
              <a:rPr lang="zh-CN" altLang="en-US" smtClean="0">
                <a:latin typeface="Arial" pitchFamily="34" charset="0"/>
                <a:ea typeface="宋体" pitchFamily="2" charset="-122"/>
              </a:rPr>
              <a:t>为管理层面，主要针对状态和结果，流程</a:t>
            </a:r>
            <a:r>
              <a:rPr lang="en-US" altLang="zh-CN" smtClean="0">
                <a:latin typeface="Arial" pitchFamily="34" charset="0"/>
                <a:ea typeface="宋体" pitchFamily="2" charset="-122"/>
              </a:rPr>
              <a:t>/</a:t>
            </a:r>
            <a:r>
              <a:rPr lang="zh-CN" altLang="en-US" smtClean="0">
                <a:latin typeface="Arial" pitchFamily="34" charset="0"/>
                <a:ea typeface="宋体" pitchFamily="2" charset="-122"/>
              </a:rPr>
              <a:t>过程</a:t>
            </a:r>
            <a:r>
              <a:rPr lang="en-US" altLang="zh-CN" smtClean="0">
                <a:latin typeface="Arial" pitchFamily="34" charset="0"/>
                <a:ea typeface="宋体" pitchFamily="2" charset="-122"/>
              </a:rPr>
              <a:t>/</a:t>
            </a:r>
            <a:r>
              <a:rPr lang="zh-CN" altLang="en-US" smtClean="0">
                <a:latin typeface="Arial" pitchFamily="34" charset="0"/>
                <a:ea typeface="宋体" pitchFamily="2" charset="-122"/>
              </a:rPr>
              <a:t>步骤为实现层面，主要针对过程</a:t>
            </a:r>
          </a:p>
        </p:txBody>
      </p:sp>
      <p:sp>
        <p:nvSpPr>
          <p:cNvPr id="62468" name="灯片编号占位符 3"/>
          <p:cNvSpPr>
            <a:spLocks noGrp="1"/>
          </p:cNvSpPr>
          <p:nvPr>
            <p:ph type="sldNum" sz="quarter" idx="5"/>
          </p:nvPr>
        </p:nvSpPr>
        <p:spPr>
          <a:noFill/>
        </p:spPr>
        <p:txBody>
          <a:bodyPr/>
          <a:lstStyle/>
          <a:p>
            <a:fld id="{73F69EA9-EF39-46FE-ABA4-A6D8110813E7}" type="slidenum">
              <a:rPr lang="en-US" altLang="zh-CN" smtClean="0">
                <a:latin typeface="Arial" pitchFamily="34" charset="0"/>
                <a:ea typeface="宋体" pitchFamily="2" charset="-122"/>
              </a:rPr>
              <a:pPr/>
              <a:t>11</a:t>
            </a:fld>
            <a:endParaRPr lang="en-US" altLang="zh-CN" smtClean="0">
              <a:latin typeface="Arial" pitchFamily="34" charset="0"/>
              <a:ea typeface="宋体"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0905D9E1-DBFB-4FFD-81F6-968611967284}" type="slidenum">
              <a:rPr lang="en-US" altLang="zh-CN" smtClean="0"/>
              <a:pPr>
                <a:defRPr/>
              </a:pPr>
              <a:t>12</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a:ln/>
        </p:spPr>
      </p:sp>
      <p:sp>
        <p:nvSpPr>
          <p:cNvPr id="70659" name="备注占位符 2"/>
          <p:cNvSpPr>
            <a:spLocks noGrp="1"/>
          </p:cNvSpPr>
          <p:nvPr>
            <p:ph type="body" idx="1"/>
          </p:nvPr>
        </p:nvSpPr>
        <p:spPr>
          <a:noFill/>
          <a:ln/>
        </p:spPr>
        <p:txBody>
          <a:bodyPr/>
          <a:lstStyle/>
          <a:p>
            <a:r>
              <a:rPr lang="zh-CN" altLang="zh-CN" dirty="0" smtClean="0">
                <a:ea typeface="宋体" pitchFamily="2" charset="-122"/>
              </a:rPr>
              <a:t>通过对</a:t>
            </a:r>
            <a:r>
              <a:rPr lang="zh-CN" altLang="en-US" dirty="0" smtClean="0">
                <a:ea typeface="宋体" pitchFamily="2" charset="-122"/>
              </a:rPr>
              <a:t>型号</a:t>
            </a:r>
            <a:r>
              <a:rPr lang="zh-CN" altLang="zh-CN" dirty="0" smtClean="0">
                <a:ea typeface="宋体" pitchFamily="2" charset="-122"/>
              </a:rPr>
              <a:t>研制的顶层WBS基础工作包进行维护和策划，定义研制的阶段划分、标准WBS分解及工作包定义，形成一个标准的顶层WBS控制体系；</a:t>
            </a:r>
          </a:p>
          <a:p>
            <a:r>
              <a:rPr lang="zh-CN" altLang="zh-CN" dirty="0" smtClean="0">
                <a:ea typeface="宋体" pitchFamily="2" charset="-122"/>
              </a:rPr>
              <a:t>根据研制任务要求，针对具体型号进行质量策划，依据顶层的WBS工作包以及该型号的实际质量控制要求，形成型号质量保障大纲（型号WBS实例化）将质量控制目标合理分解到一系列工作包中；</a:t>
            </a:r>
          </a:p>
          <a:p>
            <a:r>
              <a:rPr lang="zh-CN" altLang="zh-CN" dirty="0" smtClean="0">
                <a:ea typeface="宋体" pitchFamily="2" charset="-122"/>
              </a:rPr>
              <a:t>根据型号的WBS工作包按专业类别形成各专业部的控制计划，按照研制阶段及工作包的控制顺序发起专业工作包，并通过各专业系统进行执行；</a:t>
            </a:r>
          </a:p>
          <a:p>
            <a:r>
              <a:rPr lang="zh-CN" altLang="zh-CN" dirty="0" smtClean="0">
                <a:ea typeface="宋体" pitchFamily="2" charset="-122"/>
              </a:rPr>
              <a:t>各专业系统（如重量、气动等）对工作包进一步分解，通过具体的工作流程实现专业分析任务的协同和流转。流程任务与相关的设计分析工具集成，实现工具使用及数据管理的无缝结合。</a:t>
            </a:r>
            <a:endParaRPr lang="en-US" altLang="zh-CN" dirty="0" smtClean="0">
              <a:ea typeface="宋体" pitchFamily="2" charset="-122"/>
            </a:endParaRPr>
          </a:p>
          <a:p>
            <a:r>
              <a:rPr lang="zh-CN" altLang="zh-CN" dirty="0" smtClean="0">
                <a:ea typeface="宋体" pitchFamily="2" charset="-122"/>
              </a:rPr>
              <a:t>通过轻量级的客户端环境，把设计任务、数据、知识等与设计师现有设计终端有机结合，实现对协同设计过程的高效支持</a:t>
            </a:r>
          </a:p>
          <a:p>
            <a:r>
              <a:rPr lang="zh-CN" altLang="zh-CN" dirty="0" smtClean="0">
                <a:ea typeface="宋体" pitchFamily="2" charset="-122"/>
              </a:rPr>
              <a:t>过程质量控制贯穿整个研发流程，实现对关键阶段和关键活动评审控制。质量部门通过数据接口监控和跟踪设计活动文档的质量状态。对研发过程发现的质量问题进行闭合和归零</a:t>
            </a:r>
            <a:endParaRPr lang="en-US" altLang="zh-CN" dirty="0" smtClean="0">
              <a:ea typeface="宋体" pitchFamily="2" charset="-122"/>
            </a:endParaRPr>
          </a:p>
          <a:p>
            <a:r>
              <a:rPr lang="zh-CN" altLang="zh-CN" dirty="0" smtClean="0">
                <a:ea typeface="宋体" pitchFamily="2" charset="-122"/>
              </a:rPr>
              <a:t>设计指标作为研发过程的关键控制对象，从总体的技战术指标定义、分解，并落实到各工作包和设计任务，对实际目标值进行自动汇总和状态监控预警</a:t>
            </a:r>
            <a:endParaRPr lang="en-US" altLang="zh-CN" dirty="0" smtClean="0">
              <a:ea typeface="宋体" pitchFamily="2" charset="-122"/>
            </a:endParaRPr>
          </a:p>
          <a:p>
            <a:r>
              <a:rPr lang="zh-CN" altLang="zh-CN" dirty="0" smtClean="0">
                <a:ea typeface="宋体" pitchFamily="2" charset="-122"/>
              </a:rPr>
              <a:t>知识工程作为整个平台的重要支撑，实现从顶层</a:t>
            </a:r>
            <a:r>
              <a:rPr lang="en-US" altLang="zh-CN" dirty="0" smtClean="0">
                <a:ea typeface="宋体" pitchFamily="2" charset="-122"/>
              </a:rPr>
              <a:t>WBS</a:t>
            </a:r>
            <a:r>
              <a:rPr lang="zh-CN" altLang="zh-CN" dirty="0" smtClean="0">
                <a:ea typeface="宋体" pitchFamily="2" charset="-122"/>
              </a:rPr>
              <a:t>策划、工作包执行、任务执行、设计分析等多层次的知识管理和知识应用，形成与实际研发工作紧密结合的</a:t>
            </a:r>
            <a:r>
              <a:rPr lang="zh-CN" altLang="en-US" dirty="0" smtClean="0">
                <a:ea typeface="宋体" pitchFamily="2" charset="-122"/>
              </a:rPr>
              <a:t>型号</a:t>
            </a:r>
            <a:r>
              <a:rPr lang="zh-CN" altLang="zh-CN" dirty="0" smtClean="0">
                <a:ea typeface="宋体" pitchFamily="2" charset="-122"/>
              </a:rPr>
              <a:t>研发工程知识体系。</a:t>
            </a:r>
            <a:endParaRPr lang="zh-CN" altLang="en-US" dirty="0" smtClean="0">
              <a:ea typeface="宋体" pitchFamily="2" charset="-122"/>
            </a:endParaRPr>
          </a:p>
        </p:txBody>
      </p:sp>
      <p:sp>
        <p:nvSpPr>
          <p:cNvPr id="70660" name="灯片编号占位符 3"/>
          <p:cNvSpPr>
            <a:spLocks noGrp="1"/>
          </p:cNvSpPr>
          <p:nvPr>
            <p:ph type="sldNum" sz="quarter" idx="5"/>
          </p:nvPr>
        </p:nvSpPr>
        <p:spPr>
          <a:noFill/>
        </p:spPr>
        <p:txBody>
          <a:bodyPr/>
          <a:lstStyle/>
          <a:p>
            <a:fld id="{9892BBC3-6B1A-4CA6-AD62-1F80EEFEBA01}" type="slidenum">
              <a:rPr lang="en-US" altLang="zh-CN" smtClean="0">
                <a:ea typeface="宋体" pitchFamily="2" charset="-122"/>
              </a:rPr>
              <a:pPr/>
              <a:t>13</a:t>
            </a:fld>
            <a:endParaRPr lang="en-US" altLang="zh-CN" smtClean="0">
              <a:ea typeface="宋体"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p:txBody>
      </p:sp>
      <p:sp>
        <p:nvSpPr>
          <p:cNvPr id="4" name="灯片编号占位符 3"/>
          <p:cNvSpPr>
            <a:spLocks noGrp="1"/>
          </p:cNvSpPr>
          <p:nvPr>
            <p:ph type="sldNum" sz="quarter" idx="10"/>
          </p:nvPr>
        </p:nvSpPr>
        <p:spPr/>
        <p:txBody>
          <a:bodyPr/>
          <a:lstStyle/>
          <a:p>
            <a:fld id="{B55251A3-E672-498F-8116-D193F175A940}" type="slidenum">
              <a:rPr lang="en-US" altLang="zh-CN" smtClean="0"/>
              <a:pPr/>
              <a:t>16</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工作流管理技术提供多人协同支持：管理者通过工作流程将任务进行分解到人，工程师通过任务管理模块接收分配的任务，启动工具或者多学科集成应用模板，完成设计任务，提交过程数据，从而完成任务，在完成任务的过程中可以获取上游的数据，接收任务相关的知识；</a:t>
            </a:r>
            <a:endParaRPr lang="en-US" altLang="zh-CN" dirty="0" smtClean="0"/>
          </a:p>
          <a:p>
            <a:r>
              <a:rPr lang="en-US" altLang="zh-CN" dirty="0" smtClean="0"/>
              <a:t>2</a:t>
            </a:r>
            <a:r>
              <a:rPr lang="zh-CN" altLang="en-US" dirty="0" smtClean="0"/>
              <a:t>、工程师可以根据任务性质，进行动态流程调整并提供驳回、迭代等业务过程，还可提供流程的动态再分解；</a:t>
            </a:r>
            <a:endParaRPr lang="en-US" altLang="zh-CN" dirty="0" smtClean="0"/>
          </a:p>
          <a:p>
            <a:r>
              <a:rPr lang="en-US" altLang="zh-CN" dirty="0" smtClean="0"/>
              <a:t>3</a:t>
            </a:r>
            <a:r>
              <a:rPr lang="zh-CN" altLang="en-US" dirty="0" smtClean="0"/>
              <a:t>、管理者通过知识管理模块可以将流程模板进行存储、以备后续重用。</a:t>
            </a:r>
            <a:endParaRPr lang="zh-CN" altLang="en-US" dirty="0"/>
          </a:p>
        </p:txBody>
      </p:sp>
      <p:sp>
        <p:nvSpPr>
          <p:cNvPr id="4" name="灯片编号占位符 3"/>
          <p:cNvSpPr>
            <a:spLocks noGrp="1"/>
          </p:cNvSpPr>
          <p:nvPr>
            <p:ph type="sldNum" sz="quarter" idx="10"/>
          </p:nvPr>
        </p:nvSpPr>
        <p:spPr/>
        <p:txBody>
          <a:bodyPr/>
          <a:lstStyle/>
          <a:p>
            <a:fld id="{44220CAF-3BEC-4AFC-B962-D85A7D31EDCD}" type="slidenum">
              <a:rPr lang="zh-CN" altLang="en-US" smtClean="0"/>
              <a:pPr/>
              <a:t>19</a:t>
            </a:fld>
            <a:endParaRPr lang="zh-CN" altLang="en-US"/>
          </a:p>
        </p:txBody>
      </p:sp>
    </p:spTree>
    <p:extLst>
      <p:ext uri="{BB962C8B-B14F-4D97-AF65-F5344CB8AC3E}">
        <p14:creationId xmlns:p14="http://schemas.microsoft.com/office/powerpoint/2010/main" val="1188798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当流程启动后，对流程的监控；</a:t>
            </a:r>
            <a:endParaRPr lang="en-US" altLang="zh-CN" dirty="0" smtClean="0"/>
          </a:p>
          <a:p>
            <a:r>
              <a:rPr lang="zh-CN" altLang="en-US" dirty="0" smtClean="0"/>
              <a:t>包括进度，完成情况，数据查询，以及信息统计，可以反馈到</a:t>
            </a:r>
            <a:r>
              <a:rPr lang="en-US" altLang="zh-CN" dirty="0" smtClean="0"/>
              <a:t>MPM</a:t>
            </a:r>
            <a:r>
              <a:rPr lang="zh-CN" altLang="en-US" dirty="0" smtClean="0"/>
              <a:t>中</a:t>
            </a:r>
            <a:endParaRPr lang="en-US" altLang="zh-CN" dirty="0" smtClean="0"/>
          </a:p>
        </p:txBody>
      </p:sp>
      <p:sp>
        <p:nvSpPr>
          <p:cNvPr id="4" name="灯片编号占位符 3"/>
          <p:cNvSpPr>
            <a:spLocks noGrp="1"/>
          </p:cNvSpPr>
          <p:nvPr>
            <p:ph type="sldNum" sz="quarter" idx="10"/>
          </p:nvPr>
        </p:nvSpPr>
        <p:spPr/>
        <p:txBody>
          <a:bodyPr/>
          <a:lstStyle/>
          <a:p>
            <a:fld id="{B55251A3-E672-498F-8116-D193F175A940}" type="slidenum">
              <a:rPr lang="en-US" altLang="zh-CN" smtClean="0"/>
              <a:pPr/>
              <a:t>21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4" name="Group 37"/>
          <p:cNvGrpSpPr>
            <a:grpSpLocks/>
          </p:cNvGrpSpPr>
          <p:nvPr userDrawn="1"/>
        </p:nvGrpSpPr>
        <p:grpSpPr bwMode="auto">
          <a:xfrm>
            <a:off x="3132138" y="2349500"/>
            <a:ext cx="6011862" cy="1079500"/>
            <a:chOff x="1973" y="1480"/>
            <a:chExt cx="3787" cy="680"/>
          </a:xfrm>
        </p:grpSpPr>
        <p:sp>
          <p:nvSpPr>
            <p:cNvPr id="5" name="AutoShape 23"/>
            <p:cNvSpPr>
              <a:spLocks noChangeArrowheads="1"/>
            </p:cNvSpPr>
            <p:nvPr userDrawn="1"/>
          </p:nvSpPr>
          <p:spPr bwMode="auto">
            <a:xfrm>
              <a:off x="1973" y="1480"/>
              <a:ext cx="3787" cy="680"/>
            </a:xfrm>
            <a:custGeom>
              <a:avLst/>
              <a:gdLst>
                <a:gd name="G0" fmla="+- 1757 0 0"/>
                <a:gd name="G1" fmla="+- 21600 0 1757"/>
                <a:gd name="G2" fmla="*/ 1757 1 2"/>
                <a:gd name="G3" fmla="+- 21600 0 G2"/>
                <a:gd name="G4" fmla="+/ 1757 21600 2"/>
                <a:gd name="G5" fmla="+/ G1 0 2"/>
                <a:gd name="G6" fmla="*/ 21600 21600 1757"/>
                <a:gd name="G7" fmla="*/ G6 1 2"/>
                <a:gd name="G8" fmla="+- 21600 0 G7"/>
                <a:gd name="G9" fmla="*/ 21600 1 2"/>
                <a:gd name="G10" fmla="+- 1757 0 G9"/>
                <a:gd name="G11" fmla="?: G10 G8 0"/>
                <a:gd name="G12" fmla="?: G10 G7 21600"/>
                <a:gd name="T0" fmla="*/ 20721 w 21600"/>
                <a:gd name="T1" fmla="*/ 10800 h 21600"/>
                <a:gd name="T2" fmla="*/ 10800 w 21600"/>
                <a:gd name="T3" fmla="*/ 21600 h 21600"/>
                <a:gd name="T4" fmla="*/ 879 w 21600"/>
                <a:gd name="T5" fmla="*/ 10800 h 21600"/>
                <a:gd name="T6" fmla="*/ 10800 w 21600"/>
                <a:gd name="T7" fmla="*/ 0 h 21600"/>
                <a:gd name="T8" fmla="*/ 2679 w 21600"/>
                <a:gd name="T9" fmla="*/ 2679 h 21600"/>
                <a:gd name="T10" fmla="*/ 18921 w 21600"/>
                <a:gd name="T11" fmla="*/ 18921 h 21600"/>
              </a:gdLst>
              <a:ahLst/>
              <a:cxnLst>
                <a:cxn ang="0">
                  <a:pos x="T0" y="T1"/>
                </a:cxn>
                <a:cxn ang="0">
                  <a:pos x="T2" y="T3"/>
                </a:cxn>
                <a:cxn ang="0">
                  <a:pos x="T4" y="T5"/>
                </a:cxn>
                <a:cxn ang="0">
                  <a:pos x="T6" y="T7"/>
                </a:cxn>
              </a:cxnLst>
              <a:rect l="T8" t="T9" r="T10" b="T11"/>
              <a:pathLst>
                <a:path w="21600" h="21600">
                  <a:moveTo>
                    <a:pt x="0" y="0"/>
                  </a:moveTo>
                  <a:lnTo>
                    <a:pt x="1757" y="21600"/>
                  </a:lnTo>
                  <a:lnTo>
                    <a:pt x="19843" y="21600"/>
                  </a:lnTo>
                  <a:lnTo>
                    <a:pt x="21600" y="0"/>
                  </a:lnTo>
                  <a:close/>
                </a:path>
              </a:pathLst>
            </a:custGeom>
            <a:gradFill rotWithShape="1">
              <a:gsLst>
                <a:gs pos="0">
                  <a:srgbClr val="FFFF66">
                    <a:alpha val="89999"/>
                  </a:srgbClr>
                </a:gs>
                <a:gs pos="100000">
                  <a:srgbClr val="F6D300">
                    <a:alpha val="0"/>
                  </a:srgbClr>
                </a:gs>
              </a:gsLst>
              <a:lin ang="2700000" scaled="1"/>
            </a:gradFill>
            <a:ln w="9525" algn="ctr">
              <a:noFill/>
              <a:miter lim="800000"/>
              <a:headEnd/>
              <a:tailEnd/>
            </a:ln>
            <a:effectLst/>
          </p:spPr>
          <p:txBody>
            <a:bodyPr wrap="none" anchor="ctr"/>
            <a:lstStyle/>
            <a:p>
              <a:pPr>
                <a:defRPr/>
              </a:pPr>
              <a:endParaRPr lang="zh-CN" altLang="en-US"/>
            </a:p>
          </p:txBody>
        </p:sp>
        <p:sp>
          <p:nvSpPr>
            <p:cNvPr id="6" name="AutoShape 36"/>
            <p:cNvSpPr>
              <a:spLocks noChangeArrowheads="1"/>
            </p:cNvSpPr>
            <p:nvPr userDrawn="1"/>
          </p:nvSpPr>
          <p:spPr bwMode="auto">
            <a:xfrm flipH="1">
              <a:off x="5452" y="1480"/>
              <a:ext cx="308" cy="680"/>
            </a:xfrm>
            <a:prstGeom prst="rtTriangle">
              <a:avLst/>
            </a:prstGeom>
            <a:gradFill rotWithShape="1">
              <a:gsLst>
                <a:gs pos="0">
                  <a:srgbClr val="FFFF66">
                    <a:alpha val="39000"/>
                  </a:srgbClr>
                </a:gs>
                <a:gs pos="100000">
                  <a:srgbClr val="FFFF66">
                    <a:alpha val="0"/>
                  </a:srgbClr>
                </a:gs>
              </a:gsLst>
              <a:lin ang="5400000" scaled="1"/>
            </a:gradFill>
            <a:ln w="9525" algn="ctr">
              <a:noFill/>
              <a:miter lim="800000"/>
              <a:headEnd/>
              <a:tailEnd/>
            </a:ln>
            <a:effectLst/>
          </p:spPr>
          <p:txBody>
            <a:bodyPr wrap="none" anchor="ctr"/>
            <a:lstStyle/>
            <a:p>
              <a:pPr>
                <a:defRPr/>
              </a:pPr>
              <a:endParaRPr lang="zh-CN" altLang="en-US"/>
            </a:p>
          </p:txBody>
        </p:sp>
      </p:grpSp>
      <p:sp>
        <p:nvSpPr>
          <p:cNvPr id="8" name="Text Box 15"/>
          <p:cNvSpPr txBox="1">
            <a:spLocks noChangeArrowheads="1"/>
          </p:cNvSpPr>
          <p:nvPr/>
        </p:nvSpPr>
        <p:spPr bwMode="auto">
          <a:xfrm>
            <a:off x="0" y="6610350"/>
            <a:ext cx="9144000" cy="244475"/>
          </a:xfrm>
          <a:prstGeom prst="rect">
            <a:avLst/>
          </a:prstGeom>
          <a:noFill/>
          <a:ln w="9525">
            <a:noFill/>
            <a:miter lim="800000"/>
            <a:headEnd/>
            <a:tailEnd/>
          </a:ln>
          <a:effectLst/>
        </p:spPr>
        <p:txBody>
          <a:bodyPr>
            <a:spAutoFit/>
          </a:bodyPr>
          <a:lstStyle/>
          <a:p>
            <a:pPr algn="ctr">
              <a:spcBef>
                <a:spcPct val="50000"/>
              </a:spcBef>
              <a:defRPr/>
            </a:pPr>
            <a:r>
              <a:rPr lang="en-US" altLang="zh-CN" sz="1000" smtClean="0">
                <a:ea typeface="宋体" charset="-122"/>
              </a:rPr>
              <a:t>A Pera Global Company © 2009 PERA China</a:t>
            </a:r>
            <a:endParaRPr lang="en-US" altLang="zh-CN" sz="1000" dirty="0">
              <a:ea typeface="宋体" charset="-122"/>
            </a:endParaRPr>
          </a:p>
        </p:txBody>
      </p:sp>
      <p:sp>
        <p:nvSpPr>
          <p:cNvPr id="5122" name="Rectangle 2"/>
          <p:cNvSpPr>
            <a:spLocks noGrp="1" noChangeArrowheads="1"/>
          </p:cNvSpPr>
          <p:nvPr>
            <p:ph type="ctrTitle"/>
          </p:nvPr>
        </p:nvSpPr>
        <p:spPr>
          <a:xfrm>
            <a:off x="3492500" y="1958975"/>
            <a:ext cx="5545138" cy="1470025"/>
          </a:xfrm>
        </p:spPr>
        <p:txBody>
          <a:bodyPr/>
          <a:lstStyle>
            <a:lvl1pPr>
              <a:defRPr sz="3300"/>
            </a:lvl1pPr>
          </a:lstStyle>
          <a:p>
            <a:r>
              <a:rPr lang="zh-CN" altLang="en-US"/>
              <a:t>单击此处编辑母版标题样式</a:t>
            </a:r>
          </a:p>
        </p:txBody>
      </p:sp>
      <p:sp>
        <p:nvSpPr>
          <p:cNvPr id="5123" name="Rectangle 3"/>
          <p:cNvSpPr>
            <a:spLocks noGrp="1" noChangeArrowheads="1"/>
          </p:cNvSpPr>
          <p:nvPr>
            <p:ph type="subTitle" idx="1"/>
          </p:nvPr>
        </p:nvSpPr>
        <p:spPr>
          <a:xfrm>
            <a:off x="3565525" y="2997200"/>
            <a:ext cx="5256213" cy="477838"/>
          </a:xfrm>
        </p:spPr>
        <p:txBody>
          <a:bodyPr/>
          <a:lstStyle>
            <a:lvl1pPr marL="0" indent="0">
              <a:buFont typeface="Wingdings" pitchFamily="2" charset="2"/>
              <a:buNone/>
              <a:defRPr sz="1500"/>
            </a:lvl1pPr>
          </a:lstStyle>
          <a:p>
            <a:r>
              <a:rPr lang="zh-CN" altLang="en-US"/>
              <a:t>单击此处编辑母版副标题样式</a:t>
            </a:r>
          </a:p>
        </p:txBody>
      </p:sp>
      <p:sp>
        <p:nvSpPr>
          <p:cNvPr id="9" name="Rectangle 4"/>
          <p:cNvSpPr>
            <a:spLocks noGrp="1" noChangeArrowheads="1"/>
          </p:cNvSpPr>
          <p:nvPr>
            <p:ph type="dt" sz="half" idx="10"/>
          </p:nvPr>
        </p:nvSpPr>
        <p:spPr>
          <a:xfrm>
            <a:off x="457200" y="6245225"/>
            <a:ext cx="2133600" cy="476250"/>
          </a:xfrm>
        </p:spPr>
        <p:txBody>
          <a:bodyPr/>
          <a:lstStyle>
            <a:lvl1pPr>
              <a:defRPr smtClean="0"/>
            </a:lvl1pPr>
          </a:lstStyle>
          <a:p>
            <a:pPr>
              <a:defRPr/>
            </a:pPr>
            <a:endParaRPr lang="en-US" altLang="zh-CN"/>
          </a:p>
        </p:txBody>
      </p:sp>
      <p:sp>
        <p:nvSpPr>
          <p:cNvPr id="10" name="Rectangle 5"/>
          <p:cNvSpPr>
            <a:spLocks noGrp="1" noChangeArrowheads="1"/>
          </p:cNvSpPr>
          <p:nvPr>
            <p:ph type="ftr" sz="quarter" idx="11"/>
          </p:nvPr>
        </p:nvSpPr>
        <p:spPr/>
        <p:txBody>
          <a:bodyPr/>
          <a:lstStyle>
            <a:lvl1pPr>
              <a:defRPr smtClean="0"/>
            </a:lvl1pPr>
          </a:lstStyle>
          <a:p>
            <a:pPr>
              <a:defRPr/>
            </a:pPr>
            <a:endParaRPr lang="en-US" altLang="zh-CN"/>
          </a:p>
        </p:txBody>
      </p:sp>
      <p:sp>
        <p:nvSpPr>
          <p:cNvPr id="11" name="Rectangle 6"/>
          <p:cNvSpPr>
            <a:spLocks noGrp="1" noChangeArrowheads="1"/>
          </p:cNvSpPr>
          <p:nvPr>
            <p:ph type="sldNum" sz="quarter" idx="12"/>
          </p:nvPr>
        </p:nvSpPr>
        <p:spPr>
          <a:xfrm>
            <a:off x="6553200" y="6245225"/>
            <a:ext cx="2133600" cy="476250"/>
          </a:xfrm>
        </p:spPr>
        <p:txBody>
          <a:bodyPr/>
          <a:lstStyle>
            <a:lvl1pPr>
              <a:defRPr smtClean="0"/>
            </a:lvl1pPr>
          </a:lstStyle>
          <a:p>
            <a:pPr>
              <a:defRPr/>
            </a:pPr>
            <a:fld id="{F58032A8-556B-4924-9D97-DC0904CCA646}" type="slidenum">
              <a:rPr lang="en-US" altLang="zh-CN"/>
              <a:pPr>
                <a:defRPr/>
              </a:pPr>
              <a:t>‹#›</a:t>
            </a:fld>
            <a:endParaRPr lang="en-US" altLang="zh-CN"/>
          </a:p>
        </p:txBody>
      </p:sp>
      <p:pic>
        <p:nvPicPr>
          <p:cNvPr id="12" name="Picture 2"/>
          <p:cNvPicPr>
            <a:picLocks noChangeAspect="1" noChangeArrowheads="1"/>
          </p:cNvPicPr>
          <p:nvPr userDrawn="1"/>
        </p:nvPicPr>
        <p:blipFill>
          <a:blip r:embed="rId3" cstate="print"/>
          <a:srcRect l="33366" t="29250" r="43600" b="66320"/>
          <a:stretch>
            <a:fillRect/>
          </a:stretch>
        </p:blipFill>
        <p:spPr bwMode="auto">
          <a:xfrm>
            <a:off x="179512" y="116632"/>
            <a:ext cx="3492388" cy="537290"/>
          </a:xfrm>
          <a:prstGeom prst="rect">
            <a:avLst/>
          </a:prstGeom>
          <a:noFill/>
          <a:ln w="9525">
            <a:noFill/>
            <a:miter lim="800000"/>
            <a:headEnd/>
            <a:tailEnd/>
          </a:ln>
        </p:spPr>
      </p:pic>
      <p:pic>
        <p:nvPicPr>
          <p:cNvPr id="13" name="Picture 40" descr="logo"/>
          <p:cNvPicPr>
            <a:picLocks noChangeAspect="1" noChangeArrowheads="1"/>
          </p:cNvPicPr>
          <p:nvPr userDrawn="1"/>
        </p:nvPicPr>
        <p:blipFill>
          <a:blip r:embed="rId4" cstate="print">
            <a:clrChange>
              <a:clrFrom>
                <a:srgbClr val="FFFFFF"/>
              </a:clrFrom>
              <a:clrTo>
                <a:srgbClr val="FFFFFF">
                  <a:alpha val="0"/>
                </a:srgbClr>
              </a:clrTo>
            </a:clrChange>
          </a:blip>
          <a:srcRect/>
          <a:stretch>
            <a:fillRect/>
          </a:stretch>
        </p:blipFill>
        <p:spPr bwMode="auto">
          <a:xfrm>
            <a:off x="7667625" y="157163"/>
            <a:ext cx="1223963" cy="392112"/>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5EB73A6-53ED-4357-8713-35DF8BEECD06}"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97663" y="-17463"/>
            <a:ext cx="2195512" cy="614362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7950" y="-17463"/>
            <a:ext cx="6437313" cy="614362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7E7D8A9-CAC9-4145-8792-C85D45B27C55}"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7950" y="-17463"/>
            <a:ext cx="6707188" cy="850901"/>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5" y="981075"/>
            <a:ext cx="4244975" cy="51450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981075"/>
            <a:ext cx="4244975" cy="24955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629025"/>
            <a:ext cx="4244975" cy="2497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005CDBDA-13C8-4D3D-95E1-679DC3A3762A}"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2E7C81E-783B-4B5E-BABA-EEEBC4861743}"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1DF7BFD-D502-4F39-A637-B279CACE1DE8}"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5" y="981075"/>
            <a:ext cx="4244975" cy="5145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81075"/>
            <a:ext cx="4244975" cy="5145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5A4B552-E065-4E4B-AC5F-7B154D19C66C}"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3CFB5B83-44CD-4487-8E7A-2103792B8C0D}"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C246CC1D-868F-4456-A3D3-452B73964810}"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7CFCFC8F-9DEB-48A8-AEFC-ABCA34FB05D5}"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5902EB9-69F7-4593-AD6F-95354EE7F890}"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C04F927-0062-47FD-904C-544737C1A377}"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cstate="print"/>
          <a:srcRect/>
          <a:stretch>
            <a:fillRect b="-288"/>
          </a:stretch>
        </a:blipFill>
        <a:effectLst/>
      </p:bgPr>
    </p:bg>
    <p:spTree>
      <p:nvGrpSpPr>
        <p:cNvPr id="1" name=""/>
        <p:cNvGrpSpPr/>
        <p:nvPr/>
      </p:nvGrpSpPr>
      <p:grpSpPr>
        <a:xfrm>
          <a:off x="0" y="0"/>
          <a:ext cx="0" cy="0"/>
          <a:chOff x="0" y="0"/>
          <a:chExt cx="0" cy="0"/>
        </a:xfrm>
      </p:grpSpPr>
      <p:sp>
        <p:nvSpPr>
          <p:cNvPr id="1036" name="Rectangle 12"/>
          <p:cNvSpPr>
            <a:spLocks noChangeArrowheads="1"/>
          </p:cNvSpPr>
          <p:nvPr/>
        </p:nvSpPr>
        <p:spPr bwMode="auto">
          <a:xfrm>
            <a:off x="0" y="693738"/>
            <a:ext cx="9144000" cy="5903912"/>
          </a:xfrm>
          <a:prstGeom prst="rect">
            <a:avLst/>
          </a:prstGeom>
          <a:gradFill rotWithShape="1">
            <a:gsLst>
              <a:gs pos="0">
                <a:schemeClr val="bg1">
                  <a:alpha val="83000"/>
                </a:schemeClr>
              </a:gs>
              <a:gs pos="100000">
                <a:schemeClr val="bg1">
                  <a:alpha val="0"/>
                </a:schemeClr>
              </a:gs>
            </a:gsLst>
            <a:lin ang="0" scaled="1"/>
          </a:gradFill>
          <a:ln w="9525">
            <a:noFill/>
            <a:miter lim="800000"/>
            <a:headEnd/>
            <a:tailEnd/>
          </a:ln>
          <a:effectLst/>
        </p:spPr>
        <p:txBody>
          <a:bodyPr wrap="none" anchor="ctr"/>
          <a:lstStyle/>
          <a:p>
            <a:pPr>
              <a:defRPr/>
            </a:pPr>
            <a:endParaRPr lang="zh-CN" altLang="en-US"/>
          </a:p>
        </p:txBody>
      </p:sp>
      <p:sp>
        <p:nvSpPr>
          <p:cNvPr id="1026" name="Rectangle 2"/>
          <p:cNvSpPr>
            <a:spLocks noGrp="1" noChangeArrowheads="1"/>
          </p:cNvSpPr>
          <p:nvPr>
            <p:ph type="title"/>
          </p:nvPr>
        </p:nvSpPr>
        <p:spPr bwMode="auto">
          <a:xfrm>
            <a:off x="107950" y="-17463"/>
            <a:ext cx="6707188" cy="8509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3076" name="Rectangle 3"/>
          <p:cNvSpPr>
            <a:spLocks noGrp="1" noChangeArrowheads="1"/>
          </p:cNvSpPr>
          <p:nvPr>
            <p:ph type="body" idx="1"/>
          </p:nvPr>
        </p:nvSpPr>
        <p:spPr bwMode="auto">
          <a:xfrm>
            <a:off x="250825" y="981075"/>
            <a:ext cx="8642350" cy="5145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32385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ea typeface="宋体"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ea typeface="宋体"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759575"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ea typeface="宋体" charset="-122"/>
              </a:defRPr>
            </a:lvl1pPr>
          </a:lstStyle>
          <a:p>
            <a:pPr>
              <a:defRPr/>
            </a:pPr>
            <a:fld id="{B6B5368A-2542-46A6-A94F-0E09C10ED55A}" type="slidenum">
              <a:rPr lang="en-US" altLang="zh-CN"/>
              <a:pPr>
                <a:defRPr/>
              </a:pPr>
              <a:t>‹#›</a:t>
            </a:fld>
            <a:endParaRPr lang="en-US" altLang="zh-CN"/>
          </a:p>
        </p:txBody>
      </p:sp>
      <p:sp>
        <p:nvSpPr>
          <p:cNvPr id="1035" name="Rectangle 11"/>
          <p:cNvSpPr>
            <a:spLocks noChangeArrowheads="1"/>
          </p:cNvSpPr>
          <p:nvPr/>
        </p:nvSpPr>
        <p:spPr bwMode="auto">
          <a:xfrm>
            <a:off x="0" y="674688"/>
            <a:ext cx="9144000" cy="17462"/>
          </a:xfrm>
          <a:prstGeom prst="rect">
            <a:avLst/>
          </a:prstGeom>
          <a:solidFill>
            <a:srgbClr val="FFDB01"/>
          </a:solidFill>
          <a:ln w="9525">
            <a:noFill/>
            <a:miter lim="800000"/>
            <a:headEnd/>
            <a:tailEnd/>
          </a:ln>
          <a:effectLst/>
        </p:spPr>
        <p:txBody>
          <a:bodyPr wrap="none" anchor="ctr"/>
          <a:lstStyle/>
          <a:p>
            <a:pPr>
              <a:defRPr/>
            </a:pPr>
            <a:endParaRPr lang="zh-CN" altLang="en-US"/>
          </a:p>
        </p:txBody>
      </p:sp>
      <p:pic>
        <p:nvPicPr>
          <p:cNvPr id="11" name="Picture 40" descr="logo"/>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7667625" y="157163"/>
            <a:ext cx="1223963" cy="3921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3"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l" rtl="0" eaLnBrk="0" fontAlgn="base" hangingPunct="0">
        <a:spcBef>
          <a:spcPct val="0"/>
        </a:spcBef>
        <a:spcAft>
          <a:spcPct val="0"/>
        </a:spcAft>
        <a:defRPr sz="2500">
          <a:solidFill>
            <a:schemeClr val="tx1"/>
          </a:solidFill>
          <a:latin typeface="+mj-lt"/>
          <a:ea typeface="+mj-ea"/>
          <a:cs typeface="+mj-cs"/>
        </a:defRPr>
      </a:lvl1pPr>
      <a:lvl2pPr algn="l" rtl="0" eaLnBrk="0" fontAlgn="base" hangingPunct="0">
        <a:spcBef>
          <a:spcPct val="0"/>
        </a:spcBef>
        <a:spcAft>
          <a:spcPct val="0"/>
        </a:spcAft>
        <a:defRPr sz="2500">
          <a:solidFill>
            <a:schemeClr val="tx1"/>
          </a:solidFill>
          <a:latin typeface="Arial" charset="0"/>
          <a:ea typeface="黑体" pitchFamily="2" charset="-122"/>
        </a:defRPr>
      </a:lvl2pPr>
      <a:lvl3pPr algn="l" rtl="0" eaLnBrk="0" fontAlgn="base" hangingPunct="0">
        <a:spcBef>
          <a:spcPct val="0"/>
        </a:spcBef>
        <a:spcAft>
          <a:spcPct val="0"/>
        </a:spcAft>
        <a:defRPr sz="2500">
          <a:solidFill>
            <a:schemeClr val="tx1"/>
          </a:solidFill>
          <a:latin typeface="Arial" charset="0"/>
          <a:ea typeface="黑体" pitchFamily="2" charset="-122"/>
        </a:defRPr>
      </a:lvl3pPr>
      <a:lvl4pPr algn="l" rtl="0" eaLnBrk="0" fontAlgn="base" hangingPunct="0">
        <a:spcBef>
          <a:spcPct val="0"/>
        </a:spcBef>
        <a:spcAft>
          <a:spcPct val="0"/>
        </a:spcAft>
        <a:defRPr sz="2500">
          <a:solidFill>
            <a:schemeClr val="tx1"/>
          </a:solidFill>
          <a:latin typeface="Arial" charset="0"/>
          <a:ea typeface="黑体" pitchFamily="2" charset="-122"/>
        </a:defRPr>
      </a:lvl4pPr>
      <a:lvl5pPr algn="l" rtl="0" eaLnBrk="0" fontAlgn="base" hangingPunct="0">
        <a:spcBef>
          <a:spcPct val="0"/>
        </a:spcBef>
        <a:spcAft>
          <a:spcPct val="0"/>
        </a:spcAft>
        <a:defRPr sz="2500">
          <a:solidFill>
            <a:schemeClr val="tx1"/>
          </a:solidFill>
          <a:latin typeface="Arial" charset="0"/>
          <a:ea typeface="黑体" pitchFamily="2" charset="-122"/>
        </a:defRPr>
      </a:lvl5pPr>
      <a:lvl6pPr marL="457200" algn="l" rtl="0" fontAlgn="base">
        <a:spcBef>
          <a:spcPct val="0"/>
        </a:spcBef>
        <a:spcAft>
          <a:spcPct val="0"/>
        </a:spcAft>
        <a:defRPr sz="2500">
          <a:solidFill>
            <a:schemeClr val="tx1"/>
          </a:solidFill>
          <a:latin typeface="Arial" charset="0"/>
          <a:ea typeface="黑体" pitchFamily="2" charset="-122"/>
        </a:defRPr>
      </a:lvl6pPr>
      <a:lvl7pPr marL="914400" algn="l" rtl="0" fontAlgn="base">
        <a:spcBef>
          <a:spcPct val="0"/>
        </a:spcBef>
        <a:spcAft>
          <a:spcPct val="0"/>
        </a:spcAft>
        <a:defRPr sz="2500">
          <a:solidFill>
            <a:schemeClr val="tx1"/>
          </a:solidFill>
          <a:latin typeface="Arial" charset="0"/>
          <a:ea typeface="黑体" pitchFamily="2" charset="-122"/>
        </a:defRPr>
      </a:lvl7pPr>
      <a:lvl8pPr marL="1371600" algn="l" rtl="0" fontAlgn="base">
        <a:spcBef>
          <a:spcPct val="0"/>
        </a:spcBef>
        <a:spcAft>
          <a:spcPct val="0"/>
        </a:spcAft>
        <a:defRPr sz="2500">
          <a:solidFill>
            <a:schemeClr val="tx1"/>
          </a:solidFill>
          <a:latin typeface="Arial" charset="0"/>
          <a:ea typeface="黑体" pitchFamily="2" charset="-122"/>
        </a:defRPr>
      </a:lvl8pPr>
      <a:lvl9pPr marL="1828800" algn="l" rtl="0" fontAlgn="base">
        <a:spcBef>
          <a:spcPct val="0"/>
        </a:spcBef>
        <a:spcAft>
          <a:spcPct val="0"/>
        </a:spcAft>
        <a:defRPr sz="2500">
          <a:solidFill>
            <a:schemeClr val="tx1"/>
          </a:solidFill>
          <a:latin typeface="Arial" charset="0"/>
          <a:ea typeface="黑体" pitchFamily="2" charset="-122"/>
        </a:defRPr>
      </a:lvl9pPr>
    </p:titleStyle>
    <p:bodyStyle>
      <a:lvl1pPr marL="342900" indent="-342900" algn="l" rtl="0" eaLnBrk="0" fontAlgn="base" hangingPunct="0">
        <a:lnSpc>
          <a:spcPct val="120000"/>
        </a:lnSpc>
        <a:spcBef>
          <a:spcPct val="20000"/>
        </a:spcBef>
        <a:spcAft>
          <a:spcPct val="0"/>
        </a:spcAft>
        <a:buFont typeface="Wingdings" pitchFamily="2" charset="2"/>
        <a:buChar char="n"/>
        <a:defRPr sz="23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har char="–"/>
        <a:defRPr sz="2200">
          <a:solidFill>
            <a:schemeClr val="tx1"/>
          </a:solidFill>
          <a:latin typeface="+mn-lt"/>
          <a:ea typeface="+mn-ea"/>
        </a:defRPr>
      </a:lvl2pPr>
      <a:lvl3pPr marL="1143000" indent="-228600" algn="l" rtl="0" eaLnBrk="0" fontAlgn="base" hangingPunct="0">
        <a:lnSpc>
          <a:spcPct val="120000"/>
        </a:lnSpc>
        <a:spcBef>
          <a:spcPct val="20000"/>
        </a:spcBef>
        <a:spcAft>
          <a:spcPct val="0"/>
        </a:spcAft>
        <a:buChar char="•"/>
        <a:defRPr sz="2000">
          <a:solidFill>
            <a:schemeClr val="tx1"/>
          </a:solidFill>
          <a:latin typeface="+mn-lt"/>
          <a:ea typeface="+mn-ea"/>
        </a:defRPr>
      </a:lvl3pPr>
      <a:lvl4pPr marL="1600200" indent="-228600" algn="l" rtl="0" eaLnBrk="0" fontAlgn="base" hangingPunct="0">
        <a:lnSpc>
          <a:spcPct val="120000"/>
        </a:lnSpc>
        <a:spcBef>
          <a:spcPct val="20000"/>
        </a:spcBef>
        <a:spcAft>
          <a:spcPct val="0"/>
        </a:spcAft>
        <a:buFont typeface="Arial" charset="0"/>
        <a:buChar char="▪"/>
        <a:defRPr sz="1900">
          <a:solidFill>
            <a:schemeClr val="tx1"/>
          </a:solidFill>
          <a:latin typeface="+mn-lt"/>
          <a:ea typeface="+mn-ea"/>
        </a:defRPr>
      </a:lvl4pPr>
      <a:lvl5pPr marL="2057400" indent="-228600" algn="l" rtl="0" eaLnBrk="0" fontAlgn="base" hangingPunct="0">
        <a:lnSpc>
          <a:spcPct val="120000"/>
        </a:lnSpc>
        <a:spcBef>
          <a:spcPct val="20000"/>
        </a:spcBef>
        <a:spcAft>
          <a:spcPct val="0"/>
        </a:spcAft>
        <a:buFont typeface="Arial" charset="0"/>
        <a:buChar char="»"/>
        <a:defRPr sz="1900">
          <a:solidFill>
            <a:schemeClr val="tx1"/>
          </a:solidFill>
          <a:latin typeface="+mn-lt"/>
          <a:ea typeface="+mn-ea"/>
        </a:defRPr>
      </a:lvl5pPr>
      <a:lvl6pPr marL="2514600" indent="-228600" algn="l" rtl="0" fontAlgn="base">
        <a:lnSpc>
          <a:spcPct val="120000"/>
        </a:lnSpc>
        <a:spcBef>
          <a:spcPct val="20000"/>
        </a:spcBef>
        <a:spcAft>
          <a:spcPct val="0"/>
        </a:spcAft>
        <a:buFont typeface="Arial" charset="0"/>
        <a:buChar char="»"/>
        <a:defRPr sz="1900">
          <a:solidFill>
            <a:schemeClr val="tx1"/>
          </a:solidFill>
          <a:latin typeface="+mn-lt"/>
          <a:ea typeface="+mn-ea"/>
        </a:defRPr>
      </a:lvl6pPr>
      <a:lvl7pPr marL="2971800" indent="-228600" algn="l" rtl="0" fontAlgn="base">
        <a:lnSpc>
          <a:spcPct val="120000"/>
        </a:lnSpc>
        <a:spcBef>
          <a:spcPct val="20000"/>
        </a:spcBef>
        <a:spcAft>
          <a:spcPct val="0"/>
        </a:spcAft>
        <a:buFont typeface="Arial" charset="0"/>
        <a:buChar char="»"/>
        <a:defRPr sz="1900">
          <a:solidFill>
            <a:schemeClr val="tx1"/>
          </a:solidFill>
          <a:latin typeface="+mn-lt"/>
          <a:ea typeface="+mn-ea"/>
        </a:defRPr>
      </a:lvl7pPr>
      <a:lvl8pPr marL="3429000" indent="-228600" algn="l" rtl="0" fontAlgn="base">
        <a:lnSpc>
          <a:spcPct val="120000"/>
        </a:lnSpc>
        <a:spcBef>
          <a:spcPct val="20000"/>
        </a:spcBef>
        <a:spcAft>
          <a:spcPct val="0"/>
        </a:spcAft>
        <a:buFont typeface="Arial" charset="0"/>
        <a:buChar char="»"/>
        <a:defRPr sz="1900">
          <a:solidFill>
            <a:schemeClr val="tx1"/>
          </a:solidFill>
          <a:latin typeface="+mn-lt"/>
          <a:ea typeface="+mn-ea"/>
        </a:defRPr>
      </a:lvl8pPr>
      <a:lvl9pPr marL="3886200" indent="-228600" algn="l" rtl="0" fontAlgn="base">
        <a:lnSpc>
          <a:spcPct val="120000"/>
        </a:lnSpc>
        <a:spcBef>
          <a:spcPct val="20000"/>
        </a:spcBef>
        <a:spcAft>
          <a:spcPct val="0"/>
        </a:spcAft>
        <a:buFont typeface="Arial" charset="0"/>
        <a:buChar char="»"/>
        <a:defRPr sz="19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1.jpeg"/><Relationship Id="rId7" Type="http://schemas.openxmlformats.org/officeDocument/2006/relationships/diagramLayout" Target="../diagrams/layout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13.png"/><Relationship Id="rId10" Type="http://schemas.microsoft.com/office/2007/relationships/diagramDrawing" Target="../diagrams/drawing1.xml"/><Relationship Id="rId4" Type="http://schemas.openxmlformats.org/officeDocument/2006/relationships/image" Target="../media/image12.jpe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1.jpeg"/><Relationship Id="rId7" Type="http://schemas.openxmlformats.org/officeDocument/2006/relationships/diagramLayout" Target="../diagrams/layout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13.png"/><Relationship Id="rId10" Type="http://schemas.microsoft.com/office/2007/relationships/diagramDrawing" Target="../diagrams/drawing2.xml"/><Relationship Id="rId4" Type="http://schemas.openxmlformats.org/officeDocument/2006/relationships/image" Target="../media/image12.jpeg"/><Relationship Id="rId9" Type="http://schemas.openxmlformats.org/officeDocument/2006/relationships/diagramColors" Target="../diagrams/colors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8.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jpe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jpeg"/><Relationship Id="rId9"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jpe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jpeg"/><Relationship Id="rId4" Type="http://schemas.openxmlformats.org/officeDocument/2006/relationships/image" Target="../media/image83.emf"/><Relationship Id="rId9" Type="http://schemas.openxmlformats.org/officeDocument/2006/relationships/image" Target="../media/image8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jpeg"/><Relationship Id="rId4" Type="http://schemas.openxmlformats.org/officeDocument/2006/relationships/image" Target="../media/image89.jpeg"/></Relationships>
</file>

<file path=ppt/slides/_rels/slide3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9.png"/><Relationship Id="rId4" Type="http://schemas.openxmlformats.org/officeDocument/2006/relationships/image" Target="../media/image98.emf"/></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4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48.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18" Type="http://schemas.openxmlformats.org/officeDocument/2006/relationships/image" Target="../media/image141.jpeg"/><Relationship Id="rId26" Type="http://schemas.openxmlformats.org/officeDocument/2006/relationships/image" Target="../media/image149.png"/><Relationship Id="rId3" Type="http://schemas.openxmlformats.org/officeDocument/2006/relationships/image" Target="../media/image126.png"/><Relationship Id="rId21" Type="http://schemas.openxmlformats.org/officeDocument/2006/relationships/image" Target="../media/image144.jpe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40.png"/><Relationship Id="rId25" Type="http://schemas.openxmlformats.org/officeDocument/2006/relationships/image" Target="../media/image148.jpeg"/><Relationship Id="rId2" Type="http://schemas.openxmlformats.org/officeDocument/2006/relationships/image" Target="../media/image125.png"/><Relationship Id="rId16" Type="http://schemas.openxmlformats.org/officeDocument/2006/relationships/image" Target="../media/image139.jpeg"/><Relationship Id="rId20" Type="http://schemas.openxmlformats.org/officeDocument/2006/relationships/image" Target="../media/image143.jpeg"/><Relationship Id="rId29" Type="http://schemas.openxmlformats.org/officeDocument/2006/relationships/image" Target="../media/image152.jpe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jpeg"/><Relationship Id="rId24" Type="http://schemas.openxmlformats.org/officeDocument/2006/relationships/image" Target="../media/image147.jpeg"/><Relationship Id="rId5" Type="http://schemas.openxmlformats.org/officeDocument/2006/relationships/image" Target="../media/image128.jpeg"/><Relationship Id="rId15" Type="http://schemas.openxmlformats.org/officeDocument/2006/relationships/image" Target="../media/image138.jpeg"/><Relationship Id="rId23" Type="http://schemas.openxmlformats.org/officeDocument/2006/relationships/image" Target="../media/image146.jpeg"/><Relationship Id="rId28" Type="http://schemas.openxmlformats.org/officeDocument/2006/relationships/image" Target="../media/image151.jpeg"/><Relationship Id="rId10" Type="http://schemas.openxmlformats.org/officeDocument/2006/relationships/image" Target="../media/image133.jpeg"/><Relationship Id="rId19" Type="http://schemas.openxmlformats.org/officeDocument/2006/relationships/image" Target="../media/image142.jpeg"/><Relationship Id="rId4" Type="http://schemas.openxmlformats.org/officeDocument/2006/relationships/image" Target="../media/image127.png"/><Relationship Id="rId9" Type="http://schemas.openxmlformats.org/officeDocument/2006/relationships/image" Target="../media/image132.jpeg"/><Relationship Id="rId14" Type="http://schemas.openxmlformats.org/officeDocument/2006/relationships/image" Target="../media/image137.jpeg"/><Relationship Id="rId22" Type="http://schemas.openxmlformats.org/officeDocument/2006/relationships/image" Target="../media/image145.jpeg"/><Relationship Id="rId27" Type="http://schemas.openxmlformats.org/officeDocument/2006/relationships/image" Target="../media/image150.jpeg"/><Relationship Id="rId30" Type="http://schemas.openxmlformats.org/officeDocument/2006/relationships/image" Target="../media/image153.jpeg"/></Relationships>
</file>

<file path=ppt/slides/_rels/slide49.xml.rels><?xml version="1.0" encoding="UTF-8" standalone="yes"?>
<Relationships xmlns="http://schemas.openxmlformats.org/package/2006/relationships"><Relationship Id="rId8" Type="http://schemas.openxmlformats.org/officeDocument/2006/relationships/image" Target="../media/image154.emf"/><Relationship Id="rId13" Type="http://schemas.openxmlformats.org/officeDocument/2006/relationships/image" Target="../media/image162.png"/><Relationship Id="rId18" Type="http://schemas.openxmlformats.org/officeDocument/2006/relationships/image" Target="../media/image167.png"/><Relationship Id="rId3" Type="http://schemas.openxmlformats.org/officeDocument/2006/relationships/image" Target="../media/image155.png"/><Relationship Id="rId7" Type="http://schemas.openxmlformats.org/officeDocument/2006/relationships/oleObject" Target="../embeddings/oleObject2.bin"/><Relationship Id="rId12" Type="http://schemas.openxmlformats.org/officeDocument/2006/relationships/image" Target="../media/image161.gif"/><Relationship Id="rId17" Type="http://schemas.openxmlformats.org/officeDocument/2006/relationships/image" Target="../media/image166.jpeg"/><Relationship Id="rId2" Type="http://schemas.openxmlformats.org/officeDocument/2006/relationships/slideLayout" Target="../slideLayouts/slideLayout7.xml"/><Relationship Id="rId16" Type="http://schemas.openxmlformats.org/officeDocument/2006/relationships/image" Target="../media/image165.png"/><Relationship Id="rId1" Type="http://schemas.openxmlformats.org/officeDocument/2006/relationships/vmlDrawing" Target="../drawings/vmlDrawing2.vml"/><Relationship Id="rId6" Type="http://schemas.openxmlformats.org/officeDocument/2006/relationships/image" Target="../media/image158.jpeg"/><Relationship Id="rId11" Type="http://schemas.openxmlformats.org/officeDocument/2006/relationships/image" Target="../media/image13.png"/><Relationship Id="rId5" Type="http://schemas.openxmlformats.org/officeDocument/2006/relationships/image" Target="../media/image157.png"/><Relationship Id="rId15" Type="http://schemas.openxmlformats.org/officeDocument/2006/relationships/image" Target="../media/image164.png"/><Relationship Id="rId10" Type="http://schemas.openxmlformats.org/officeDocument/2006/relationships/image" Target="../media/image160.png"/><Relationship Id="rId4" Type="http://schemas.openxmlformats.org/officeDocument/2006/relationships/image" Target="../media/image156.png"/><Relationship Id="rId9" Type="http://schemas.openxmlformats.org/officeDocument/2006/relationships/image" Target="../media/image159.jpeg"/><Relationship Id="rId14" Type="http://schemas.openxmlformats.org/officeDocument/2006/relationships/image" Target="../media/image16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jpeg"/><Relationship Id="rId4" Type="http://schemas.openxmlformats.org/officeDocument/2006/relationships/image" Target="../media/image172.jpeg"/></Relationships>
</file>

<file path=ppt/slides/_rels/slide5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55.png"/><Relationship Id="rId4" Type="http://schemas.openxmlformats.org/officeDocument/2006/relationships/image" Target="../media/image176.png"/></Relationships>
</file>

<file path=ppt/slides/_rels/slide56.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1.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56.png"/><Relationship Id="rId4" Type="http://schemas.openxmlformats.org/officeDocument/2006/relationships/image" Target="../media/image179.png"/></Relationships>
</file>

<file path=ppt/slides/_rels/slide57.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1.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56.png"/><Relationship Id="rId4" Type="http://schemas.openxmlformats.org/officeDocument/2006/relationships/image" Target="../media/image179.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6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186.gif"/></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6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188.jpeg"/><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190.jpeg"/><Relationship Id="rId4" Type="http://schemas.openxmlformats.org/officeDocument/2006/relationships/image" Target="../media/image56.png"/></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7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192.jpeg"/><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74.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ctrTitle"/>
          </p:nvPr>
        </p:nvSpPr>
        <p:spPr>
          <a:xfrm>
            <a:off x="3357554" y="2428868"/>
            <a:ext cx="5761782" cy="928694"/>
          </a:xfrm>
        </p:spPr>
        <p:txBody>
          <a:bodyPr/>
          <a:lstStyle/>
          <a:p>
            <a:pPr algn="ctr"/>
            <a:r>
              <a:rPr lang="zh-CN" altLang="en-US" sz="3600" dirty="0" smtClean="0"/>
              <a:t>坦克装甲车辆</a:t>
            </a:r>
            <a:r>
              <a:rPr lang="en-US" altLang="zh-CN" sz="3600" dirty="0" smtClean="0"/>
              <a:t/>
            </a:r>
            <a:br>
              <a:rPr lang="en-US" altLang="zh-CN" sz="3600" dirty="0" smtClean="0"/>
            </a:br>
            <a:r>
              <a:rPr lang="zh-CN" altLang="en-US" sz="3600" dirty="0" smtClean="0"/>
              <a:t>综合仿真平台建设</a:t>
            </a:r>
            <a:endParaRPr lang="zh-CN" altLang="en-US" sz="1200" dirty="0" smtClean="0"/>
          </a:p>
        </p:txBody>
      </p:sp>
      <p:sp>
        <p:nvSpPr>
          <p:cNvPr id="3" name="TextBox 2"/>
          <p:cNvSpPr txBox="1"/>
          <p:nvPr/>
        </p:nvSpPr>
        <p:spPr>
          <a:xfrm>
            <a:off x="5778033" y="3929066"/>
            <a:ext cx="2826415" cy="923330"/>
          </a:xfrm>
          <a:prstGeom prst="rect">
            <a:avLst/>
          </a:prstGeom>
          <a:noFill/>
        </p:spPr>
        <p:txBody>
          <a:bodyPr wrap="none" rtlCol="0">
            <a:spAutoFit/>
          </a:bodyPr>
          <a:lstStyle/>
          <a:p>
            <a:r>
              <a:rPr lang="en-US" altLang="zh-CN" dirty="0" smtClean="0"/>
              <a:t>	</a:t>
            </a:r>
            <a:r>
              <a:rPr lang="zh-CN" altLang="en-US" dirty="0" smtClean="0"/>
              <a:t>王</a:t>
            </a:r>
            <a:r>
              <a:rPr lang="zh-CN" altLang="en-US" dirty="0"/>
              <a:t>玉山</a:t>
            </a:r>
            <a:r>
              <a:rPr lang="zh-CN" altLang="en-US" dirty="0" smtClean="0"/>
              <a:t> 技管中心</a:t>
            </a:r>
            <a:endParaRPr lang="en-US" altLang="zh-CN" dirty="0" smtClean="0"/>
          </a:p>
          <a:p>
            <a:endParaRPr lang="en-US" altLang="zh-CN" dirty="0" smtClean="0"/>
          </a:p>
          <a:p>
            <a:r>
              <a:rPr lang="en-US" altLang="zh-CN" dirty="0" smtClean="0"/>
              <a:t>	  2012</a:t>
            </a:r>
            <a:r>
              <a:rPr lang="zh-CN" altLang="en-US" dirty="0" smtClean="0"/>
              <a:t>年</a:t>
            </a:r>
            <a:r>
              <a:rPr lang="en-US" altLang="zh-CN" dirty="0" smtClean="0"/>
              <a:t>4</a:t>
            </a:r>
            <a:r>
              <a:rPr lang="zh-CN" altLang="en-US" dirty="0" smtClean="0"/>
              <a:t>月</a:t>
            </a:r>
            <a:r>
              <a:rPr lang="en-US" altLang="zh-CN" dirty="0" smtClean="0"/>
              <a:t>12</a:t>
            </a:r>
            <a:r>
              <a:rPr lang="zh-CN" altLang="en-US" dirty="0" smtClean="0"/>
              <a:t>日</a:t>
            </a:r>
            <a:endParaRPr lang="zh-CN" altLang="en-US" dirty="0"/>
          </a:p>
        </p:txBody>
      </p:sp>
      <p:pic>
        <p:nvPicPr>
          <p:cNvPr id="4" name="Picture 2" descr="http://baike.zhige.net/uploads/201103/1299223085cmPaN6SH.jpg"/>
          <p:cNvPicPr>
            <a:picLocks noChangeAspect="1" noChangeArrowheads="1"/>
          </p:cNvPicPr>
          <p:nvPr/>
        </p:nvPicPr>
        <p:blipFill>
          <a:blip r:embed="rId3" cstate="print"/>
          <a:srcRect/>
          <a:stretch>
            <a:fillRect/>
          </a:stretch>
        </p:blipFill>
        <p:spPr bwMode="auto">
          <a:xfrm>
            <a:off x="3987392" y="260648"/>
            <a:ext cx="3203848" cy="1922309"/>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432"/>
          <p:cNvSpPr>
            <a:spLocks noChangeArrowheads="1"/>
          </p:cNvSpPr>
          <p:nvPr/>
        </p:nvSpPr>
        <p:spPr bwMode="auto">
          <a:xfrm>
            <a:off x="6673924" y="5713413"/>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15363" name="矩形 438"/>
          <p:cNvSpPr>
            <a:spLocks noChangeArrowheads="1"/>
          </p:cNvSpPr>
          <p:nvPr/>
        </p:nvSpPr>
        <p:spPr bwMode="auto">
          <a:xfrm>
            <a:off x="6602487" y="5784850"/>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defRPr/>
            </a:pPr>
            <a:endParaRPr lang="zh-CN" altLang="en-US">
              <a:latin typeface="Arial" charset="0"/>
              <a:ea typeface="黑体" pitchFamily="2" charset="-122"/>
            </a:endParaRPr>
          </a:p>
        </p:txBody>
      </p:sp>
      <p:sp>
        <p:nvSpPr>
          <p:cNvPr id="15364" name="矩形 439"/>
          <p:cNvSpPr>
            <a:spLocks noChangeArrowheads="1"/>
          </p:cNvSpPr>
          <p:nvPr/>
        </p:nvSpPr>
        <p:spPr bwMode="auto">
          <a:xfrm>
            <a:off x="6531049" y="5856288"/>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15365" name="矩形 436"/>
          <p:cNvSpPr>
            <a:spLocks noChangeArrowheads="1"/>
          </p:cNvSpPr>
          <p:nvPr/>
        </p:nvSpPr>
        <p:spPr bwMode="auto">
          <a:xfrm>
            <a:off x="4245049" y="5784850"/>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defRPr/>
            </a:pPr>
            <a:endParaRPr lang="zh-CN" altLang="en-US">
              <a:latin typeface="Arial" charset="0"/>
              <a:ea typeface="黑体" pitchFamily="2" charset="-122"/>
            </a:endParaRPr>
          </a:p>
        </p:txBody>
      </p:sp>
      <p:sp>
        <p:nvSpPr>
          <p:cNvPr id="438" name="矩形 437"/>
          <p:cNvSpPr>
            <a:spLocks noChangeArrowheads="1"/>
          </p:cNvSpPr>
          <p:nvPr/>
        </p:nvSpPr>
        <p:spPr bwMode="auto">
          <a:xfrm>
            <a:off x="4173612" y="5856288"/>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436" name="矩形 435"/>
          <p:cNvSpPr>
            <a:spLocks noChangeArrowheads="1"/>
          </p:cNvSpPr>
          <p:nvPr/>
        </p:nvSpPr>
        <p:spPr bwMode="auto">
          <a:xfrm>
            <a:off x="2101924" y="5786438"/>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15368" name="矩形 247"/>
          <p:cNvSpPr>
            <a:spLocks noChangeArrowheads="1"/>
          </p:cNvSpPr>
          <p:nvPr/>
        </p:nvSpPr>
        <p:spPr bwMode="auto">
          <a:xfrm>
            <a:off x="6673924" y="3429000"/>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15369" name="矩形 246"/>
          <p:cNvSpPr>
            <a:spLocks noChangeArrowheads="1"/>
          </p:cNvSpPr>
          <p:nvPr/>
        </p:nvSpPr>
        <p:spPr bwMode="auto">
          <a:xfrm>
            <a:off x="4387924" y="3429000"/>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90" name="矩形 89"/>
          <p:cNvSpPr>
            <a:spLocks noChangeArrowheads="1"/>
          </p:cNvSpPr>
          <p:nvPr/>
        </p:nvSpPr>
        <p:spPr bwMode="auto">
          <a:xfrm>
            <a:off x="2244799" y="3500438"/>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defRPr/>
            </a:pPr>
            <a:endParaRPr lang="zh-CN" altLang="en-US">
              <a:latin typeface="Arial" charset="0"/>
              <a:ea typeface="黑体" pitchFamily="2" charset="-122"/>
            </a:endParaRPr>
          </a:p>
        </p:txBody>
      </p:sp>
      <p:sp>
        <p:nvSpPr>
          <p:cNvPr id="12301" name="标题 1"/>
          <p:cNvSpPr>
            <a:spLocks noGrp="1"/>
          </p:cNvSpPr>
          <p:nvPr>
            <p:ph type="title"/>
          </p:nvPr>
        </p:nvSpPr>
        <p:spPr/>
        <p:txBody>
          <a:bodyPr/>
          <a:lstStyle/>
          <a:p>
            <a:r>
              <a:rPr lang="zh-CN" altLang="en-US" dirty="0" smtClean="0"/>
              <a:t>精益研发所基于的流程模型 </a:t>
            </a:r>
            <a:r>
              <a:rPr lang="en-US" altLang="zh-CN" dirty="0" smtClean="0">
                <a:solidFill>
                  <a:srgbClr val="FF0000"/>
                </a:solidFill>
              </a:rPr>
              <a:t>– </a:t>
            </a:r>
            <a:r>
              <a:rPr lang="zh-CN" altLang="en-US" dirty="0" smtClean="0">
                <a:solidFill>
                  <a:srgbClr val="FF0000"/>
                </a:solidFill>
              </a:rPr>
              <a:t>骨架</a:t>
            </a:r>
          </a:p>
        </p:txBody>
      </p:sp>
      <p:cxnSp>
        <p:nvCxnSpPr>
          <p:cNvPr id="12302" name="直接连接符 4"/>
          <p:cNvCxnSpPr>
            <a:cxnSpLocks noChangeShapeType="1"/>
          </p:cNvCxnSpPr>
          <p:nvPr/>
        </p:nvCxnSpPr>
        <p:spPr bwMode="auto">
          <a:xfrm>
            <a:off x="500063" y="857250"/>
            <a:ext cx="8072437" cy="1588"/>
          </a:xfrm>
          <a:prstGeom prst="line">
            <a:avLst/>
          </a:prstGeom>
          <a:noFill/>
          <a:ln w="9525" algn="ctr">
            <a:solidFill>
              <a:schemeClr val="tx1"/>
            </a:solidFill>
            <a:prstDash val="dash"/>
            <a:round/>
            <a:headEnd/>
            <a:tailEnd/>
          </a:ln>
        </p:spPr>
      </p:cxnSp>
      <p:sp>
        <p:nvSpPr>
          <p:cNvPr id="11" name="流程图: 决策 10"/>
          <p:cNvSpPr/>
          <p:nvPr/>
        </p:nvSpPr>
        <p:spPr bwMode="auto">
          <a:xfrm>
            <a:off x="3102049" y="1069975"/>
            <a:ext cx="642938" cy="428625"/>
          </a:xfrm>
          <a:prstGeom prst="flowChartDecision">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cap="flat" cmpd="sng" algn="ctr">
            <a:solidFill>
              <a:schemeClr val="tx1"/>
            </a:solidFill>
            <a:prstDash val="solid"/>
            <a:round/>
            <a:headEnd type="none" w="med" len="med"/>
            <a:tailEnd type="none" w="med" len="med"/>
          </a:ln>
          <a:effectLst/>
        </p:spPr>
        <p:txBody>
          <a:bodyPr wrap="none" anchor="ctr"/>
          <a:lstStyle/>
          <a:p>
            <a:pPr algn="ctr">
              <a:defRPr/>
            </a:pPr>
            <a:r>
              <a:rPr lang="zh-CN" altLang="en-US" sz="1050" dirty="0">
                <a:latin typeface="+mn-lt"/>
                <a:ea typeface="+mn-ea"/>
              </a:rPr>
              <a:t>评审</a:t>
            </a:r>
            <a:endParaRPr lang="zh-CN" altLang="en-US" sz="1050" dirty="0">
              <a:latin typeface="Arial" charset="0"/>
              <a:ea typeface="黑体" pitchFamily="2" charset="-122"/>
            </a:endParaRPr>
          </a:p>
        </p:txBody>
      </p:sp>
      <p:sp>
        <p:nvSpPr>
          <p:cNvPr id="12" name="流程图: 决策 11"/>
          <p:cNvSpPr/>
          <p:nvPr/>
        </p:nvSpPr>
        <p:spPr bwMode="auto">
          <a:xfrm>
            <a:off x="4959424" y="1069975"/>
            <a:ext cx="642938" cy="428625"/>
          </a:xfrm>
          <a:prstGeom prst="flowChartDecision">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cap="flat" cmpd="sng" algn="ctr">
            <a:solidFill>
              <a:schemeClr val="tx1"/>
            </a:solidFill>
            <a:prstDash val="solid"/>
            <a:round/>
            <a:headEnd type="none" w="med" len="med"/>
            <a:tailEnd type="none" w="med" len="med"/>
          </a:ln>
          <a:effectLst/>
        </p:spPr>
        <p:txBody>
          <a:bodyPr wrap="none" anchor="ctr"/>
          <a:lstStyle/>
          <a:p>
            <a:pPr algn="ctr">
              <a:defRPr/>
            </a:pPr>
            <a:r>
              <a:rPr lang="zh-CN" altLang="en-US" sz="1050" dirty="0">
                <a:latin typeface="Arial" charset="0"/>
                <a:ea typeface="黑体" pitchFamily="2" charset="-122"/>
              </a:rPr>
              <a:t>评审</a:t>
            </a:r>
          </a:p>
        </p:txBody>
      </p:sp>
      <p:sp>
        <p:nvSpPr>
          <p:cNvPr id="13" name="流程图: 决策 12"/>
          <p:cNvSpPr/>
          <p:nvPr/>
        </p:nvSpPr>
        <p:spPr bwMode="auto">
          <a:xfrm>
            <a:off x="6745362" y="1069975"/>
            <a:ext cx="642937" cy="428625"/>
          </a:xfrm>
          <a:prstGeom prst="flowChartDecision">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cap="flat" cmpd="sng" algn="ctr">
            <a:solidFill>
              <a:schemeClr val="tx1"/>
            </a:solidFill>
            <a:prstDash val="solid"/>
            <a:round/>
            <a:headEnd type="none" w="med" len="med"/>
            <a:tailEnd type="none" w="med" len="med"/>
          </a:ln>
          <a:effectLst/>
        </p:spPr>
        <p:txBody>
          <a:bodyPr wrap="none" anchor="ctr"/>
          <a:lstStyle/>
          <a:p>
            <a:pPr algn="ctr">
              <a:defRPr/>
            </a:pPr>
            <a:r>
              <a:rPr lang="zh-CN" altLang="en-US" sz="1050" dirty="0">
                <a:latin typeface="Arial" charset="0"/>
                <a:ea typeface="黑体" pitchFamily="2" charset="-122"/>
              </a:rPr>
              <a:t>评审</a:t>
            </a:r>
          </a:p>
        </p:txBody>
      </p:sp>
      <p:cxnSp>
        <p:nvCxnSpPr>
          <p:cNvPr id="12306" name="直接箭头连接符 14"/>
          <p:cNvCxnSpPr>
            <a:cxnSpLocks noChangeShapeType="1"/>
            <a:endCxn id="11" idx="1"/>
          </p:cNvCxnSpPr>
          <p:nvPr/>
        </p:nvCxnSpPr>
        <p:spPr bwMode="auto">
          <a:xfrm>
            <a:off x="2816299" y="1284288"/>
            <a:ext cx="285750" cy="1587"/>
          </a:xfrm>
          <a:prstGeom prst="straightConnector1">
            <a:avLst/>
          </a:prstGeom>
          <a:noFill/>
          <a:ln w="9525" algn="ctr">
            <a:solidFill>
              <a:schemeClr val="tx1"/>
            </a:solidFill>
            <a:round/>
            <a:headEnd/>
            <a:tailEnd type="arrow" w="med" len="med"/>
          </a:ln>
        </p:spPr>
      </p:cxnSp>
      <p:cxnSp>
        <p:nvCxnSpPr>
          <p:cNvPr id="12307" name="直接箭头连接符 15"/>
          <p:cNvCxnSpPr>
            <a:cxnSpLocks noChangeShapeType="1"/>
            <a:stCxn id="11" idx="3"/>
          </p:cNvCxnSpPr>
          <p:nvPr/>
        </p:nvCxnSpPr>
        <p:spPr bwMode="auto">
          <a:xfrm>
            <a:off x="3744987" y="1284288"/>
            <a:ext cx="357187" cy="1587"/>
          </a:xfrm>
          <a:prstGeom prst="straightConnector1">
            <a:avLst/>
          </a:prstGeom>
          <a:noFill/>
          <a:ln w="9525" algn="ctr">
            <a:solidFill>
              <a:schemeClr val="tx1"/>
            </a:solidFill>
            <a:round/>
            <a:headEnd/>
            <a:tailEnd type="arrow" w="med" len="med"/>
          </a:ln>
        </p:spPr>
      </p:cxnSp>
      <p:cxnSp>
        <p:nvCxnSpPr>
          <p:cNvPr id="12308" name="直接箭头连接符 18"/>
          <p:cNvCxnSpPr>
            <a:cxnSpLocks noChangeShapeType="1"/>
            <a:endCxn id="12" idx="1"/>
          </p:cNvCxnSpPr>
          <p:nvPr/>
        </p:nvCxnSpPr>
        <p:spPr bwMode="auto">
          <a:xfrm>
            <a:off x="4673674" y="1284288"/>
            <a:ext cx="285750" cy="1587"/>
          </a:xfrm>
          <a:prstGeom prst="straightConnector1">
            <a:avLst/>
          </a:prstGeom>
          <a:noFill/>
          <a:ln w="9525" algn="ctr">
            <a:solidFill>
              <a:schemeClr val="tx1"/>
            </a:solidFill>
            <a:round/>
            <a:headEnd/>
            <a:tailEnd type="arrow" w="med" len="med"/>
          </a:ln>
        </p:spPr>
      </p:cxnSp>
      <p:cxnSp>
        <p:nvCxnSpPr>
          <p:cNvPr id="12309" name="直接箭头连接符 21"/>
          <p:cNvCxnSpPr>
            <a:cxnSpLocks noChangeShapeType="1"/>
            <a:stCxn id="12" idx="3"/>
          </p:cNvCxnSpPr>
          <p:nvPr/>
        </p:nvCxnSpPr>
        <p:spPr bwMode="auto">
          <a:xfrm>
            <a:off x="5602362" y="1284288"/>
            <a:ext cx="285750" cy="1587"/>
          </a:xfrm>
          <a:prstGeom prst="straightConnector1">
            <a:avLst/>
          </a:prstGeom>
          <a:noFill/>
          <a:ln w="9525" algn="ctr">
            <a:solidFill>
              <a:schemeClr val="tx1"/>
            </a:solidFill>
            <a:round/>
            <a:headEnd/>
            <a:tailEnd type="arrow" w="med" len="med"/>
          </a:ln>
        </p:spPr>
      </p:cxnSp>
      <p:cxnSp>
        <p:nvCxnSpPr>
          <p:cNvPr id="12310" name="直接箭头连接符 24"/>
          <p:cNvCxnSpPr>
            <a:cxnSpLocks noChangeShapeType="1"/>
            <a:endCxn id="13" idx="1"/>
          </p:cNvCxnSpPr>
          <p:nvPr/>
        </p:nvCxnSpPr>
        <p:spPr bwMode="auto">
          <a:xfrm>
            <a:off x="6459612" y="1284288"/>
            <a:ext cx="285750" cy="1587"/>
          </a:xfrm>
          <a:prstGeom prst="straightConnector1">
            <a:avLst/>
          </a:prstGeom>
          <a:noFill/>
          <a:ln w="9525" algn="ctr">
            <a:solidFill>
              <a:schemeClr val="tx1"/>
            </a:solidFill>
            <a:round/>
            <a:headEnd/>
            <a:tailEnd type="arrow" w="med" len="med"/>
          </a:ln>
        </p:spPr>
      </p:cxnSp>
      <p:cxnSp>
        <p:nvCxnSpPr>
          <p:cNvPr id="12311" name="直接箭头连接符 27"/>
          <p:cNvCxnSpPr>
            <a:cxnSpLocks noChangeShapeType="1"/>
            <a:stCxn id="13" idx="3"/>
          </p:cNvCxnSpPr>
          <p:nvPr/>
        </p:nvCxnSpPr>
        <p:spPr bwMode="auto">
          <a:xfrm>
            <a:off x="7388299" y="1284288"/>
            <a:ext cx="285750" cy="1587"/>
          </a:xfrm>
          <a:prstGeom prst="straightConnector1">
            <a:avLst/>
          </a:prstGeom>
          <a:noFill/>
          <a:ln w="9525" algn="ctr">
            <a:solidFill>
              <a:schemeClr val="tx1"/>
            </a:solidFill>
            <a:round/>
            <a:headEnd/>
            <a:tailEnd type="arrow" w="med" len="med"/>
          </a:ln>
        </p:spPr>
      </p:cxnSp>
      <p:cxnSp>
        <p:nvCxnSpPr>
          <p:cNvPr id="12312" name="直接连接符 31"/>
          <p:cNvCxnSpPr>
            <a:cxnSpLocks noChangeShapeType="1"/>
          </p:cNvCxnSpPr>
          <p:nvPr/>
        </p:nvCxnSpPr>
        <p:spPr bwMode="auto">
          <a:xfrm>
            <a:off x="500063" y="1712913"/>
            <a:ext cx="8143875" cy="1587"/>
          </a:xfrm>
          <a:prstGeom prst="line">
            <a:avLst/>
          </a:prstGeom>
          <a:noFill/>
          <a:ln w="9525" algn="ctr">
            <a:solidFill>
              <a:schemeClr val="tx1"/>
            </a:solidFill>
            <a:prstDash val="dash"/>
            <a:round/>
            <a:headEnd/>
            <a:tailEnd/>
          </a:ln>
        </p:spPr>
      </p:cxnSp>
      <p:sp>
        <p:nvSpPr>
          <p:cNvPr id="12313" name="立方体 41"/>
          <p:cNvSpPr>
            <a:spLocks noChangeArrowheads="1"/>
          </p:cNvSpPr>
          <p:nvPr/>
        </p:nvSpPr>
        <p:spPr bwMode="auto">
          <a:xfrm>
            <a:off x="2387674" y="1069975"/>
            <a:ext cx="428625" cy="428625"/>
          </a:xfrm>
          <a:prstGeom prst="cube">
            <a:avLst>
              <a:gd name="adj" fmla="val 25000"/>
            </a:avLst>
          </a:prstGeom>
          <a:solidFill>
            <a:srgbClr val="FFC000"/>
          </a:solidFill>
          <a:ln w="9525" algn="ctr">
            <a:solidFill>
              <a:schemeClr val="bg1"/>
            </a:solidFill>
            <a:round/>
            <a:headEnd/>
            <a:tailEnd/>
          </a:ln>
        </p:spPr>
        <p:txBody>
          <a:bodyPr wrap="none" anchor="ctr"/>
          <a:lstStyle/>
          <a:p>
            <a:pPr algn="ctr"/>
            <a:r>
              <a:rPr lang="zh-CN" altLang="en-US" sz="1000" dirty="0">
                <a:ea typeface="黑体" pitchFamily="49" charset="-122"/>
              </a:rPr>
              <a:t>阶</a:t>
            </a:r>
            <a:r>
              <a:rPr lang="zh-CN" altLang="en-US" sz="1000" dirty="0" smtClean="0">
                <a:ea typeface="黑体" pitchFamily="49" charset="-122"/>
              </a:rPr>
              <a:t>段</a:t>
            </a:r>
            <a:endParaRPr lang="en-US" altLang="zh-CN" sz="1000" dirty="0" smtClean="0">
              <a:ea typeface="黑体" pitchFamily="49" charset="-122"/>
            </a:endParaRPr>
          </a:p>
          <a:p>
            <a:pPr algn="ctr"/>
            <a:r>
              <a:rPr lang="en-US" altLang="zh-CN" sz="1000" dirty="0" smtClean="0">
                <a:ea typeface="黑体" pitchFamily="49" charset="-122"/>
              </a:rPr>
              <a:t>1</a:t>
            </a:r>
            <a:endParaRPr lang="zh-CN" altLang="en-US" sz="1000" dirty="0">
              <a:ea typeface="黑体" pitchFamily="49" charset="-122"/>
            </a:endParaRPr>
          </a:p>
        </p:txBody>
      </p:sp>
      <p:sp>
        <p:nvSpPr>
          <p:cNvPr id="50" name="立方体 49"/>
          <p:cNvSpPr/>
          <p:nvPr/>
        </p:nvSpPr>
        <p:spPr bwMode="auto">
          <a:xfrm>
            <a:off x="4173612" y="1069975"/>
            <a:ext cx="428625" cy="428625"/>
          </a:xfrm>
          <a:prstGeom prst="cube">
            <a:avLst/>
          </a:prstGeom>
          <a:solidFill>
            <a:srgbClr val="FFC000"/>
          </a:solidFill>
          <a:ln w="9525" cap="flat" cmpd="sng" algn="ctr">
            <a:solidFill>
              <a:schemeClr val="bg1"/>
            </a:solidFill>
            <a:prstDash val="solid"/>
            <a:round/>
            <a:headEnd type="none" w="med" len="med"/>
            <a:tailEnd type="none" w="med" len="med"/>
          </a:ln>
          <a:effectLst/>
        </p:spPr>
        <p:txBody>
          <a:bodyPr wrap="none" anchor="ctr"/>
          <a:lstStyle/>
          <a:p>
            <a:pPr algn="ctr" fontAlgn="auto">
              <a:spcBef>
                <a:spcPts val="0"/>
              </a:spcBef>
              <a:spcAft>
                <a:spcPts val="0"/>
              </a:spcAft>
              <a:defRPr/>
            </a:pPr>
            <a:r>
              <a:rPr lang="zh-CN" altLang="en-US" sz="1050" dirty="0">
                <a:latin typeface="+mn-lt"/>
                <a:ea typeface="+mn-ea"/>
              </a:rPr>
              <a:t>阶</a:t>
            </a:r>
            <a:r>
              <a:rPr lang="zh-CN" altLang="en-US" sz="1050" dirty="0" smtClean="0">
                <a:latin typeface="+mn-lt"/>
                <a:ea typeface="+mn-ea"/>
              </a:rPr>
              <a:t>段</a:t>
            </a:r>
            <a:endParaRPr lang="en-US" altLang="zh-CN" sz="1050" dirty="0" smtClean="0">
              <a:latin typeface="+mn-lt"/>
              <a:ea typeface="+mn-ea"/>
            </a:endParaRPr>
          </a:p>
          <a:p>
            <a:pPr algn="ctr" fontAlgn="auto">
              <a:spcBef>
                <a:spcPts val="0"/>
              </a:spcBef>
              <a:spcAft>
                <a:spcPts val="0"/>
              </a:spcAft>
              <a:defRPr/>
            </a:pPr>
            <a:r>
              <a:rPr lang="en-US" altLang="zh-CN" sz="1050" dirty="0" smtClean="0">
                <a:latin typeface="+mn-lt"/>
                <a:ea typeface="+mn-ea"/>
              </a:rPr>
              <a:t>2</a:t>
            </a:r>
            <a:endParaRPr lang="zh-CN" altLang="en-US" sz="1050" dirty="0">
              <a:latin typeface="+mn-lt"/>
              <a:ea typeface="+mn-ea"/>
            </a:endParaRPr>
          </a:p>
        </p:txBody>
      </p:sp>
      <p:sp>
        <p:nvSpPr>
          <p:cNvPr id="53" name="立方体 52"/>
          <p:cNvSpPr/>
          <p:nvPr/>
        </p:nvSpPr>
        <p:spPr bwMode="auto">
          <a:xfrm>
            <a:off x="5959549" y="1069975"/>
            <a:ext cx="428625" cy="428625"/>
          </a:xfrm>
          <a:prstGeom prst="cube">
            <a:avLst/>
          </a:prstGeom>
          <a:solidFill>
            <a:srgbClr val="FFC000"/>
          </a:solidFill>
          <a:ln w="9525" cap="flat" cmpd="sng" algn="ctr">
            <a:solidFill>
              <a:schemeClr val="bg1"/>
            </a:solidFill>
            <a:prstDash val="solid"/>
            <a:round/>
            <a:headEnd type="none" w="med" len="med"/>
            <a:tailEnd type="none" w="med" len="med"/>
          </a:ln>
          <a:effectLst/>
        </p:spPr>
        <p:txBody>
          <a:bodyPr wrap="none" anchor="ctr"/>
          <a:lstStyle/>
          <a:p>
            <a:pPr algn="ctr">
              <a:defRPr/>
            </a:pPr>
            <a:r>
              <a:rPr lang="zh-CN" altLang="en-US" sz="1050" dirty="0">
                <a:latin typeface="Arial" charset="0"/>
                <a:ea typeface="黑体" pitchFamily="2" charset="-122"/>
              </a:rPr>
              <a:t>阶</a:t>
            </a:r>
            <a:r>
              <a:rPr lang="zh-CN" altLang="en-US" sz="1050" dirty="0" smtClean="0">
                <a:latin typeface="Arial" charset="0"/>
                <a:ea typeface="黑体" pitchFamily="2" charset="-122"/>
              </a:rPr>
              <a:t>段</a:t>
            </a:r>
            <a:endParaRPr lang="en-US" altLang="zh-CN" sz="1050" dirty="0" smtClean="0">
              <a:latin typeface="Arial" charset="0"/>
              <a:ea typeface="黑体" pitchFamily="2" charset="-122"/>
            </a:endParaRPr>
          </a:p>
          <a:p>
            <a:pPr algn="ctr">
              <a:defRPr/>
            </a:pPr>
            <a:r>
              <a:rPr lang="en-US" altLang="zh-CN" sz="1050" dirty="0" smtClean="0">
                <a:latin typeface="Arial" charset="0"/>
                <a:ea typeface="黑体" pitchFamily="2" charset="-122"/>
              </a:rPr>
              <a:t>3</a:t>
            </a:r>
            <a:endParaRPr lang="zh-CN" altLang="en-US" sz="1050" dirty="0">
              <a:latin typeface="Arial" charset="0"/>
              <a:ea typeface="黑体" pitchFamily="2" charset="-122"/>
            </a:endParaRPr>
          </a:p>
        </p:txBody>
      </p:sp>
      <p:sp>
        <p:nvSpPr>
          <p:cNvPr id="54" name="立方体 53"/>
          <p:cNvSpPr/>
          <p:nvPr/>
        </p:nvSpPr>
        <p:spPr bwMode="auto">
          <a:xfrm>
            <a:off x="7745487" y="1069975"/>
            <a:ext cx="428625" cy="428625"/>
          </a:xfrm>
          <a:prstGeom prst="cube">
            <a:avLst/>
          </a:prstGeom>
          <a:solidFill>
            <a:srgbClr val="FFC000"/>
          </a:solidFill>
          <a:ln w="9525" cap="flat" cmpd="sng" algn="ctr">
            <a:solidFill>
              <a:schemeClr val="bg1"/>
            </a:solidFill>
            <a:prstDash val="solid"/>
            <a:round/>
            <a:headEnd type="none" w="med" len="med"/>
            <a:tailEnd type="none" w="med" len="med"/>
          </a:ln>
          <a:effectLst/>
        </p:spPr>
        <p:txBody>
          <a:bodyPr wrap="none" anchor="ctr"/>
          <a:lstStyle/>
          <a:p>
            <a:pPr algn="ctr">
              <a:defRPr/>
            </a:pPr>
            <a:r>
              <a:rPr lang="zh-CN" altLang="en-US" sz="1050" dirty="0">
                <a:latin typeface="Arial" charset="0"/>
                <a:ea typeface="黑体" pitchFamily="2" charset="-122"/>
              </a:rPr>
              <a:t>阶</a:t>
            </a:r>
            <a:r>
              <a:rPr lang="zh-CN" altLang="en-US" sz="1050" dirty="0" smtClean="0">
                <a:latin typeface="Arial" charset="0"/>
                <a:ea typeface="黑体" pitchFamily="2" charset="-122"/>
              </a:rPr>
              <a:t>段</a:t>
            </a:r>
            <a:endParaRPr lang="en-US" altLang="zh-CN" sz="1050" dirty="0" smtClean="0">
              <a:latin typeface="Arial" charset="0"/>
              <a:ea typeface="黑体" pitchFamily="2" charset="-122"/>
            </a:endParaRPr>
          </a:p>
          <a:p>
            <a:pPr algn="ctr">
              <a:defRPr/>
            </a:pPr>
            <a:r>
              <a:rPr lang="en-US" altLang="zh-CN" sz="1050" dirty="0" smtClean="0">
                <a:latin typeface="Arial" charset="0"/>
                <a:ea typeface="黑体" pitchFamily="2" charset="-122"/>
              </a:rPr>
              <a:t>4</a:t>
            </a:r>
            <a:endParaRPr lang="zh-CN" altLang="en-US" sz="1050" dirty="0">
              <a:latin typeface="Arial" charset="0"/>
              <a:ea typeface="黑体" pitchFamily="2" charset="-122"/>
            </a:endParaRPr>
          </a:p>
        </p:txBody>
      </p:sp>
      <p:cxnSp>
        <p:nvCxnSpPr>
          <p:cNvPr id="12328" name="直接连接符 76"/>
          <p:cNvCxnSpPr>
            <a:cxnSpLocks noChangeShapeType="1"/>
          </p:cNvCxnSpPr>
          <p:nvPr/>
        </p:nvCxnSpPr>
        <p:spPr bwMode="auto">
          <a:xfrm>
            <a:off x="428625" y="3287713"/>
            <a:ext cx="8286750" cy="1587"/>
          </a:xfrm>
          <a:prstGeom prst="line">
            <a:avLst/>
          </a:prstGeom>
          <a:noFill/>
          <a:ln w="9525" algn="ctr">
            <a:solidFill>
              <a:schemeClr val="tx1"/>
            </a:solidFill>
            <a:prstDash val="dash"/>
            <a:round/>
            <a:headEnd/>
            <a:tailEnd/>
          </a:ln>
        </p:spPr>
      </p:cxnSp>
      <p:sp>
        <p:nvSpPr>
          <p:cNvPr id="79" name="矩形 78"/>
          <p:cNvSpPr>
            <a:spLocks noChangeArrowheads="1"/>
          </p:cNvSpPr>
          <p:nvPr/>
        </p:nvSpPr>
        <p:spPr bwMode="auto">
          <a:xfrm>
            <a:off x="2173362" y="3571875"/>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12330" name="立方体 80"/>
          <p:cNvSpPr>
            <a:spLocks noChangeArrowheads="1"/>
          </p:cNvSpPr>
          <p:nvPr/>
        </p:nvSpPr>
        <p:spPr bwMode="auto">
          <a:xfrm>
            <a:off x="2601987" y="3643313"/>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31" name="立方体 81"/>
          <p:cNvSpPr>
            <a:spLocks noChangeArrowheads="1"/>
          </p:cNvSpPr>
          <p:nvPr/>
        </p:nvSpPr>
        <p:spPr bwMode="auto">
          <a:xfrm>
            <a:off x="2601987" y="3857625"/>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83" name="立方体 82"/>
          <p:cNvSpPr>
            <a:spLocks noChangeArrowheads="1"/>
          </p:cNvSpPr>
          <p:nvPr/>
        </p:nvSpPr>
        <p:spPr bwMode="auto">
          <a:xfrm>
            <a:off x="2601987" y="4071938"/>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33" name="立方体 84"/>
          <p:cNvSpPr>
            <a:spLocks noChangeArrowheads="1"/>
          </p:cNvSpPr>
          <p:nvPr/>
        </p:nvSpPr>
        <p:spPr bwMode="auto">
          <a:xfrm>
            <a:off x="2959174" y="3643313"/>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34" name="立方体 85"/>
          <p:cNvSpPr>
            <a:spLocks noChangeArrowheads="1"/>
          </p:cNvSpPr>
          <p:nvPr/>
        </p:nvSpPr>
        <p:spPr bwMode="auto">
          <a:xfrm>
            <a:off x="3244924" y="3857625"/>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87" name="立方体 86"/>
          <p:cNvSpPr>
            <a:spLocks noChangeArrowheads="1"/>
          </p:cNvSpPr>
          <p:nvPr/>
        </p:nvSpPr>
        <p:spPr bwMode="auto">
          <a:xfrm>
            <a:off x="3244924" y="4071938"/>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36" name="立方体 87"/>
          <p:cNvSpPr>
            <a:spLocks noChangeArrowheads="1"/>
          </p:cNvSpPr>
          <p:nvPr/>
        </p:nvSpPr>
        <p:spPr bwMode="auto">
          <a:xfrm>
            <a:off x="3244924" y="3643313"/>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cxnSp>
        <p:nvCxnSpPr>
          <p:cNvPr id="12337" name="直接箭头连接符 124"/>
          <p:cNvCxnSpPr>
            <a:cxnSpLocks noChangeShapeType="1"/>
            <a:endCxn id="12330" idx="2"/>
          </p:cNvCxnSpPr>
          <p:nvPr/>
        </p:nvCxnSpPr>
        <p:spPr bwMode="auto">
          <a:xfrm flipV="1">
            <a:off x="2422599" y="3732213"/>
            <a:ext cx="179388" cy="214312"/>
          </a:xfrm>
          <a:prstGeom prst="straightConnector1">
            <a:avLst/>
          </a:prstGeom>
          <a:noFill/>
          <a:ln w="9525" algn="ctr">
            <a:solidFill>
              <a:schemeClr val="tx1"/>
            </a:solidFill>
            <a:round/>
            <a:headEnd/>
            <a:tailEnd type="arrow" w="med" len="med"/>
          </a:ln>
        </p:spPr>
      </p:cxnSp>
      <p:cxnSp>
        <p:nvCxnSpPr>
          <p:cNvPr id="12338" name="直接箭头连接符 127"/>
          <p:cNvCxnSpPr>
            <a:cxnSpLocks noChangeShapeType="1"/>
            <a:endCxn id="12331" idx="2"/>
          </p:cNvCxnSpPr>
          <p:nvPr/>
        </p:nvCxnSpPr>
        <p:spPr bwMode="auto">
          <a:xfrm>
            <a:off x="2422599" y="3946525"/>
            <a:ext cx="179388" cy="1588"/>
          </a:xfrm>
          <a:prstGeom prst="straightConnector1">
            <a:avLst/>
          </a:prstGeom>
          <a:noFill/>
          <a:ln w="9525" algn="ctr">
            <a:solidFill>
              <a:schemeClr val="tx1"/>
            </a:solidFill>
            <a:round/>
            <a:headEnd/>
            <a:tailEnd type="arrow" w="med" len="med"/>
          </a:ln>
        </p:spPr>
      </p:cxnSp>
      <p:cxnSp>
        <p:nvCxnSpPr>
          <p:cNvPr id="12339" name="直接箭头连接符 130"/>
          <p:cNvCxnSpPr>
            <a:cxnSpLocks noChangeShapeType="1"/>
            <a:endCxn id="83" idx="2"/>
          </p:cNvCxnSpPr>
          <p:nvPr/>
        </p:nvCxnSpPr>
        <p:spPr bwMode="auto">
          <a:xfrm>
            <a:off x="2422599" y="3946525"/>
            <a:ext cx="179388" cy="214313"/>
          </a:xfrm>
          <a:prstGeom prst="straightConnector1">
            <a:avLst/>
          </a:prstGeom>
          <a:noFill/>
          <a:ln w="9525" algn="ctr">
            <a:solidFill>
              <a:schemeClr val="tx1"/>
            </a:solidFill>
            <a:round/>
            <a:headEnd/>
            <a:tailEnd type="arrow" w="med" len="med"/>
          </a:ln>
        </p:spPr>
      </p:cxnSp>
      <p:sp>
        <p:nvSpPr>
          <p:cNvPr id="12340" name="椭圆 186"/>
          <p:cNvSpPr>
            <a:spLocks noChangeArrowheads="1"/>
          </p:cNvSpPr>
          <p:nvPr/>
        </p:nvSpPr>
        <p:spPr bwMode="auto">
          <a:xfrm>
            <a:off x="2387674" y="3929063"/>
            <a:ext cx="71438" cy="73025"/>
          </a:xfrm>
          <a:prstGeom prst="ellipse">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5426" name="矩形 188"/>
          <p:cNvSpPr>
            <a:spLocks noChangeArrowheads="1"/>
          </p:cNvSpPr>
          <p:nvPr/>
        </p:nvSpPr>
        <p:spPr bwMode="auto">
          <a:xfrm>
            <a:off x="4316487" y="3500438"/>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defRPr/>
            </a:pPr>
            <a:endParaRPr lang="zh-CN" altLang="en-US">
              <a:latin typeface="Arial" charset="0"/>
              <a:ea typeface="黑体" pitchFamily="2" charset="-122"/>
            </a:endParaRPr>
          </a:p>
        </p:txBody>
      </p:sp>
      <p:sp>
        <p:nvSpPr>
          <p:cNvPr id="15427" name="矩形 189"/>
          <p:cNvSpPr>
            <a:spLocks noChangeArrowheads="1"/>
          </p:cNvSpPr>
          <p:nvPr/>
        </p:nvSpPr>
        <p:spPr bwMode="auto">
          <a:xfrm>
            <a:off x="4245049" y="3571875"/>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12343" name="立方体 190"/>
          <p:cNvSpPr>
            <a:spLocks noChangeArrowheads="1"/>
          </p:cNvSpPr>
          <p:nvPr/>
        </p:nvSpPr>
        <p:spPr bwMode="auto">
          <a:xfrm>
            <a:off x="4673674" y="3643313"/>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44" name="立方体 192"/>
          <p:cNvSpPr>
            <a:spLocks noChangeArrowheads="1"/>
          </p:cNvSpPr>
          <p:nvPr/>
        </p:nvSpPr>
        <p:spPr bwMode="auto">
          <a:xfrm>
            <a:off x="4673674" y="4071938"/>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45" name="立方体 195"/>
          <p:cNvSpPr>
            <a:spLocks noChangeArrowheads="1"/>
          </p:cNvSpPr>
          <p:nvPr/>
        </p:nvSpPr>
        <p:spPr bwMode="auto">
          <a:xfrm>
            <a:off x="5316612" y="3930650"/>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cxnSp>
        <p:nvCxnSpPr>
          <p:cNvPr id="12346" name="直接箭头连接符 198"/>
          <p:cNvCxnSpPr>
            <a:cxnSpLocks noChangeShapeType="1"/>
            <a:endCxn id="12343" idx="2"/>
          </p:cNvCxnSpPr>
          <p:nvPr/>
        </p:nvCxnSpPr>
        <p:spPr bwMode="auto">
          <a:xfrm flipV="1">
            <a:off x="4494287" y="3732213"/>
            <a:ext cx="179387" cy="214312"/>
          </a:xfrm>
          <a:prstGeom prst="straightConnector1">
            <a:avLst/>
          </a:prstGeom>
          <a:noFill/>
          <a:ln w="9525" algn="ctr">
            <a:solidFill>
              <a:schemeClr val="tx1"/>
            </a:solidFill>
            <a:round/>
            <a:headEnd/>
            <a:tailEnd type="arrow" w="med" len="med"/>
          </a:ln>
        </p:spPr>
      </p:cxnSp>
      <p:cxnSp>
        <p:nvCxnSpPr>
          <p:cNvPr id="12347" name="直接箭头连接符 200"/>
          <p:cNvCxnSpPr>
            <a:cxnSpLocks noChangeShapeType="1"/>
            <a:endCxn id="12344" idx="2"/>
          </p:cNvCxnSpPr>
          <p:nvPr/>
        </p:nvCxnSpPr>
        <p:spPr bwMode="auto">
          <a:xfrm>
            <a:off x="4494287" y="3946525"/>
            <a:ext cx="179387" cy="214313"/>
          </a:xfrm>
          <a:prstGeom prst="straightConnector1">
            <a:avLst/>
          </a:prstGeom>
          <a:noFill/>
          <a:ln w="9525" algn="ctr">
            <a:solidFill>
              <a:schemeClr val="tx1"/>
            </a:solidFill>
            <a:round/>
            <a:headEnd/>
            <a:tailEnd type="arrow" w="med" len="med"/>
          </a:ln>
        </p:spPr>
      </p:cxnSp>
      <p:cxnSp>
        <p:nvCxnSpPr>
          <p:cNvPr id="12348" name="直接箭头连接符 201"/>
          <p:cNvCxnSpPr>
            <a:cxnSpLocks noChangeShapeType="1"/>
            <a:stCxn id="12343" idx="4"/>
          </p:cNvCxnSpPr>
          <p:nvPr/>
        </p:nvCxnSpPr>
        <p:spPr bwMode="auto">
          <a:xfrm>
            <a:off x="4780037" y="3732213"/>
            <a:ext cx="250825" cy="285750"/>
          </a:xfrm>
          <a:prstGeom prst="straightConnector1">
            <a:avLst/>
          </a:prstGeom>
          <a:noFill/>
          <a:ln w="9525" algn="ctr">
            <a:solidFill>
              <a:schemeClr val="tx1"/>
            </a:solidFill>
            <a:round/>
            <a:headEnd/>
            <a:tailEnd type="arrow" w="med" len="med"/>
          </a:ln>
        </p:spPr>
      </p:cxnSp>
      <p:cxnSp>
        <p:nvCxnSpPr>
          <p:cNvPr id="12349" name="直接箭头连接符 202"/>
          <p:cNvCxnSpPr>
            <a:cxnSpLocks noChangeShapeType="1"/>
            <a:stCxn id="12344" idx="4"/>
          </p:cNvCxnSpPr>
          <p:nvPr/>
        </p:nvCxnSpPr>
        <p:spPr bwMode="auto">
          <a:xfrm flipV="1">
            <a:off x="4780037" y="4017963"/>
            <a:ext cx="250825" cy="142875"/>
          </a:xfrm>
          <a:prstGeom prst="straightConnector1">
            <a:avLst/>
          </a:prstGeom>
          <a:noFill/>
          <a:ln w="9525" algn="ctr">
            <a:solidFill>
              <a:schemeClr val="tx1"/>
            </a:solidFill>
            <a:round/>
            <a:headEnd/>
            <a:tailEnd type="arrow" w="med" len="med"/>
          </a:ln>
        </p:spPr>
      </p:cxnSp>
      <p:cxnSp>
        <p:nvCxnSpPr>
          <p:cNvPr id="12350" name="直接箭头连接符 203"/>
          <p:cNvCxnSpPr>
            <a:cxnSpLocks noChangeShapeType="1"/>
            <a:stCxn id="12352" idx="3"/>
            <a:endCxn id="12345" idx="2"/>
          </p:cNvCxnSpPr>
          <p:nvPr/>
        </p:nvCxnSpPr>
        <p:spPr bwMode="auto">
          <a:xfrm flipV="1">
            <a:off x="5173737" y="4019550"/>
            <a:ext cx="142875" cy="17463"/>
          </a:xfrm>
          <a:prstGeom prst="straightConnector1">
            <a:avLst/>
          </a:prstGeom>
          <a:noFill/>
          <a:ln w="9525" algn="ctr">
            <a:solidFill>
              <a:schemeClr val="tx1"/>
            </a:solidFill>
            <a:round/>
            <a:headEnd/>
            <a:tailEnd type="arrow" w="med" len="med"/>
          </a:ln>
        </p:spPr>
      </p:cxnSp>
      <p:cxnSp>
        <p:nvCxnSpPr>
          <p:cNvPr id="12351" name="直接箭头连接符 205"/>
          <p:cNvCxnSpPr>
            <a:cxnSpLocks noChangeShapeType="1"/>
            <a:stCxn id="12345" idx="4"/>
            <a:endCxn id="12377" idx="2"/>
          </p:cNvCxnSpPr>
          <p:nvPr/>
        </p:nvCxnSpPr>
        <p:spPr bwMode="auto">
          <a:xfrm>
            <a:off x="5424562" y="4019550"/>
            <a:ext cx="177800" cy="15875"/>
          </a:xfrm>
          <a:prstGeom prst="straightConnector1">
            <a:avLst/>
          </a:prstGeom>
          <a:noFill/>
          <a:ln w="9525" algn="ctr">
            <a:solidFill>
              <a:schemeClr val="tx1"/>
            </a:solidFill>
            <a:round/>
            <a:headEnd/>
            <a:tailEnd type="arrow" w="med" len="med"/>
          </a:ln>
        </p:spPr>
      </p:cxnSp>
      <p:sp>
        <p:nvSpPr>
          <p:cNvPr id="12352" name="流程图: 决策 215"/>
          <p:cNvSpPr>
            <a:spLocks noChangeArrowheads="1"/>
          </p:cNvSpPr>
          <p:nvPr/>
        </p:nvSpPr>
        <p:spPr bwMode="auto">
          <a:xfrm>
            <a:off x="5030862" y="3929063"/>
            <a:ext cx="142875" cy="214312"/>
          </a:xfrm>
          <a:prstGeom prst="flowChartDecision">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53" name="流程图: 决策 217"/>
          <p:cNvSpPr>
            <a:spLocks noChangeArrowheads="1"/>
          </p:cNvSpPr>
          <p:nvPr/>
        </p:nvSpPr>
        <p:spPr bwMode="auto">
          <a:xfrm>
            <a:off x="2959174" y="3929063"/>
            <a:ext cx="142875" cy="214312"/>
          </a:xfrm>
          <a:prstGeom prst="flowChartDecision">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5439" name="矩形 218"/>
          <p:cNvSpPr>
            <a:spLocks noChangeArrowheads="1"/>
          </p:cNvSpPr>
          <p:nvPr/>
        </p:nvSpPr>
        <p:spPr bwMode="auto">
          <a:xfrm>
            <a:off x="6602487" y="3500438"/>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defRPr/>
            </a:pPr>
            <a:endParaRPr lang="zh-CN" altLang="en-US">
              <a:latin typeface="Arial" charset="0"/>
              <a:ea typeface="黑体" pitchFamily="2" charset="-122"/>
            </a:endParaRPr>
          </a:p>
        </p:txBody>
      </p:sp>
      <p:sp>
        <p:nvSpPr>
          <p:cNvPr id="15440" name="矩形 219"/>
          <p:cNvSpPr>
            <a:spLocks noChangeArrowheads="1"/>
          </p:cNvSpPr>
          <p:nvPr/>
        </p:nvSpPr>
        <p:spPr bwMode="auto">
          <a:xfrm>
            <a:off x="6531049" y="3571875"/>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12356" name="立方体 220"/>
          <p:cNvSpPr>
            <a:spLocks noChangeArrowheads="1"/>
          </p:cNvSpPr>
          <p:nvPr/>
        </p:nvSpPr>
        <p:spPr bwMode="auto">
          <a:xfrm>
            <a:off x="7173987" y="3643313"/>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57" name="立方体 221"/>
          <p:cNvSpPr>
            <a:spLocks noChangeArrowheads="1"/>
          </p:cNvSpPr>
          <p:nvPr/>
        </p:nvSpPr>
        <p:spPr bwMode="auto">
          <a:xfrm>
            <a:off x="7173987" y="3857625"/>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58" name="立方体 222"/>
          <p:cNvSpPr>
            <a:spLocks noChangeArrowheads="1"/>
          </p:cNvSpPr>
          <p:nvPr/>
        </p:nvSpPr>
        <p:spPr bwMode="auto">
          <a:xfrm>
            <a:off x="7173987" y="4071938"/>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cxnSp>
        <p:nvCxnSpPr>
          <p:cNvPr id="12359" name="直接箭头连接符 227"/>
          <p:cNvCxnSpPr>
            <a:cxnSpLocks noChangeShapeType="1"/>
            <a:endCxn id="12356" idx="2"/>
          </p:cNvCxnSpPr>
          <p:nvPr/>
        </p:nvCxnSpPr>
        <p:spPr bwMode="auto">
          <a:xfrm flipV="1">
            <a:off x="6996187" y="3732213"/>
            <a:ext cx="177800" cy="214312"/>
          </a:xfrm>
          <a:prstGeom prst="straightConnector1">
            <a:avLst/>
          </a:prstGeom>
          <a:noFill/>
          <a:ln w="9525" algn="ctr">
            <a:solidFill>
              <a:schemeClr val="tx1"/>
            </a:solidFill>
            <a:round/>
            <a:headEnd/>
            <a:tailEnd type="arrow" w="med" len="med"/>
          </a:ln>
        </p:spPr>
      </p:cxnSp>
      <p:cxnSp>
        <p:nvCxnSpPr>
          <p:cNvPr id="12360" name="直接箭头连接符 228"/>
          <p:cNvCxnSpPr>
            <a:cxnSpLocks noChangeShapeType="1"/>
            <a:endCxn id="12357" idx="2"/>
          </p:cNvCxnSpPr>
          <p:nvPr/>
        </p:nvCxnSpPr>
        <p:spPr bwMode="auto">
          <a:xfrm>
            <a:off x="6996187" y="3946525"/>
            <a:ext cx="177800" cy="1588"/>
          </a:xfrm>
          <a:prstGeom prst="straightConnector1">
            <a:avLst/>
          </a:prstGeom>
          <a:noFill/>
          <a:ln w="9525" algn="ctr">
            <a:solidFill>
              <a:schemeClr val="tx1"/>
            </a:solidFill>
            <a:round/>
            <a:headEnd/>
            <a:tailEnd type="arrow" w="med" len="med"/>
          </a:ln>
        </p:spPr>
      </p:cxnSp>
      <p:cxnSp>
        <p:nvCxnSpPr>
          <p:cNvPr id="12361" name="直接箭头连接符 229"/>
          <p:cNvCxnSpPr>
            <a:cxnSpLocks noChangeShapeType="1"/>
            <a:endCxn id="12358" idx="2"/>
          </p:cNvCxnSpPr>
          <p:nvPr/>
        </p:nvCxnSpPr>
        <p:spPr bwMode="auto">
          <a:xfrm>
            <a:off x="6996187" y="3946525"/>
            <a:ext cx="177800" cy="214313"/>
          </a:xfrm>
          <a:prstGeom prst="straightConnector1">
            <a:avLst/>
          </a:prstGeom>
          <a:noFill/>
          <a:ln w="9525" algn="ctr">
            <a:solidFill>
              <a:schemeClr val="tx1"/>
            </a:solidFill>
            <a:round/>
            <a:headEnd/>
            <a:tailEnd type="arrow" w="med" len="med"/>
          </a:ln>
        </p:spPr>
      </p:cxnSp>
      <p:cxnSp>
        <p:nvCxnSpPr>
          <p:cNvPr id="12362" name="直接箭头连接符 230"/>
          <p:cNvCxnSpPr>
            <a:cxnSpLocks noChangeShapeType="1"/>
            <a:stCxn id="12357" idx="5"/>
            <a:endCxn id="12380" idx="2"/>
          </p:cNvCxnSpPr>
          <p:nvPr/>
        </p:nvCxnSpPr>
        <p:spPr bwMode="auto">
          <a:xfrm flipV="1">
            <a:off x="7316862" y="3895725"/>
            <a:ext cx="214312" cy="15875"/>
          </a:xfrm>
          <a:prstGeom prst="straightConnector1">
            <a:avLst/>
          </a:prstGeom>
          <a:noFill/>
          <a:ln w="9525" algn="ctr">
            <a:solidFill>
              <a:schemeClr val="tx1"/>
            </a:solidFill>
            <a:round/>
            <a:headEnd/>
            <a:tailEnd type="arrow" w="med" len="med"/>
          </a:ln>
        </p:spPr>
      </p:cxnSp>
      <p:cxnSp>
        <p:nvCxnSpPr>
          <p:cNvPr id="12363" name="直接箭头连接符 231"/>
          <p:cNvCxnSpPr>
            <a:cxnSpLocks noChangeShapeType="1"/>
            <a:stCxn id="12358" idx="5"/>
            <a:endCxn id="12379" idx="2"/>
          </p:cNvCxnSpPr>
          <p:nvPr/>
        </p:nvCxnSpPr>
        <p:spPr bwMode="auto">
          <a:xfrm flipV="1">
            <a:off x="7316862" y="4110038"/>
            <a:ext cx="214312" cy="15875"/>
          </a:xfrm>
          <a:prstGeom prst="straightConnector1">
            <a:avLst/>
          </a:prstGeom>
          <a:noFill/>
          <a:ln w="9525" algn="ctr">
            <a:solidFill>
              <a:schemeClr val="tx1"/>
            </a:solidFill>
            <a:round/>
            <a:headEnd/>
            <a:tailEnd type="arrow" w="med" len="med"/>
          </a:ln>
        </p:spPr>
      </p:cxnSp>
      <p:cxnSp>
        <p:nvCxnSpPr>
          <p:cNvPr id="12364" name="直接箭头连接符 236"/>
          <p:cNvCxnSpPr>
            <a:cxnSpLocks noChangeShapeType="1"/>
            <a:stCxn id="12356" idx="4"/>
          </p:cNvCxnSpPr>
          <p:nvPr/>
        </p:nvCxnSpPr>
        <p:spPr bwMode="auto">
          <a:xfrm>
            <a:off x="7281937" y="3732213"/>
            <a:ext cx="249237" cy="1587"/>
          </a:xfrm>
          <a:prstGeom prst="straightConnector1">
            <a:avLst/>
          </a:prstGeom>
          <a:noFill/>
          <a:ln w="9525" algn="ctr">
            <a:solidFill>
              <a:schemeClr val="tx1"/>
            </a:solidFill>
            <a:round/>
            <a:headEnd/>
            <a:tailEnd type="arrow" w="med" len="med"/>
          </a:ln>
        </p:spPr>
      </p:cxnSp>
      <p:cxnSp>
        <p:nvCxnSpPr>
          <p:cNvPr id="12365" name="直接连接符 248"/>
          <p:cNvCxnSpPr>
            <a:cxnSpLocks noChangeShapeType="1"/>
          </p:cNvCxnSpPr>
          <p:nvPr/>
        </p:nvCxnSpPr>
        <p:spPr bwMode="auto">
          <a:xfrm>
            <a:off x="428625" y="4430713"/>
            <a:ext cx="8286750" cy="1587"/>
          </a:xfrm>
          <a:prstGeom prst="line">
            <a:avLst/>
          </a:prstGeom>
          <a:noFill/>
          <a:ln w="9525" algn="ctr">
            <a:solidFill>
              <a:schemeClr val="tx1"/>
            </a:solidFill>
            <a:prstDash val="dash"/>
            <a:round/>
            <a:headEnd/>
            <a:tailEnd/>
          </a:ln>
        </p:spPr>
      </p:cxnSp>
      <p:sp>
        <p:nvSpPr>
          <p:cNvPr id="15451" name="矩形 252"/>
          <p:cNvSpPr>
            <a:spLocks noChangeArrowheads="1"/>
          </p:cNvSpPr>
          <p:nvPr/>
        </p:nvSpPr>
        <p:spPr bwMode="auto">
          <a:xfrm>
            <a:off x="6673924" y="4573588"/>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defRPr/>
            </a:pPr>
            <a:endParaRPr lang="zh-CN" altLang="en-US">
              <a:latin typeface="Arial" charset="0"/>
              <a:ea typeface="黑体" pitchFamily="2" charset="-122"/>
            </a:endParaRPr>
          </a:p>
        </p:txBody>
      </p:sp>
      <p:sp>
        <p:nvSpPr>
          <p:cNvPr id="15452" name="矩形 253"/>
          <p:cNvSpPr>
            <a:spLocks noChangeArrowheads="1"/>
          </p:cNvSpPr>
          <p:nvPr/>
        </p:nvSpPr>
        <p:spPr bwMode="auto">
          <a:xfrm>
            <a:off x="4316487" y="4573588"/>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15453" name="矩形 254"/>
          <p:cNvSpPr>
            <a:spLocks noChangeArrowheads="1"/>
          </p:cNvSpPr>
          <p:nvPr/>
        </p:nvSpPr>
        <p:spPr bwMode="auto">
          <a:xfrm>
            <a:off x="2173362" y="4645025"/>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defRPr/>
            </a:pPr>
            <a:endParaRPr lang="zh-CN" altLang="en-US">
              <a:latin typeface="Arial" charset="0"/>
              <a:ea typeface="黑体" pitchFamily="2" charset="-122"/>
            </a:endParaRPr>
          </a:p>
        </p:txBody>
      </p:sp>
      <p:sp>
        <p:nvSpPr>
          <p:cNvPr id="256" name="矩形 255"/>
          <p:cNvSpPr>
            <a:spLocks noChangeArrowheads="1"/>
          </p:cNvSpPr>
          <p:nvPr/>
        </p:nvSpPr>
        <p:spPr bwMode="auto">
          <a:xfrm>
            <a:off x="2101924" y="4716463"/>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15455" name="矩形 277"/>
          <p:cNvSpPr>
            <a:spLocks noChangeArrowheads="1"/>
          </p:cNvSpPr>
          <p:nvPr/>
        </p:nvSpPr>
        <p:spPr bwMode="auto">
          <a:xfrm>
            <a:off x="4245049" y="4645025"/>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defRPr/>
            </a:pPr>
            <a:endParaRPr lang="zh-CN" altLang="en-US">
              <a:latin typeface="Arial" charset="0"/>
              <a:ea typeface="黑体" pitchFamily="2" charset="-122"/>
            </a:endParaRPr>
          </a:p>
        </p:txBody>
      </p:sp>
      <p:sp>
        <p:nvSpPr>
          <p:cNvPr id="15456" name="矩形 278"/>
          <p:cNvSpPr>
            <a:spLocks noChangeArrowheads="1"/>
          </p:cNvSpPr>
          <p:nvPr/>
        </p:nvSpPr>
        <p:spPr bwMode="auto">
          <a:xfrm>
            <a:off x="4173612" y="4716463"/>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15457" name="矩形 294"/>
          <p:cNvSpPr>
            <a:spLocks noChangeArrowheads="1"/>
          </p:cNvSpPr>
          <p:nvPr/>
        </p:nvSpPr>
        <p:spPr bwMode="auto">
          <a:xfrm>
            <a:off x="6602487" y="4645025"/>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15458" name="矩形 295"/>
          <p:cNvSpPr>
            <a:spLocks noChangeArrowheads="1"/>
          </p:cNvSpPr>
          <p:nvPr/>
        </p:nvSpPr>
        <p:spPr bwMode="auto">
          <a:xfrm>
            <a:off x="6531049" y="4716463"/>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cxnSp>
        <p:nvCxnSpPr>
          <p:cNvPr id="12374" name="直接连接符 309"/>
          <p:cNvCxnSpPr>
            <a:cxnSpLocks noChangeShapeType="1"/>
          </p:cNvCxnSpPr>
          <p:nvPr/>
        </p:nvCxnSpPr>
        <p:spPr bwMode="auto">
          <a:xfrm>
            <a:off x="428625" y="5575300"/>
            <a:ext cx="8286750" cy="1588"/>
          </a:xfrm>
          <a:prstGeom prst="line">
            <a:avLst/>
          </a:prstGeom>
          <a:noFill/>
          <a:ln w="9525" algn="ctr">
            <a:solidFill>
              <a:schemeClr val="tx1"/>
            </a:solidFill>
            <a:prstDash val="dash"/>
            <a:round/>
            <a:headEnd/>
            <a:tailEnd/>
          </a:ln>
        </p:spPr>
      </p:cxnSp>
      <p:sp>
        <p:nvSpPr>
          <p:cNvPr id="12375" name="椭圆 320"/>
          <p:cNvSpPr>
            <a:spLocks noChangeArrowheads="1"/>
          </p:cNvSpPr>
          <p:nvPr/>
        </p:nvSpPr>
        <p:spPr bwMode="auto">
          <a:xfrm>
            <a:off x="3602112" y="3930650"/>
            <a:ext cx="71437" cy="73025"/>
          </a:xfrm>
          <a:prstGeom prst="ellipse">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76" name="椭圆 321"/>
          <p:cNvSpPr>
            <a:spLocks noChangeArrowheads="1"/>
          </p:cNvSpPr>
          <p:nvPr/>
        </p:nvSpPr>
        <p:spPr bwMode="auto">
          <a:xfrm>
            <a:off x="4459362" y="3930650"/>
            <a:ext cx="71437" cy="73025"/>
          </a:xfrm>
          <a:prstGeom prst="ellipse">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77" name="椭圆 323"/>
          <p:cNvSpPr>
            <a:spLocks noChangeArrowheads="1"/>
          </p:cNvSpPr>
          <p:nvPr/>
        </p:nvSpPr>
        <p:spPr bwMode="auto">
          <a:xfrm>
            <a:off x="5602362" y="3998913"/>
            <a:ext cx="71437" cy="73025"/>
          </a:xfrm>
          <a:prstGeom prst="ellipse">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78" name="椭圆 326"/>
          <p:cNvSpPr>
            <a:spLocks noChangeArrowheads="1"/>
          </p:cNvSpPr>
          <p:nvPr/>
        </p:nvSpPr>
        <p:spPr bwMode="auto">
          <a:xfrm>
            <a:off x="6959674" y="3930650"/>
            <a:ext cx="71438" cy="73025"/>
          </a:xfrm>
          <a:prstGeom prst="ellipse">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79" name="椭圆 327"/>
          <p:cNvSpPr>
            <a:spLocks noChangeArrowheads="1"/>
          </p:cNvSpPr>
          <p:nvPr/>
        </p:nvSpPr>
        <p:spPr bwMode="auto">
          <a:xfrm>
            <a:off x="7531174" y="4073525"/>
            <a:ext cx="71438" cy="73025"/>
          </a:xfrm>
          <a:prstGeom prst="ellipse">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80" name="椭圆 328"/>
          <p:cNvSpPr>
            <a:spLocks noChangeArrowheads="1"/>
          </p:cNvSpPr>
          <p:nvPr/>
        </p:nvSpPr>
        <p:spPr bwMode="auto">
          <a:xfrm>
            <a:off x="7531174" y="3859213"/>
            <a:ext cx="71438" cy="73025"/>
          </a:xfrm>
          <a:prstGeom prst="ellipse">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81" name="椭圆 329"/>
          <p:cNvSpPr>
            <a:spLocks noChangeArrowheads="1"/>
          </p:cNvSpPr>
          <p:nvPr/>
        </p:nvSpPr>
        <p:spPr bwMode="auto">
          <a:xfrm>
            <a:off x="7531174" y="3716338"/>
            <a:ext cx="71438" cy="73025"/>
          </a:xfrm>
          <a:prstGeom prst="ellipse">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cxnSp>
        <p:nvCxnSpPr>
          <p:cNvPr id="12418" name="直接连接符 440"/>
          <p:cNvCxnSpPr>
            <a:cxnSpLocks noChangeShapeType="1"/>
          </p:cNvCxnSpPr>
          <p:nvPr/>
        </p:nvCxnSpPr>
        <p:spPr bwMode="auto">
          <a:xfrm>
            <a:off x="571500" y="6856413"/>
            <a:ext cx="8286750" cy="1587"/>
          </a:xfrm>
          <a:prstGeom prst="line">
            <a:avLst/>
          </a:prstGeom>
          <a:noFill/>
          <a:ln w="9525" algn="ctr">
            <a:solidFill>
              <a:schemeClr val="tx1"/>
            </a:solidFill>
            <a:prstDash val="dash"/>
            <a:round/>
            <a:headEnd/>
            <a:tailEnd/>
          </a:ln>
        </p:spPr>
      </p:cxnSp>
      <p:cxnSp>
        <p:nvCxnSpPr>
          <p:cNvPr id="12423" name="直接连接符 572"/>
          <p:cNvCxnSpPr>
            <a:cxnSpLocks noChangeShapeType="1"/>
          </p:cNvCxnSpPr>
          <p:nvPr/>
        </p:nvCxnSpPr>
        <p:spPr bwMode="auto">
          <a:xfrm rot="5400000">
            <a:off x="4439394" y="3228950"/>
            <a:ext cx="642937" cy="34925"/>
          </a:xfrm>
          <a:prstGeom prst="line">
            <a:avLst/>
          </a:prstGeom>
          <a:noFill/>
          <a:ln w="9525" algn="ctr">
            <a:solidFill>
              <a:srgbClr val="4B7DAF"/>
            </a:solidFill>
            <a:prstDash val="dash"/>
            <a:round/>
            <a:headEnd/>
            <a:tailEnd type="arrow" w="med" len="med"/>
          </a:ln>
        </p:spPr>
      </p:cxnSp>
      <p:cxnSp>
        <p:nvCxnSpPr>
          <p:cNvPr id="12426" name="直接连接符 580"/>
          <p:cNvCxnSpPr>
            <a:cxnSpLocks noChangeShapeType="1"/>
          </p:cNvCxnSpPr>
          <p:nvPr/>
        </p:nvCxnSpPr>
        <p:spPr bwMode="auto">
          <a:xfrm rot="16200000" flipH="1">
            <a:off x="6815658" y="3228950"/>
            <a:ext cx="642937" cy="34925"/>
          </a:xfrm>
          <a:prstGeom prst="line">
            <a:avLst/>
          </a:prstGeom>
          <a:noFill/>
          <a:ln w="9525" algn="ctr">
            <a:solidFill>
              <a:srgbClr val="4B7DAF"/>
            </a:solidFill>
            <a:prstDash val="dash"/>
            <a:round/>
            <a:headEnd/>
            <a:tailEnd type="arrow" w="med" len="med"/>
          </a:ln>
        </p:spPr>
      </p:cxnSp>
      <p:cxnSp>
        <p:nvCxnSpPr>
          <p:cNvPr id="12434" name="直接连接符 603"/>
          <p:cNvCxnSpPr>
            <a:cxnSpLocks noChangeShapeType="1"/>
            <a:stCxn id="12344" idx="3"/>
          </p:cNvCxnSpPr>
          <p:nvPr/>
        </p:nvCxnSpPr>
        <p:spPr bwMode="auto">
          <a:xfrm rot="5400000">
            <a:off x="4450631" y="4437856"/>
            <a:ext cx="500062" cy="53975"/>
          </a:xfrm>
          <a:prstGeom prst="line">
            <a:avLst/>
          </a:prstGeom>
          <a:noFill/>
          <a:ln w="9525" algn="ctr">
            <a:solidFill>
              <a:srgbClr val="4B7DAF"/>
            </a:solidFill>
            <a:prstDash val="dash"/>
            <a:round/>
            <a:headEnd/>
            <a:tailEnd type="arrow" w="med" len="med"/>
          </a:ln>
        </p:spPr>
      </p:cxnSp>
      <p:cxnSp>
        <p:nvCxnSpPr>
          <p:cNvPr id="12435" name="直接连接符 606"/>
          <p:cNvCxnSpPr>
            <a:cxnSpLocks noChangeShapeType="1"/>
            <a:stCxn id="12343" idx="3"/>
            <a:endCxn id="15455" idx="0"/>
          </p:cNvCxnSpPr>
          <p:nvPr/>
        </p:nvCxnSpPr>
        <p:spPr bwMode="auto">
          <a:xfrm rot="16200000" flipH="1">
            <a:off x="4485555" y="4028282"/>
            <a:ext cx="858837" cy="374650"/>
          </a:xfrm>
          <a:prstGeom prst="line">
            <a:avLst/>
          </a:prstGeom>
          <a:noFill/>
          <a:ln w="9525" algn="ctr">
            <a:solidFill>
              <a:srgbClr val="4B7DAF"/>
            </a:solidFill>
            <a:prstDash val="dash"/>
            <a:round/>
            <a:headEnd/>
            <a:tailEnd type="arrow" w="med" len="med"/>
          </a:ln>
        </p:spPr>
      </p:cxnSp>
      <p:cxnSp>
        <p:nvCxnSpPr>
          <p:cNvPr id="12436" name="直接连接符 611"/>
          <p:cNvCxnSpPr>
            <a:cxnSpLocks noChangeShapeType="1"/>
            <a:stCxn id="12345" idx="3"/>
          </p:cNvCxnSpPr>
          <p:nvPr/>
        </p:nvCxnSpPr>
        <p:spPr bwMode="auto">
          <a:xfrm rot="16200000" flipH="1">
            <a:off x="5237237" y="4206875"/>
            <a:ext cx="498475" cy="231775"/>
          </a:xfrm>
          <a:prstGeom prst="line">
            <a:avLst/>
          </a:prstGeom>
          <a:noFill/>
          <a:ln w="9525" algn="ctr">
            <a:solidFill>
              <a:srgbClr val="4B7DAF"/>
            </a:solidFill>
            <a:prstDash val="dash"/>
            <a:round/>
            <a:headEnd/>
            <a:tailEnd type="arrow" w="med" len="med"/>
          </a:ln>
        </p:spPr>
      </p:cxnSp>
      <p:cxnSp>
        <p:nvCxnSpPr>
          <p:cNvPr id="12437" name="直接连接符 616"/>
          <p:cNvCxnSpPr>
            <a:cxnSpLocks noChangeShapeType="1"/>
            <a:stCxn id="12358" idx="3"/>
          </p:cNvCxnSpPr>
          <p:nvPr/>
        </p:nvCxnSpPr>
        <p:spPr bwMode="auto">
          <a:xfrm rot="5400000">
            <a:off x="6852519" y="4339431"/>
            <a:ext cx="500062" cy="250825"/>
          </a:xfrm>
          <a:prstGeom prst="line">
            <a:avLst/>
          </a:prstGeom>
          <a:noFill/>
          <a:ln w="9525" algn="ctr">
            <a:solidFill>
              <a:srgbClr val="4B7DAF"/>
            </a:solidFill>
            <a:prstDash val="dash"/>
            <a:round/>
            <a:headEnd/>
            <a:tailEnd type="arrow" w="med" len="med"/>
          </a:ln>
        </p:spPr>
      </p:cxnSp>
      <p:cxnSp>
        <p:nvCxnSpPr>
          <p:cNvPr id="12438" name="直接连接符 618"/>
          <p:cNvCxnSpPr>
            <a:cxnSpLocks noChangeShapeType="1"/>
            <a:stCxn id="12357" idx="3"/>
          </p:cNvCxnSpPr>
          <p:nvPr/>
        </p:nvCxnSpPr>
        <p:spPr bwMode="auto">
          <a:xfrm rot="16200000" flipH="1">
            <a:off x="7058099" y="4170363"/>
            <a:ext cx="642938" cy="303212"/>
          </a:xfrm>
          <a:prstGeom prst="line">
            <a:avLst/>
          </a:prstGeom>
          <a:noFill/>
          <a:ln w="9525" algn="ctr">
            <a:solidFill>
              <a:srgbClr val="4B7DAF"/>
            </a:solidFill>
            <a:prstDash val="dash"/>
            <a:round/>
            <a:headEnd/>
            <a:tailEnd type="arrow" w="med" len="med"/>
          </a:ln>
        </p:spPr>
      </p:cxnSp>
      <p:cxnSp>
        <p:nvCxnSpPr>
          <p:cNvPr id="12439" name="直接连接符 622"/>
          <p:cNvCxnSpPr>
            <a:cxnSpLocks noChangeShapeType="1"/>
            <a:stCxn id="12356" idx="3"/>
          </p:cNvCxnSpPr>
          <p:nvPr/>
        </p:nvCxnSpPr>
        <p:spPr bwMode="auto">
          <a:xfrm rot="16200000" flipH="1">
            <a:off x="7129537" y="3884613"/>
            <a:ext cx="785812" cy="588962"/>
          </a:xfrm>
          <a:prstGeom prst="line">
            <a:avLst/>
          </a:prstGeom>
          <a:noFill/>
          <a:ln w="9525" algn="ctr">
            <a:solidFill>
              <a:srgbClr val="4B7DAF"/>
            </a:solidFill>
            <a:prstDash val="dash"/>
            <a:round/>
            <a:headEnd/>
            <a:tailEnd type="arrow" w="med" len="med"/>
          </a:ln>
        </p:spPr>
      </p:cxnSp>
      <p:cxnSp>
        <p:nvCxnSpPr>
          <p:cNvPr id="12441" name="直接连接符 639"/>
          <p:cNvCxnSpPr>
            <a:cxnSpLocks noChangeShapeType="1"/>
          </p:cNvCxnSpPr>
          <p:nvPr/>
        </p:nvCxnSpPr>
        <p:spPr bwMode="auto">
          <a:xfrm rot="5400000">
            <a:off x="6766793" y="5593556"/>
            <a:ext cx="457200" cy="71438"/>
          </a:xfrm>
          <a:prstGeom prst="line">
            <a:avLst/>
          </a:prstGeom>
          <a:noFill/>
          <a:ln w="9525" algn="ctr">
            <a:solidFill>
              <a:srgbClr val="4B7DAF"/>
            </a:solidFill>
            <a:prstDash val="dash"/>
            <a:round/>
            <a:headEnd/>
            <a:tailEnd type="arrow" w="med" len="med"/>
          </a:ln>
        </p:spPr>
      </p:cxnSp>
      <p:cxnSp>
        <p:nvCxnSpPr>
          <p:cNvPr id="12442" name="直接连接符 642"/>
          <p:cNvCxnSpPr>
            <a:cxnSpLocks noChangeShapeType="1"/>
            <a:endCxn id="15363" idx="0"/>
          </p:cNvCxnSpPr>
          <p:nvPr/>
        </p:nvCxnSpPr>
        <p:spPr bwMode="auto">
          <a:xfrm rot="16200000" flipH="1">
            <a:off x="7038256" y="5363369"/>
            <a:ext cx="639762" cy="203200"/>
          </a:xfrm>
          <a:prstGeom prst="line">
            <a:avLst/>
          </a:prstGeom>
          <a:noFill/>
          <a:ln w="9525" algn="ctr">
            <a:solidFill>
              <a:srgbClr val="4B7DAF"/>
            </a:solidFill>
            <a:prstDash val="dash"/>
            <a:round/>
            <a:headEnd/>
            <a:tailEnd type="arrow" w="med" len="med"/>
          </a:ln>
        </p:spPr>
      </p:cxnSp>
      <p:cxnSp>
        <p:nvCxnSpPr>
          <p:cNvPr id="12443" name="直接连接符 645"/>
          <p:cNvCxnSpPr>
            <a:cxnSpLocks noChangeShapeType="1"/>
          </p:cNvCxnSpPr>
          <p:nvPr/>
        </p:nvCxnSpPr>
        <p:spPr bwMode="auto">
          <a:xfrm>
            <a:off x="7459737" y="5429250"/>
            <a:ext cx="428625" cy="285750"/>
          </a:xfrm>
          <a:prstGeom prst="line">
            <a:avLst/>
          </a:prstGeom>
          <a:noFill/>
          <a:ln w="9525" algn="ctr">
            <a:solidFill>
              <a:srgbClr val="4B7DAF"/>
            </a:solidFill>
            <a:prstDash val="dash"/>
            <a:round/>
            <a:headEnd/>
            <a:tailEnd type="arrow" w="med" len="med"/>
          </a:ln>
        </p:spPr>
      </p:cxnSp>
      <p:sp>
        <p:nvSpPr>
          <p:cNvPr id="12444" name="TextBox 658"/>
          <p:cNvSpPr txBox="1">
            <a:spLocks noChangeArrowheads="1"/>
          </p:cNvSpPr>
          <p:nvPr/>
        </p:nvSpPr>
        <p:spPr bwMode="auto">
          <a:xfrm>
            <a:off x="1098624" y="1143000"/>
            <a:ext cx="646113" cy="369888"/>
          </a:xfrm>
          <a:prstGeom prst="rect">
            <a:avLst/>
          </a:prstGeom>
          <a:noFill/>
          <a:ln w="9525">
            <a:noFill/>
            <a:miter lim="800000"/>
            <a:headEnd/>
            <a:tailEnd/>
          </a:ln>
        </p:spPr>
        <p:txBody>
          <a:bodyPr wrap="none">
            <a:spAutoFit/>
          </a:bodyPr>
          <a:lstStyle/>
          <a:p>
            <a:r>
              <a:rPr lang="en-US" altLang="zh-CN">
                <a:ea typeface="黑体" pitchFamily="49" charset="-122"/>
              </a:rPr>
              <a:t>Plan</a:t>
            </a:r>
            <a:endParaRPr lang="zh-CN" altLang="en-US">
              <a:ea typeface="黑体" pitchFamily="49" charset="-122"/>
            </a:endParaRPr>
          </a:p>
        </p:txBody>
      </p:sp>
      <p:sp>
        <p:nvSpPr>
          <p:cNvPr id="12445" name="TextBox 659"/>
          <p:cNvSpPr txBox="1">
            <a:spLocks noChangeArrowheads="1"/>
          </p:cNvSpPr>
          <p:nvPr/>
        </p:nvSpPr>
        <p:spPr bwMode="auto">
          <a:xfrm>
            <a:off x="1033537" y="2500313"/>
            <a:ext cx="711200" cy="369887"/>
          </a:xfrm>
          <a:prstGeom prst="rect">
            <a:avLst/>
          </a:prstGeom>
          <a:noFill/>
          <a:ln w="9525">
            <a:noFill/>
            <a:miter lim="800000"/>
            <a:headEnd/>
            <a:tailEnd/>
          </a:ln>
        </p:spPr>
        <p:txBody>
          <a:bodyPr wrap="none">
            <a:spAutoFit/>
          </a:bodyPr>
          <a:lstStyle/>
          <a:p>
            <a:r>
              <a:rPr lang="en-US" altLang="zh-CN">
                <a:ea typeface="黑体" pitchFamily="49" charset="-122"/>
              </a:rPr>
              <a:t>WBS</a:t>
            </a:r>
            <a:endParaRPr lang="zh-CN" altLang="en-US">
              <a:ea typeface="黑体" pitchFamily="49" charset="-122"/>
            </a:endParaRPr>
          </a:p>
        </p:txBody>
      </p:sp>
      <p:sp>
        <p:nvSpPr>
          <p:cNvPr id="12446" name="TextBox 660"/>
          <p:cNvSpPr txBox="1">
            <a:spLocks noChangeArrowheads="1"/>
          </p:cNvSpPr>
          <p:nvPr/>
        </p:nvSpPr>
        <p:spPr bwMode="auto">
          <a:xfrm>
            <a:off x="830337" y="3714750"/>
            <a:ext cx="1128712" cy="369888"/>
          </a:xfrm>
          <a:prstGeom prst="rect">
            <a:avLst/>
          </a:prstGeom>
          <a:noFill/>
          <a:ln w="9525">
            <a:noFill/>
            <a:miter lim="800000"/>
            <a:headEnd/>
            <a:tailEnd/>
          </a:ln>
        </p:spPr>
        <p:txBody>
          <a:bodyPr wrap="none">
            <a:spAutoFit/>
          </a:bodyPr>
          <a:lstStyle/>
          <a:p>
            <a:r>
              <a:rPr lang="en-US" altLang="zh-CN">
                <a:ea typeface="黑体" pitchFamily="49" charset="-122"/>
              </a:rPr>
              <a:t>Workflow</a:t>
            </a:r>
            <a:endParaRPr lang="zh-CN" altLang="en-US">
              <a:ea typeface="黑体" pitchFamily="49" charset="-122"/>
            </a:endParaRPr>
          </a:p>
        </p:txBody>
      </p:sp>
      <p:sp>
        <p:nvSpPr>
          <p:cNvPr id="12448" name="TextBox 662"/>
          <p:cNvSpPr txBox="1">
            <a:spLocks noChangeArrowheads="1"/>
          </p:cNvSpPr>
          <p:nvPr/>
        </p:nvSpPr>
        <p:spPr bwMode="auto">
          <a:xfrm>
            <a:off x="970037" y="5929313"/>
            <a:ext cx="774700" cy="369887"/>
          </a:xfrm>
          <a:prstGeom prst="rect">
            <a:avLst/>
          </a:prstGeom>
          <a:noFill/>
          <a:ln w="9525">
            <a:noFill/>
            <a:miter lim="800000"/>
            <a:headEnd/>
            <a:tailEnd/>
          </a:ln>
        </p:spPr>
        <p:txBody>
          <a:bodyPr wrap="none">
            <a:spAutoFit/>
          </a:bodyPr>
          <a:lstStyle/>
          <a:p>
            <a:r>
              <a:rPr lang="en-US" altLang="zh-CN">
                <a:ea typeface="黑体" pitchFamily="49" charset="-122"/>
              </a:rPr>
              <a:t>Steps</a:t>
            </a:r>
            <a:endParaRPr lang="zh-CN" altLang="en-US">
              <a:ea typeface="黑体" pitchFamily="49" charset="-122"/>
            </a:endParaRPr>
          </a:p>
        </p:txBody>
      </p:sp>
      <p:cxnSp>
        <p:nvCxnSpPr>
          <p:cNvPr id="12449" name="肘形连接符 665"/>
          <p:cNvCxnSpPr>
            <a:cxnSpLocks noChangeShapeType="1"/>
            <a:stCxn id="12345" idx="1"/>
            <a:endCxn id="12352" idx="0"/>
          </p:cNvCxnSpPr>
          <p:nvPr/>
        </p:nvCxnSpPr>
        <p:spPr bwMode="auto">
          <a:xfrm rot="16200000" flipV="1">
            <a:off x="5217393" y="3813969"/>
            <a:ext cx="38100" cy="268288"/>
          </a:xfrm>
          <a:prstGeom prst="bentConnector3">
            <a:avLst>
              <a:gd name="adj1" fmla="val 712755"/>
            </a:avLst>
          </a:prstGeom>
          <a:noFill/>
          <a:ln w="9525" algn="ctr">
            <a:solidFill>
              <a:schemeClr val="tx1"/>
            </a:solidFill>
            <a:round/>
            <a:headEnd/>
            <a:tailEnd type="arrow" w="med" len="med"/>
          </a:ln>
        </p:spPr>
      </p:cxnSp>
      <p:pic>
        <p:nvPicPr>
          <p:cNvPr id="12450" name="Picture 2"/>
          <p:cNvPicPr>
            <a:picLocks noChangeAspect="1" noChangeArrowheads="1"/>
          </p:cNvPicPr>
          <p:nvPr/>
        </p:nvPicPr>
        <p:blipFill>
          <a:blip r:embed="rId3" cstate="print"/>
          <a:srcRect/>
          <a:stretch>
            <a:fillRect/>
          </a:stretch>
        </p:blipFill>
        <p:spPr bwMode="auto">
          <a:xfrm>
            <a:off x="2816299" y="4814888"/>
            <a:ext cx="168275" cy="142875"/>
          </a:xfrm>
          <a:prstGeom prst="rect">
            <a:avLst/>
          </a:prstGeom>
          <a:noFill/>
          <a:ln w="9525">
            <a:noFill/>
            <a:miter lim="800000"/>
            <a:headEnd/>
            <a:tailEnd/>
          </a:ln>
        </p:spPr>
      </p:pic>
      <p:pic>
        <p:nvPicPr>
          <p:cNvPr id="695" name="Picture 3"/>
          <p:cNvPicPr>
            <a:picLocks noChangeAspect="1" noChangeArrowheads="1"/>
          </p:cNvPicPr>
          <p:nvPr/>
        </p:nvPicPr>
        <p:blipFill>
          <a:blip r:embed="rId4" cstate="print"/>
          <a:srcRect/>
          <a:stretch>
            <a:fillRect/>
          </a:stretch>
        </p:blipFill>
        <p:spPr bwMode="auto">
          <a:xfrm>
            <a:off x="2816299" y="5243513"/>
            <a:ext cx="142875" cy="114300"/>
          </a:xfrm>
          <a:prstGeom prst="rect">
            <a:avLst/>
          </a:prstGeom>
          <a:noFill/>
          <a:ln w="9525">
            <a:noFill/>
            <a:miter lim="800000"/>
            <a:headEnd/>
            <a:tailEnd/>
          </a:ln>
        </p:spPr>
      </p:pic>
      <p:sp>
        <p:nvSpPr>
          <p:cNvPr id="12452" name="椭圆 695"/>
          <p:cNvSpPr>
            <a:spLocks noChangeArrowheads="1"/>
          </p:cNvSpPr>
          <p:nvPr/>
        </p:nvSpPr>
        <p:spPr bwMode="auto">
          <a:xfrm>
            <a:off x="3316362" y="5241925"/>
            <a:ext cx="71437" cy="73025"/>
          </a:xfrm>
          <a:prstGeom prst="ellipse">
            <a:avLst/>
          </a:prstGeom>
          <a:solidFill>
            <a:schemeClr val="accent1"/>
          </a:solidFill>
          <a:ln w="9525" algn="ctr">
            <a:solidFill>
              <a:schemeClr val="tx1"/>
            </a:solidFill>
            <a:round/>
            <a:headEnd/>
            <a:tailEnd/>
          </a:ln>
        </p:spPr>
        <p:txBody>
          <a:bodyPr wrap="none" anchor="ctr"/>
          <a:lstStyle/>
          <a:p>
            <a:endParaRPr lang="zh-CN" altLang="en-US">
              <a:ea typeface="黑体" pitchFamily="49" charset="-122"/>
            </a:endParaRPr>
          </a:p>
        </p:txBody>
      </p:sp>
      <p:sp>
        <p:nvSpPr>
          <p:cNvPr id="12453" name="椭圆 696"/>
          <p:cNvSpPr>
            <a:spLocks noChangeArrowheads="1"/>
          </p:cNvSpPr>
          <p:nvPr/>
        </p:nvSpPr>
        <p:spPr bwMode="auto">
          <a:xfrm>
            <a:off x="2387674" y="5243513"/>
            <a:ext cx="71438" cy="73025"/>
          </a:xfrm>
          <a:prstGeom prst="ellipse">
            <a:avLst/>
          </a:prstGeom>
          <a:solidFill>
            <a:schemeClr val="accent1"/>
          </a:solidFill>
          <a:ln w="9525" algn="ctr">
            <a:solidFill>
              <a:schemeClr val="tx1"/>
            </a:solidFill>
            <a:round/>
            <a:headEnd/>
            <a:tailEnd/>
          </a:ln>
        </p:spPr>
        <p:txBody>
          <a:bodyPr wrap="none" anchor="ctr"/>
          <a:lstStyle/>
          <a:p>
            <a:endParaRPr lang="zh-CN" altLang="en-US">
              <a:ea typeface="黑体" pitchFamily="49" charset="-122"/>
            </a:endParaRPr>
          </a:p>
        </p:txBody>
      </p:sp>
      <p:cxnSp>
        <p:nvCxnSpPr>
          <p:cNvPr id="12454" name="直接连接符 697"/>
          <p:cNvCxnSpPr>
            <a:cxnSpLocks noChangeShapeType="1"/>
          </p:cNvCxnSpPr>
          <p:nvPr/>
        </p:nvCxnSpPr>
        <p:spPr bwMode="auto">
          <a:xfrm rot="10800000" flipV="1">
            <a:off x="2459112" y="4886325"/>
            <a:ext cx="357187" cy="142875"/>
          </a:xfrm>
          <a:prstGeom prst="line">
            <a:avLst/>
          </a:prstGeom>
          <a:noFill/>
          <a:ln w="9525" algn="ctr">
            <a:solidFill>
              <a:schemeClr val="tx1"/>
            </a:solidFill>
            <a:round/>
            <a:headEnd/>
            <a:tailEnd/>
          </a:ln>
        </p:spPr>
      </p:cxnSp>
      <p:cxnSp>
        <p:nvCxnSpPr>
          <p:cNvPr id="12455" name="直接箭头连接符 698"/>
          <p:cNvCxnSpPr>
            <a:cxnSpLocks noChangeShapeType="1"/>
            <a:endCxn id="12453" idx="7"/>
          </p:cNvCxnSpPr>
          <p:nvPr/>
        </p:nvCxnSpPr>
        <p:spPr bwMode="auto">
          <a:xfrm rot="5400000">
            <a:off x="2340843" y="5136356"/>
            <a:ext cx="225425" cy="11113"/>
          </a:xfrm>
          <a:prstGeom prst="straightConnector1">
            <a:avLst/>
          </a:prstGeom>
          <a:noFill/>
          <a:ln w="9525" algn="ctr">
            <a:solidFill>
              <a:schemeClr val="tx1"/>
            </a:solidFill>
            <a:round/>
            <a:headEnd/>
            <a:tailEnd type="arrow" w="med" len="med"/>
          </a:ln>
        </p:spPr>
      </p:cxnSp>
      <p:cxnSp>
        <p:nvCxnSpPr>
          <p:cNvPr id="12456" name="直接箭头连接符 699"/>
          <p:cNvCxnSpPr>
            <a:cxnSpLocks noChangeShapeType="1"/>
            <a:stCxn id="12453" idx="5"/>
          </p:cNvCxnSpPr>
          <p:nvPr/>
        </p:nvCxnSpPr>
        <p:spPr bwMode="auto">
          <a:xfrm rot="5400000" flipH="1" flipV="1">
            <a:off x="2629768" y="5118894"/>
            <a:ext cx="4762" cy="368300"/>
          </a:xfrm>
          <a:prstGeom prst="straightConnector1">
            <a:avLst/>
          </a:prstGeom>
          <a:noFill/>
          <a:ln w="9525" algn="ctr">
            <a:solidFill>
              <a:schemeClr val="tx1"/>
            </a:solidFill>
            <a:round/>
            <a:headEnd/>
            <a:tailEnd type="arrow" w="med" len="med"/>
          </a:ln>
        </p:spPr>
      </p:cxnSp>
      <p:cxnSp>
        <p:nvCxnSpPr>
          <p:cNvPr id="12457" name="直接箭头连接符 700"/>
          <p:cNvCxnSpPr>
            <a:cxnSpLocks noChangeShapeType="1"/>
            <a:endCxn id="12452" idx="2"/>
          </p:cNvCxnSpPr>
          <p:nvPr/>
        </p:nvCxnSpPr>
        <p:spPr bwMode="auto">
          <a:xfrm flipV="1">
            <a:off x="2959174" y="5278438"/>
            <a:ext cx="357188" cy="22225"/>
          </a:xfrm>
          <a:prstGeom prst="straightConnector1">
            <a:avLst/>
          </a:prstGeom>
          <a:noFill/>
          <a:ln w="9525" algn="ctr">
            <a:solidFill>
              <a:schemeClr val="tx1"/>
            </a:solidFill>
            <a:round/>
            <a:headEnd/>
            <a:tailEnd type="arrow" w="med" len="med"/>
          </a:ln>
        </p:spPr>
      </p:cxnSp>
      <p:cxnSp>
        <p:nvCxnSpPr>
          <p:cNvPr id="12458" name="直接连接符 701"/>
          <p:cNvCxnSpPr>
            <a:cxnSpLocks noChangeShapeType="1"/>
            <a:stCxn id="12452" idx="7"/>
          </p:cNvCxnSpPr>
          <p:nvPr/>
        </p:nvCxnSpPr>
        <p:spPr bwMode="auto">
          <a:xfrm rot="5400000" flipH="1" flipV="1">
            <a:off x="3270324" y="5135563"/>
            <a:ext cx="223838" cy="11112"/>
          </a:xfrm>
          <a:prstGeom prst="line">
            <a:avLst/>
          </a:prstGeom>
          <a:noFill/>
          <a:ln w="9525" algn="ctr">
            <a:solidFill>
              <a:schemeClr val="tx1"/>
            </a:solidFill>
            <a:round/>
            <a:headEnd/>
            <a:tailEnd/>
          </a:ln>
        </p:spPr>
      </p:cxnSp>
      <p:cxnSp>
        <p:nvCxnSpPr>
          <p:cNvPr id="12459" name="直接箭头连接符 702"/>
          <p:cNvCxnSpPr>
            <a:cxnSpLocks noChangeShapeType="1"/>
          </p:cNvCxnSpPr>
          <p:nvPr/>
        </p:nvCxnSpPr>
        <p:spPr bwMode="auto">
          <a:xfrm rot="10800000">
            <a:off x="2984574" y="4886325"/>
            <a:ext cx="403225" cy="142875"/>
          </a:xfrm>
          <a:prstGeom prst="straightConnector1">
            <a:avLst/>
          </a:prstGeom>
          <a:noFill/>
          <a:ln w="9525" algn="ctr">
            <a:solidFill>
              <a:schemeClr val="tx1"/>
            </a:solidFill>
            <a:round/>
            <a:headEnd/>
            <a:tailEnd type="arrow" w="med" len="med"/>
          </a:ln>
        </p:spPr>
      </p:cxnSp>
      <p:pic>
        <p:nvPicPr>
          <p:cNvPr id="12460" name="Picture 2"/>
          <p:cNvPicPr>
            <a:picLocks noChangeAspect="1" noChangeArrowheads="1"/>
          </p:cNvPicPr>
          <p:nvPr/>
        </p:nvPicPr>
        <p:blipFill>
          <a:blip r:embed="rId3" cstate="print"/>
          <a:srcRect/>
          <a:stretch>
            <a:fillRect/>
          </a:stretch>
        </p:blipFill>
        <p:spPr bwMode="auto">
          <a:xfrm>
            <a:off x="4862587" y="4786313"/>
            <a:ext cx="168275" cy="142875"/>
          </a:xfrm>
          <a:prstGeom prst="rect">
            <a:avLst/>
          </a:prstGeom>
          <a:noFill/>
          <a:ln w="9525">
            <a:noFill/>
            <a:miter lim="800000"/>
            <a:headEnd/>
            <a:tailEnd/>
          </a:ln>
        </p:spPr>
      </p:pic>
      <p:pic>
        <p:nvPicPr>
          <p:cNvPr id="12461" name="Picture 3"/>
          <p:cNvPicPr>
            <a:picLocks noChangeAspect="1" noChangeArrowheads="1"/>
          </p:cNvPicPr>
          <p:nvPr/>
        </p:nvPicPr>
        <p:blipFill>
          <a:blip r:embed="rId4" cstate="print"/>
          <a:srcRect/>
          <a:stretch>
            <a:fillRect/>
          </a:stretch>
        </p:blipFill>
        <p:spPr bwMode="auto">
          <a:xfrm>
            <a:off x="5219774" y="5214938"/>
            <a:ext cx="142875" cy="114300"/>
          </a:xfrm>
          <a:prstGeom prst="rect">
            <a:avLst/>
          </a:prstGeom>
          <a:noFill/>
          <a:ln w="9525">
            <a:noFill/>
            <a:miter lim="800000"/>
            <a:headEnd/>
            <a:tailEnd/>
          </a:ln>
        </p:spPr>
      </p:pic>
      <p:sp>
        <p:nvSpPr>
          <p:cNvPr id="12462" name="椭圆 707"/>
          <p:cNvSpPr>
            <a:spLocks noChangeArrowheads="1"/>
          </p:cNvSpPr>
          <p:nvPr/>
        </p:nvSpPr>
        <p:spPr bwMode="auto">
          <a:xfrm>
            <a:off x="5576962" y="5213350"/>
            <a:ext cx="71437" cy="73025"/>
          </a:xfrm>
          <a:prstGeom prst="ellipse">
            <a:avLst/>
          </a:prstGeom>
          <a:solidFill>
            <a:schemeClr val="accent1"/>
          </a:solidFill>
          <a:ln w="9525" algn="ctr">
            <a:solidFill>
              <a:schemeClr val="tx1"/>
            </a:solidFill>
            <a:round/>
            <a:headEnd/>
            <a:tailEnd/>
          </a:ln>
        </p:spPr>
        <p:txBody>
          <a:bodyPr wrap="none" anchor="ctr"/>
          <a:lstStyle/>
          <a:p>
            <a:endParaRPr lang="zh-CN" altLang="en-US">
              <a:ea typeface="黑体" pitchFamily="49" charset="-122"/>
            </a:endParaRPr>
          </a:p>
        </p:txBody>
      </p:sp>
      <p:sp>
        <p:nvSpPr>
          <p:cNvPr id="12463" name="椭圆 708"/>
          <p:cNvSpPr>
            <a:spLocks noChangeArrowheads="1"/>
          </p:cNvSpPr>
          <p:nvPr/>
        </p:nvSpPr>
        <p:spPr bwMode="auto">
          <a:xfrm>
            <a:off x="4433962" y="5214938"/>
            <a:ext cx="71437" cy="73025"/>
          </a:xfrm>
          <a:prstGeom prst="ellipse">
            <a:avLst/>
          </a:prstGeom>
          <a:solidFill>
            <a:schemeClr val="accent1"/>
          </a:solidFill>
          <a:ln w="9525" algn="ctr">
            <a:solidFill>
              <a:schemeClr val="tx1"/>
            </a:solidFill>
            <a:round/>
            <a:headEnd/>
            <a:tailEnd/>
          </a:ln>
        </p:spPr>
        <p:txBody>
          <a:bodyPr wrap="none" anchor="ctr"/>
          <a:lstStyle/>
          <a:p>
            <a:endParaRPr lang="zh-CN" altLang="en-US">
              <a:ea typeface="黑体" pitchFamily="49" charset="-122"/>
            </a:endParaRPr>
          </a:p>
        </p:txBody>
      </p:sp>
      <p:cxnSp>
        <p:nvCxnSpPr>
          <p:cNvPr id="12464" name="直接连接符 709"/>
          <p:cNvCxnSpPr>
            <a:cxnSpLocks noChangeShapeType="1"/>
          </p:cNvCxnSpPr>
          <p:nvPr/>
        </p:nvCxnSpPr>
        <p:spPr bwMode="auto">
          <a:xfrm rot="10800000" flipV="1">
            <a:off x="4505399" y="4857750"/>
            <a:ext cx="357188" cy="142875"/>
          </a:xfrm>
          <a:prstGeom prst="line">
            <a:avLst/>
          </a:prstGeom>
          <a:noFill/>
          <a:ln w="9525" algn="ctr">
            <a:solidFill>
              <a:schemeClr val="tx1"/>
            </a:solidFill>
            <a:round/>
            <a:headEnd/>
            <a:tailEnd/>
          </a:ln>
        </p:spPr>
      </p:cxnSp>
      <p:cxnSp>
        <p:nvCxnSpPr>
          <p:cNvPr id="12465" name="直接箭头连接符 710"/>
          <p:cNvCxnSpPr>
            <a:cxnSpLocks noChangeShapeType="1"/>
            <a:endCxn id="12463" idx="7"/>
          </p:cNvCxnSpPr>
          <p:nvPr/>
        </p:nvCxnSpPr>
        <p:spPr bwMode="auto">
          <a:xfrm rot="5400000">
            <a:off x="4387130" y="5107782"/>
            <a:ext cx="225425" cy="11112"/>
          </a:xfrm>
          <a:prstGeom prst="straightConnector1">
            <a:avLst/>
          </a:prstGeom>
          <a:noFill/>
          <a:ln w="9525" algn="ctr">
            <a:solidFill>
              <a:schemeClr val="tx1"/>
            </a:solidFill>
            <a:round/>
            <a:headEnd/>
            <a:tailEnd type="arrow" w="med" len="med"/>
          </a:ln>
        </p:spPr>
      </p:cxnSp>
      <p:cxnSp>
        <p:nvCxnSpPr>
          <p:cNvPr id="12466" name="直接箭头连接符 711"/>
          <p:cNvCxnSpPr>
            <a:cxnSpLocks noChangeShapeType="1"/>
            <a:stCxn id="12463" idx="5"/>
          </p:cNvCxnSpPr>
          <p:nvPr/>
        </p:nvCxnSpPr>
        <p:spPr bwMode="auto">
          <a:xfrm rot="16200000" flipH="1">
            <a:off x="4637955" y="5133182"/>
            <a:ext cx="9525" cy="296862"/>
          </a:xfrm>
          <a:prstGeom prst="straightConnector1">
            <a:avLst/>
          </a:prstGeom>
          <a:noFill/>
          <a:ln w="9525" algn="ctr">
            <a:solidFill>
              <a:schemeClr val="tx1"/>
            </a:solidFill>
            <a:round/>
            <a:headEnd/>
            <a:tailEnd type="arrow" w="med" len="med"/>
          </a:ln>
        </p:spPr>
      </p:cxnSp>
      <p:cxnSp>
        <p:nvCxnSpPr>
          <p:cNvPr id="12467" name="直接箭头连接符 712"/>
          <p:cNvCxnSpPr>
            <a:cxnSpLocks noChangeShapeType="1"/>
            <a:endCxn id="12462" idx="2"/>
          </p:cNvCxnSpPr>
          <p:nvPr/>
        </p:nvCxnSpPr>
        <p:spPr bwMode="auto">
          <a:xfrm flipV="1">
            <a:off x="5362649" y="5249863"/>
            <a:ext cx="214313" cy="22225"/>
          </a:xfrm>
          <a:prstGeom prst="straightConnector1">
            <a:avLst/>
          </a:prstGeom>
          <a:noFill/>
          <a:ln w="9525" algn="ctr">
            <a:solidFill>
              <a:schemeClr val="tx1"/>
            </a:solidFill>
            <a:round/>
            <a:headEnd/>
            <a:tailEnd type="arrow" w="med" len="med"/>
          </a:ln>
        </p:spPr>
      </p:cxnSp>
      <p:cxnSp>
        <p:nvCxnSpPr>
          <p:cNvPr id="12468" name="直接连接符 713"/>
          <p:cNvCxnSpPr>
            <a:cxnSpLocks noChangeShapeType="1"/>
            <a:stCxn id="12462" idx="7"/>
          </p:cNvCxnSpPr>
          <p:nvPr/>
        </p:nvCxnSpPr>
        <p:spPr bwMode="auto">
          <a:xfrm rot="5400000" flipH="1" flipV="1">
            <a:off x="5530924" y="5106988"/>
            <a:ext cx="223838" cy="11112"/>
          </a:xfrm>
          <a:prstGeom prst="line">
            <a:avLst/>
          </a:prstGeom>
          <a:noFill/>
          <a:ln w="9525" algn="ctr">
            <a:solidFill>
              <a:schemeClr val="tx1"/>
            </a:solidFill>
            <a:round/>
            <a:headEnd/>
            <a:tailEnd/>
          </a:ln>
        </p:spPr>
      </p:cxnSp>
      <p:cxnSp>
        <p:nvCxnSpPr>
          <p:cNvPr id="12469" name="直接箭头连接符 714"/>
          <p:cNvCxnSpPr>
            <a:cxnSpLocks noChangeShapeType="1"/>
          </p:cNvCxnSpPr>
          <p:nvPr/>
        </p:nvCxnSpPr>
        <p:spPr bwMode="auto">
          <a:xfrm rot="10800000">
            <a:off x="5030862" y="4857750"/>
            <a:ext cx="617537" cy="142875"/>
          </a:xfrm>
          <a:prstGeom prst="straightConnector1">
            <a:avLst/>
          </a:prstGeom>
          <a:noFill/>
          <a:ln w="9525" algn="ctr">
            <a:solidFill>
              <a:schemeClr val="tx1"/>
            </a:solidFill>
            <a:round/>
            <a:headEnd/>
            <a:tailEnd type="arrow" w="med" len="med"/>
          </a:ln>
        </p:spPr>
      </p:cxnSp>
      <p:pic>
        <p:nvPicPr>
          <p:cNvPr id="12470" name="Picture 4"/>
          <p:cNvPicPr>
            <a:picLocks noChangeAspect="1" noChangeArrowheads="1"/>
          </p:cNvPicPr>
          <p:nvPr/>
        </p:nvPicPr>
        <p:blipFill>
          <a:blip r:embed="rId5" cstate="print"/>
          <a:srcRect/>
          <a:stretch>
            <a:fillRect/>
          </a:stretch>
        </p:blipFill>
        <p:spPr bwMode="auto">
          <a:xfrm>
            <a:off x="4791149" y="5214938"/>
            <a:ext cx="165100" cy="142875"/>
          </a:xfrm>
          <a:prstGeom prst="rect">
            <a:avLst/>
          </a:prstGeom>
          <a:noFill/>
          <a:ln w="9525">
            <a:noFill/>
            <a:miter lim="800000"/>
            <a:headEnd/>
            <a:tailEnd/>
          </a:ln>
        </p:spPr>
      </p:pic>
      <p:cxnSp>
        <p:nvCxnSpPr>
          <p:cNvPr id="12471" name="直接箭头连接符 716"/>
          <p:cNvCxnSpPr>
            <a:cxnSpLocks noChangeShapeType="1"/>
          </p:cNvCxnSpPr>
          <p:nvPr/>
        </p:nvCxnSpPr>
        <p:spPr bwMode="auto">
          <a:xfrm flipV="1">
            <a:off x="4956249" y="5272088"/>
            <a:ext cx="263525" cy="14287"/>
          </a:xfrm>
          <a:prstGeom prst="straightConnector1">
            <a:avLst/>
          </a:prstGeom>
          <a:noFill/>
          <a:ln w="9525" algn="ctr">
            <a:solidFill>
              <a:schemeClr val="tx1"/>
            </a:solidFill>
            <a:round/>
            <a:headEnd/>
            <a:tailEnd type="arrow" w="med" len="med"/>
          </a:ln>
        </p:spPr>
      </p:cxnSp>
      <p:pic>
        <p:nvPicPr>
          <p:cNvPr id="12472" name="Picture 2"/>
          <p:cNvPicPr>
            <a:picLocks noChangeAspect="1" noChangeArrowheads="1"/>
          </p:cNvPicPr>
          <p:nvPr/>
        </p:nvPicPr>
        <p:blipFill>
          <a:blip r:embed="rId3" cstate="print"/>
          <a:srcRect/>
          <a:stretch>
            <a:fillRect/>
          </a:stretch>
        </p:blipFill>
        <p:spPr bwMode="auto">
          <a:xfrm>
            <a:off x="7245424" y="4714875"/>
            <a:ext cx="168275" cy="142875"/>
          </a:xfrm>
          <a:prstGeom prst="rect">
            <a:avLst/>
          </a:prstGeom>
          <a:noFill/>
          <a:ln w="9525">
            <a:noFill/>
            <a:miter lim="800000"/>
            <a:headEnd/>
            <a:tailEnd/>
          </a:ln>
        </p:spPr>
      </p:pic>
      <p:pic>
        <p:nvPicPr>
          <p:cNvPr id="12473" name="Picture 3"/>
          <p:cNvPicPr>
            <a:picLocks noChangeAspect="1" noChangeArrowheads="1"/>
          </p:cNvPicPr>
          <p:nvPr/>
        </p:nvPicPr>
        <p:blipFill>
          <a:blip r:embed="rId4" cstate="print"/>
          <a:srcRect/>
          <a:stretch>
            <a:fillRect/>
          </a:stretch>
        </p:blipFill>
        <p:spPr bwMode="auto">
          <a:xfrm>
            <a:off x="7602612" y="5002213"/>
            <a:ext cx="142875" cy="114300"/>
          </a:xfrm>
          <a:prstGeom prst="rect">
            <a:avLst/>
          </a:prstGeom>
          <a:noFill/>
          <a:ln w="9525">
            <a:noFill/>
            <a:miter lim="800000"/>
            <a:headEnd/>
            <a:tailEnd/>
          </a:ln>
        </p:spPr>
      </p:pic>
      <p:sp>
        <p:nvSpPr>
          <p:cNvPr id="12474" name="椭圆 726"/>
          <p:cNvSpPr>
            <a:spLocks noChangeArrowheads="1"/>
          </p:cNvSpPr>
          <p:nvPr/>
        </p:nvSpPr>
        <p:spPr bwMode="auto">
          <a:xfrm>
            <a:off x="7959799" y="5000625"/>
            <a:ext cx="71438" cy="73025"/>
          </a:xfrm>
          <a:prstGeom prst="ellipse">
            <a:avLst/>
          </a:prstGeom>
          <a:solidFill>
            <a:schemeClr val="accent1"/>
          </a:solidFill>
          <a:ln w="9525" algn="ctr">
            <a:solidFill>
              <a:schemeClr val="tx1"/>
            </a:solidFill>
            <a:round/>
            <a:headEnd/>
            <a:tailEnd/>
          </a:ln>
        </p:spPr>
        <p:txBody>
          <a:bodyPr wrap="none" anchor="ctr"/>
          <a:lstStyle/>
          <a:p>
            <a:endParaRPr lang="zh-CN" altLang="en-US">
              <a:ea typeface="黑体" pitchFamily="49" charset="-122"/>
            </a:endParaRPr>
          </a:p>
        </p:txBody>
      </p:sp>
      <p:sp>
        <p:nvSpPr>
          <p:cNvPr id="12475" name="椭圆 727"/>
          <p:cNvSpPr>
            <a:spLocks noChangeArrowheads="1"/>
          </p:cNvSpPr>
          <p:nvPr/>
        </p:nvSpPr>
        <p:spPr bwMode="auto">
          <a:xfrm>
            <a:off x="6816799" y="5002213"/>
            <a:ext cx="71438" cy="73025"/>
          </a:xfrm>
          <a:prstGeom prst="ellipse">
            <a:avLst/>
          </a:prstGeom>
          <a:solidFill>
            <a:schemeClr val="accent1"/>
          </a:solidFill>
          <a:ln w="9525" algn="ctr">
            <a:solidFill>
              <a:schemeClr val="tx1"/>
            </a:solidFill>
            <a:round/>
            <a:headEnd/>
            <a:tailEnd/>
          </a:ln>
        </p:spPr>
        <p:txBody>
          <a:bodyPr wrap="none" anchor="ctr"/>
          <a:lstStyle/>
          <a:p>
            <a:endParaRPr lang="zh-CN" altLang="en-US">
              <a:ea typeface="黑体" pitchFamily="49" charset="-122"/>
            </a:endParaRPr>
          </a:p>
        </p:txBody>
      </p:sp>
      <p:cxnSp>
        <p:nvCxnSpPr>
          <p:cNvPr id="12476" name="直接连接符 728"/>
          <p:cNvCxnSpPr>
            <a:cxnSpLocks noChangeShapeType="1"/>
          </p:cNvCxnSpPr>
          <p:nvPr/>
        </p:nvCxnSpPr>
        <p:spPr bwMode="auto">
          <a:xfrm rot="10800000" flipV="1">
            <a:off x="6888237" y="4786313"/>
            <a:ext cx="357187" cy="71437"/>
          </a:xfrm>
          <a:prstGeom prst="line">
            <a:avLst/>
          </a:prstGeom>
          <a:noFill/>
          <a:ln w="9525" algn="ctr">
            <a:solidFill>
              <a:schemeClr val="tx1"/>
            </a:solidFill>
            <a:round/>
            <a:headEnd/>
            <a:tailEnd/>
          </a:ln>
        </p:spPr>
      </p:cxnSp>
      <p:cxnSp>
        <p:nvCxnSpPr>
          <p:cNvPr id="12477" name="直接箭头连接符 729"/>
          <p:cNvCxnSpPr>
            <a:cxnSpLocks noChangeShapeType="1"/>
            <a:endCxn id="12475" idx="7"/>
          </p:cNvCxnSpPr>
          <p:nvPr/>
        </p:nvCxnSpPr>
        <p:spPr bwMode="auto">
          <a:xfrm rot="5400000">
            <a:off x="6804893" y="4929981"/>
            <a:ext cx="155575" cy="11113"/>
          </a:xfrm>
          <a:prstGeom prst="straightConnector1">
            <a:avLst/>
          </a:prstGeom>
          <a:noFill/>
          <a:ln w="9525" algn="ctr">
            <a:solidFill>
              <a:schemeClr val="tx1"/>
            </a:solidFill>
            <a:round/>
            <a:headEnd/>
            <a:tailEnd type="arrow" w="med" len="med"/>
          </a:ln>
        </p:spPr>
      </p:cxnSp>
      <p:cxnSp>
        <p:nvCxnSpPr>
          <p:cNvPr id="12478" name="直接箭头连接符 730"/>
          <p:cNvCxnSpPr>
            <a:cxnSpLocks noChangeShapeType="1"/>
            <a:stCxn id="12475" idx="5"/>
          </p:cNvCxnSpPr>
          <p:nvPr/>
        </p:nvCxnSpPr>
        <p:spPr bwMode="auto">
          <a:xfrm rot="16200000" flipH="1">
            <a:off x="7020793" y="4920456"/>
            <a:ext cx="9525" cy="296863"/>
          </a:xfrm>
          <a:prstGeom prst="straightConnector1">
            <a:avLst/>
          </a:prstGeom>
          <a:noFill/>
          <a:ln w="9525" algn="ctr">
            <a:solidFill>
              <a:schemeClr val="tx1"/>
            </a:solidFill>
            <a:round/>
            <a:headEnd/>
            <a:tailEnd type="arrow" w="med" len="med"/>
          </a:ln>
        </p:spPr>
      </p:cxnSp>
      <p:cxnSp>
        <p:nvCxnSpPr>
          <p:cNvPr id="12479" name="直接箭头连接符 731"/>
          <p:cNvCxnSpPr>
            <a:cxnSpLocks noChangeShapeType="1"/>
            <a:endCxn id="12474" idx="2"/>
          </p:cNvCxnSpPr>
          <p:nvPr/>
        </p:nvCxnSpPr>
        <p:spPr bwMode="auto">
          <a:xfrm flipV="1">
            <a:off x="7745487" y="5037138"/>
            <a:ext cx="214312" cy="22225"/>
          </a:xfrm>
          <a:prstGeom prst="straightConnector1">
            <a:avLst/>
          </a:prstGeom>
          <a:noFill/>
          <a:ln w="9525" algn="ctr">
            <a:solidFill>
              <a:schemeClr val="tx1"/>
            </a:solidFill>
            <a:round/>
            <a:headEnd/>
            <a:tailEnd type="arrow" w="med" len="med"/>
          </a:ln>
        </p:spPr>
      </p:cxnSp>
      <p:cxnSp>
        <p:nvCxnSpPr>
          <p:cNvPr id="12480" name="直接连接符 732"/>
          <p:cNvCxnSpPr>
            <a:cxnSpLocks noChangeShapeType="1"/>
            <a:stCxn id="12474" idx="7"/>
          </p:cNvCxnSpPr>
          <p:nvPr/>
        </p:nvCxnSpPr>
        <p:spPr bwMode="auto">
          <a:xfrm rot="5400000" flipH="1" flipV="1">
            <a:off x="7948687" y="4929187"/>
            <a:ext cx="153988" cy="11113"/>
          </a:xfrm>
          <a:prstGeom prst="line">
            <a:avLst/>
          </a:prstGeom>
          <a:noFill/>
          <a:ln w="9525" algn="ctr">
            <a:solidFill>
              <a:schemeClr val="tx1"/>
            </a:solidFill>
            <a:round/>
            <a:headEnd/>
            <a:tailEnd/>
          </a:ln>
        </p:spPr>
      </p:cxnSp>
      <p:cxnSp>
        <p:nvCxnSpPr>
          <p:cNvPr id="12481" name="直接箭头连接符 733"/>
          <p:cNvCxnSpPr>
            <a:cxnSpLocks noChangeShapeType="1"/>
          </p:cNvCxnSpPr>
          <p:nvPr/>
        </p:nvCxnSpPr>
        <p:spPr bwMode="auto">
          <a:xfrm rot="10800000">
            <a:off x="7413699" y="4786313"/>
            <a:ext cx="617538" cy="71437"/>
          </a:xfrm>
          <a:prstGeom prst="straightConnector1">
            <a:avLst/>
          </a:prstGeom>
          <a:noFill/>
          <a:ln w="9525" algn="ctr">
            <a:solidFill>
              <a:schemeClr val="tx1"/>
            </a:solidFill>
            <a:round/>
            <a:headEnd/>
            <a:tailEnd type="arrow" w="med" len="med"/>
          </a:ln>
        </p:spPr>
      </p:cxnSp>
      <p:pic>
        <p:nvPicPr>
          <p:cNvPr id="12482" name="Picture 4"/>
          <p:cNvPicPr>
            <a:picLocks noChangeAspect="1" noChangeArrowheads="1"/>
          </p:cNvPicPr>
          <p:nvPr/>
        </p:nvPicPr>
        <p:blipFill>
          <a:blip r:embed="rId5" cstate="print"/>
          <a:srcRect/>
          <a:stretch>
            <a:fillRect/>
          </a:stretch>
        </p:blipFill>
        <p:spPr bwMode="auto">
          <a:xfrm>
            <a:off x="7173987" y="5002213"/>
            <a:ext cx="165100" cy="142875"/>
          </a:xfrm>
          <a:prstGeom prst="rect">
            <a:avLst/>
          </a:prstGeom>
          <a:noFill/>
          <a:ln w="9525">
            <a:noFill/>
            <a:miter lim="800000"/>
            <a:headEnd/>
            <a:tailEnd/>
          </a:ln>
        </p:spPr>
      </p:pic>
      <p:cxnSp>
        <p:nvCxnSpPr>
          <p:cNvPr id="12483" name="直接箭头连接符 735"/>
          <p:cNvCxnSpPr>
            <a:cxnSpLocks noChangeShapeType="1"/>
          </p:cNvCxnSpPr>
          <p:nvPr/>
        </p:nvCxnSpPr>
        <p:spPr bwMode="auto">
          <a:xfrm flipV="1">
            <a:off x="7339087" y="5059363"/>
            <a:ext cx="263525" cy="14287"/>
          </a:xfrm>
          <a:prstGeom prst="straightConnector1">
            <a:avLst/>
          </a:prstGeom>
          <a:noFill/>
          <a:ln w="9525" algn="ctr">
            <a:solidFill>
              <a:schemeClr val="tx1"/>
            </a:solidFill>
            <a:round/>
            <a:headEnd/>
            <a:tailEnd type="arrow" w="med" len="med"/>
          </a:ln>
        </p:spPr>
      </p:cxnSp>
      <p:pic>
        <p:nvPicPr>
          <p:cNvPr id="12484" name="Picture 3"/>
          <p:cNvPicPr>
            <a:picLocks noChangeAspect="1" noChangeArrowheads="1"/>
          </p:cNvPicPr>
          <p:nvPr/>
        </p:nvPicPr>
        <p:blipFill>
          <a:blip r:embed="rId4" cstate="print"/>
          <a:srcRect/>
          <a:stretch>
            <a:fillRect/>
          </a:stretch>
        </p:blipFill>
        <p:spPr bwMode="auto">
          <a:xfrm>
            <a:off x="6959674" y="5286375"/>
            <a:ext cx="142875" cy="114300"/>
          </a:xfrm>
          <a:prstGeom prst="rect">
            <a:avLst/>
          </a:prstGeom>
          <a:noFill/>
          <a:ln w="9525">
            <a:noFill/>
            <a:miter lim="800000"/>
            <a:headEnd/>
            <a:tailEnd/>
          </a:ln>
        </p:spPr>
      </p:pic>
      <p:pic>
        <p:nvPicPr>
          <p:cNvPr id="12485" name="Picture 4"/>
          <p:cNvPicPr>
            <a:picLocks noChangeAspect="1" noChangeArrowheads="1"/>
          </p:cNvPicPr>
          <p:nvPr/>
        </p:nvPicPr>
        <p:blipFill>
          <a:blip r:embed="rId5" cstate="print"/>
          <a:srcRect/>
          <a:stretch>
            <a:fillRect/>
          </a:stretch>
        </p:blipFill>
        <p:spPr bwMode="auto">
          <a:xfrm>
            <a:off x="7316862" y="5286375"/>
            <a:ext cx="165100" cy="142875"/>
          </a:xfrm>
          <a:prstGeom prst="rect">
            <a:avLst/>
          </a:prstGeom>
          <a:noFill/>
          <a:ln w="9525">
            <a:noFill/>
            <a:miter lim="800000"/>
            <a:headEnd/>
            <a:tailEnd/>
          </a:ln>
        </p:spPr>
      </p:pic>
      <p:cxnSp>
        <p:nvCxnSpPr>
          <p:cNvPr id="12486" name="直接箭头连接符 738"/>
          <p:cNvCxnSpPr>
            <a:cxnSpLocks noChangeShapeType="1"/>
          </p:cNvCxnSpPr>
          <p:nvPr/>
        </p:nvCxnSpPr>
        <p:spPr bwMode="auto">
          <a:xfrm>
            <a:off x="7102549" y="5343525"/>
            <a:ext cx="214313" cy="14288"/>
          </a:xfrm>
          <a:prstGeom prst="straightConnector1">
            <a:avLst/>
          </a:prstGeom>
          <a:noFill/>
          <a:ln w="9525" algn="ctr">
            <a:solidFill>
              <a:schemeClr val="tx1"/>
            </a:solidFill>
            <a:round/>
            <a:headEnd/>
            <a:tailEnd type="arrow" w="med" len="med"/>
          </a:ln>
        </p:spPr>
      </p:cxnSp>
      <p:sp>
        <p:nvSpPr>
          <p:cNvPr id="12487" name="椭圆 739"/>
          <p:cNvSpPr>
            <a:spLocks noChangeArrowheads="1"/>
          </p:cNvSpPr>
          <p:nvPr/>
        </p:nvSpPr>
        <p:spPr bwMode="auto">
          <a:xfrm>
            <a:off x="6745362" y="5286375"/>
            <a:ext cx="71437" cy="73025"/>
          </a:xfrm>
          <a:prstGeom prst="ellipse">
            <a:avLst/>
          </a:prstGeom>
          <a:solidFill>
            <a:schemeClr val="accent1"/>
          </a:solidFill>
          <a:ln w="9525" algn="ctr">
            <a:solidFill>
              <a:schemeClr val="tx1"/>
            </a:solidFill>
            <a:round/>
            <a:headEnd/>
            <a:tailEnd/>
          </a:ln>
        </p:spPr>
        <p:txBody>
          <a:bodyPr wrap="none" anchor="ctr"/>
          <a:lstStyle/>
          <a:p>
            <a:endParaRPr lang="zh-CN" altLang="en-US">
              <a:ea typeface="黑体" pitchFamily="49" charset="-122"/>
            </a:endParaRPr>
          </a:p>
        </p:txBody>
      </p:sp>
      <p:sp>
        <p:nvSpPr>
          <p:cNvPr id="12488" name="椭圆 740"/>
          <p:cNvSpPr>
            <a:spLocks noChangeArrowheads="1"/>
          </p:cNvSpPr>
          <p:nvPr/>
        </p:nvSpPr>
        <p:spPr bwMode="auto">
          <a:xfrm>
            <a:off x="7745487" y="5286375"/>
            <a:ext cx="71437" cy="73025"/>
          </a:xfrm>
          <a:prstGeom prst="ellipse">
            <a:avLst/>
          </a:prstGeom>
          <a:solidFill>
            <a:schemeClr val="accent1"/>
          </a:solidFill>
          <a:ln w="9525" algn="ctr">
            <a:solidFill>
              <a:schemeClr val="tx1"/>
            </a:solidFill>
            <a:round/>
            <a:headEnd/>
            <a:tailEnd/>
          </a:ln>
        </p:spPr>
        <p:txBody>
          <a:bodyPr wrap="none" anchor="ctr"/>
          <a:lstStyle/>
          <a:p>
            <a:endParaRPr lang="zh-CN" altLang="en-US">
              <a:ea typeface="黑体" pitchFamily="49" charset="-122"/>
            </a:endParaRPr>
          </a:p>
        </p:txBody>
      </p:sp>
      <p:cxnSp>
        <p:nvCxnSpPr>
          <p:cNvPr id="12489" name="直接箭头连接符 741"/>
          <p:cNvCxnSpPr>
            <a:cxnSpLocks noChangeShapeType="1"/>
            <a:stCxn id="12487" idx="5"/>
          </p:cNvCxnSpPr>
          <p:nvPr/>
        </p:nvCxnSpPr>
        <p:spPr bwMode="auto">
          <a:xfrm rot="5400000" flipH="1" flipV="1">
            <a:off x="6880299" y="5268913"/>
            <a:ext cx="4763" cy="153987"/>
          </a:xfrm>
          <a:prstGeom prst="straightConnector1">
            <a:avLst/>
          </a:prstGeom>
          <a:noFill/>
          <a:ln w="9525" algn="ctr">
            <a:solidFill>
              <a:schemeClr val="tx1"/>
            </a:solidFill>
            <a:round/>
            <a:headEnd/>
            <a:tailEnd type="arrow" w="med" len="med"/>
          </a:ln>
        </p:spPr>
      </p:cxnSp>
      <p:cxnSp>
        <p:nvCxnSpPr>
          <p:cNvPr id="12490" name="直接箭头连接符 742"/>
          <p:cNvCxnSpPr>
            <a:cxnSpLocks noChangeShapeType="1"/>
            <a:endCxn id="12488" idx="3"/>
          </p:cNvCxnSpPr>
          <p:nvPr/>
        </p:nvCxnSpPr>
        <p:spPr bwMode="auto">
          <a:xfrm flipV="1">
            <a:off x="7481962" y="5348288"/>
            <a:ext cx="274637" cy="9525"/>
          </a:xfrm>
          <a:prstGeom prst="straightConnector1">
            <a:avLst/>
          </a:prstGeom>
          <a:noFill/>
          <a:ln w="9525" algn="ctr">
            <a:solidFill>
              <a:schemeClr val="tx1"/>
            </a:solidFill>
            <a:round/>
            <a:headEnd/>
            <a:tailEnd type="arrow" w="med" len="med"/>
          </a:ln>
        </p:spPr>
      </p:cxnSp>
      <p:cxnSp>
        <p:nvCxnSpPr>
          <p:cNvPr id="12491" name="直接连接符 743"/>
          <p:cNvCxnSpPr>
            <a:cxnSpLocks noChangeShapeType="1"/>
          </p:cNvCxnSpPr>
          <p:nvPr/>
        </p:nvCxnSpPr>
        <p:spPr bwMode="auto">
          <a:xfrm rot="10800000" flipV="1">
            <a:off x="6745362" y="5073650"/>
            <a:ext cx="428625" cy="69850"/>
          </a:xfrm>
          <a:prstGeom prst="line">
            <a:avLst/>
          </a:prstGeom>
          <a:noFill/>
          <a:ln w="9525" algn="ctr">
            <a:solidFill>
              <a:schemeClr val="tx1"/>
            </a:solidFill>
            <a:round/>
            <a:headEnd/>
            <a:tailEnd/>
          </a:ln>
        </p:spPr>
      </p:cxnSp>
      <p:cxnSp>
        <p:nvCxnSpPr>
          <p:cNvPr id="12492" name="直接箭头连接符 744"/>
          <p:cNvCxnSpPr>
            <a:cxnSpLocks noChangeShapeType="1"/>
            <a:endCxn id="12487" idx="1"/>
          </p:cNvCxnSpPr>
          <p:nvPr/>
        </p:nvCxnSpPr>
        <p:spPr bwMode="auto">
          <a:xfrm rot="16200000" flipH="1">
            <a:off x="6673924" y="5214938"/>
            <a:ext cx="153988" cy="11112"/>
          </a:xfrm>
          <a:prstGeom prst="straightConnector1">
            <a:avLst/>
          </a:prstGeom>
          <a:noFill/>
          <a:ln w="9525" algn="ctr">
            <a:solidFill>
              <a:schemeClr val="tx1"/>
            </a:solidFill>
            <a:round/>
            <a:headEnd/>
            <a:tailEnd type="arrow" w="med" len="med"/>
          </a:ln>
        </p:spPr>
      </p:cxnSp>
      <p:cxnSp>
        <p:nvCxnSpPr>
          <p:cNvPr id="12493" name="直接连接符 745"/>
          <p:cNvCxnSpPr>
            <a:cxnSpLocks noChangeShapeType="1"/>
          </p:cNvCxnSpPr>
          <p:nvPr/>
        </p:nvCxnSpPr>
        <p:spPr bwMode="auto">
          <a:xfrm>
            <a:off x="7339087" y="5073650"/>
            <a:ext cx="406400" cy="141288"/>
          </a:xfrm>
          <a:prstGeom prst="line">
            <a:avLst/>
          </a:prstGeom>
          <a:noFill/>
          <a:ln w="9525" algn="ctr">
            <a:solidFill>
              <a:schemeClr val="tx1"/>
            </a:solidFill>
            <a:round/>
            <a:headEnd type="triangle" w="med" len="med"/>
            <a:tailEnd/>
          </a:ln>
        </p:spPr>
      </p:cxnSp>
      <p:cxnSp>
        <p:nvCxnSpPr>
          <p:cNvPr id="12494" name="直接箭头连接符 746"/>
          <p:cNvCxnSpPr>
            <a:cxnSpLocks noChangeShapeType="1"/>
            <a:endCxn id="12488" idx="2"/>
          </p:cNvCxnSpPr>
          <p:nvPr/>
        </p:nvCxnSpPr>
        <p:spPr bwMode="auto">
          <a:xfrm rot="5400000">
            <a:off x="7692306" y="5269706"/>
            <a:ext cx="107950" cy="1587"/>
          </a:xfrm>
          <a:prstGeom prst="straightConnector1">
            <a:avLst/>
          </a:prstGeom>
          <a:noFill/>
          <a:ln w="9525" algn="ctr">
            <a:solidFill>
              <a:schemeClr val="tx1"/>
            </a:solidFill>
            <a:round/>
            <a:headEnd/>
            <a:tailEnd/>
          </a:ln>
        </p:spPr>
      </p:cxnSp>
      <p:cxnSp>
        <p:nvCxnSpPr>
          <p:cNvPr id="276" name="直接箭头连接符 275"/>
          <p:cNvCxnSpPr>
            <a:cxnSpLocks noChangeShapeType="1"/>
            <a:endCxn id="12333" idx="0"/>
          </p:cNvCxnSpPr>
          <p:nvPr/>
        </p:nvCxnSpPr>
        <p:spPr bwMode="auto">
          <a:xfrm rot="16200000" flipH="1">
            <a:off x="2636019" y="3230860"/>
            <a:ext cx="790377" cy="34527"/>
          </a:xfrm>
          <a:prstGeom prst="straightConnector1">
            <a:avLst/>
          </a:prstGeom>
          <a:noFill/>
          <a:ln w="28575" algn="ctr">
            <a:solidFill>
              <a:srgbClr val="FF0000"/>
            </a:solidFill>
            <a:prstDash val="dash"/>
            <a:round/>
            <a:headEnd/>
            <a:tailEnd type="arrow" w="med" len="med"/>
          </a:ln>
        </p:spPr>
      </p:cxnSp>
      <p:cxnSp>
        <p:nvCxnSpPr>
          <p:cNvPr id="719" name="直接箭头连接符 718"/>
          <p:cNvCxnSpPr>
            <a:cxnSpLocks noChangeShapeType="1"/>
            <a:stCxn id="83" idx="3"/>
            <a:endCxn id="256" idx="0"/>
          </p:cNvCxnSpPr>
          <p:nvPr/>
        </p:nvCxnSpPr>
        <p:spPr bwMode="auto">
          <a:xfrm rot="16200000" flipH="1">
            <a:off x="2556544" y="4313833"/>
            <a:ext cx="501650" cy="303609"/>
          </a:xfrm>
          <a:prstGeom prst="straightConnector1">
            <a:avLst/>
          </a:prstGeom>
          <a:noFill/>
          <a:ln w="28575" algn="ctr">
            <a:solidFill>
              <a:srgbClr val="FF0000"/>
            </a:solidFill>
            <a:prstDash val="dash"/>
            <a:round/>
            <a:headEnd/>
            <a:tailEnd type="arrow" w="med" len="med"/>
          </a:ln>
        </p:spPr>
      </p:cxnSp>
      <p:cxnSp>
        <p:nvCxnSpPr>
          <p:cNvPr id="722" name="直接箭头连接符 721"/>
          <p:cNvCxnSpPr>
            <a:cxnSpLocks noChangeShapeType="1"/>
            <a:endCxn id="436" idx="0"/>
          </p:cNvCxnSpPr>
          <p:nvPr/>
        </p:nvCxnSpPr>
        <p:spPr bwMode="auto">
          <a:xfrm rot="16200000" flipH="1">
            <a:off x="2709144" y="5536407"/>
            <a:ext cx="428625" cy="71436"/>
          </a:xfrm>
          <a:prstGeom prst="straightConnector1">
            <a:avLst/>
          </a:prstGeom>
          <a:noFill/>
          <a:ln w="28575" algn="ctr">
            <a:solidFill>
              <a:srgbClr val="FF0000"/>
            </a:solidFill>
            <a:prstDash val="dash"/>
            <a:round/>
            <a:headEnd/>
            <a:tailEnd type="arrow" w="med" len="med"/>
          </a:ln>
        </p:spPr>
      </p:cxnSp>
      <p:cxnSp>
        <p:nvCxnSpPr>
          <p:cNvPr id="12507" name="直接箭头连接符 807"/>
          <p:cNvCxnSpPr>
            <a:cxnSpLocks noChangeShapeType="1"/>
          </p:cNvCxnSpPr>
          <p:nvPr/>
        </p:nvCxnSpPr>
        <p:spPr bwMode="auto">
          <a:xfrm>
            <a:off x="2708349" y="3929063"/>
            <a:ext cx="250825" cy="71437"/>
          </a:xfrm>
          <a:prstGeom prst="straightConnector1">
            <a:avLst/>
          </a:prstGeom>
          <a:noFill/>
          <a:ln w="3175" algn="ctr">
            <a:solidFill>
              <a:schemeClr val="tx1"/>
            </a:solidFill>
            <a:round/>
            <a:headEnd/>
            <a:tailEnd type="arrow" w="med" len="med"/>
          </a:ln>
        </p:spPr>
      </p:cxnSp>
      <p:cxnSp>
        <p:nvCxnSpPr>
          <p:cNvPr id="12508" name="直接箭头连接符 808"/>
          <p:cNvCxnSpPr>
            <a:cxnSpLocks noChangeShapeType="1"/>
          </p:cNvCxnSpPr>
          <p:nvPr/>
        </p:nvCxnSpPr>
        <p:spPr bwMode="auto">
          <a:xfrm flipV="1">
            <a:off x="2708349" y="4000500"/>
            <a:ext cx="250825" cy="142875"/>
          </a:xfrm>
          <a:prstGeom prst="straightConnector1">
            <a:avLst/>
          </a:prstGeom>
          <a:noFill/>
          <a:ln w="3175" algn="ctr">
            <a:solidFill>
              <a:schemeClr val="tx1"/>
            </a:solidFill>
            <a:round/>
            <a:headEnd/>
            <a:tailEnd type="arrow" w="med" len="med"/>
          </a:ln>
        </p:spPr>
      </p:cxnSp>
      <p:cxnSp>
        <p:nvCxnSpPr>
          <p:cNvPr id="12509" name="直接箭头连接符 809"/>
          <p:cNvCxnSpPr>
            <a:cxnSpLocks noChangeShapeType="1"/>
          </p:cNvCxnSpPr>
          <p:nvPr/>
        </p:nvCxnSpPr>
        <p:spPr bwMode="auto">
          <a:xfrm flipV="1">
            <a:off x="3065537" y="3929063"/>
            <a:ext cx="179387" cy="71437"/>
          </a:xfrm>
          <a:prstGeom prst="straightConnector1">
            <a:avLst/>
          </a:prstGeom>
          <a:noFill/>
          <a:ln w="3175" algn="ctr">
            <a:solidFill>
              <a:schemeClr val="tx1"/>
            </a:solidFill>
            <a:round/>
            <a:headEnd/>
            <a:tailEnd type="arrow" w="med" len="med"/>
          </a:ln>
        </p:spPr>
      </p:cxnSp>
      <p:cxnSp>
        <p:nvCxnSpPr>
          <p:cNvPr id="12510" name="直接箭头连接符 810"/>
          <p:cNvCxnSpPr>
            <a:cxnSpLocks noChangeShapeType="1"/>
          </p:cNvCxnSpPr>
          <p:nvPr/>
        </p:nvCxnSpPr>
        <p:spPr bwMode="auto">
          <a:xfrm>
            <a:off x="3065537" y="4000500"/>
            <a:ext cx="179387" cy="142875"/>
          </a:xfrm>
          <a:prstGeom prst="straightConnector1">
            <a:avLst/>
          </a:prstGeom>
          <a:noFill/>
          <a:ln w="3175" algn="ctr">
            <a:solidFill>
              <a:schemeClr val="tx1"/>
            </a:solidFill>
            <a:round/>
            <a:headEnd/>
            <a:tailEnd type="arrow" w="med" len="med"/>
          </a:ln>
        </p:spPr>
      </p:cxnSp>
      <p:cxnSp>
        <p:nvCxnSpPr>
          <p:cNvPr id="12511" name="直接箭头连接符 811"/>
          <p:cNvCxnSpPr>
            <a:cxnSpLocks noChangeShapeType="1"/>
          </p:cNvCxnSpPr>
          <p:nvPr/>
        </p:nvCxnSpPr>
        <p:spPr bwMode="auto">
          <a:xfrm>
            <a:off x="3351287" y="3929063"/>
            <a:ext cx="250825" cy="1587"/>
          </a:xfrm>
          <a:prstGeom prst="straightConnector1">
            <a:avLst/>
          </a:prstGeom>
          <a:noFill/>
          <a:ln w="3175" algn="ctr">
            <a:solidFill>
              <a:schemeClr val="tx1"/>
            </a:solidFill>
            <a:round/>
            <a:headEnd/>
            <a:tailEnd type="arrow" w="med" len="med"/>
          </a:ln>
        </p:spPr>
      </p:cxnSp>
      <p:cxnSp>
        <p:nvCxnSpPr>
          <p:cNvPr id="12512" name="直接箭头连接符 812"/>
          <p:cNvCxnSpPr>
            <a:cxnSpLocks noChangeShapeType="1"/>
          </p:cNvCxnSpPr>
          <p:nvPr/>
        </p:nvCxnSpPr>
        <p:spPr bwMode="auto">
          <a:xfrm flipV="1">
            <a:off x="3351287" y="3929063"/>
            <a:ext cx="250825" cy="214312"/>
          </a:xfrm>
          <a:prstGeom prst="straightConnector1">
            <a:avLst/>
          </a:prstGeom>
          <a:noFill/>
          <a:ln w="3175" algn="ctr">
            <a:solidFill>
              <a:schemeClr val="tx1"/>
            </a:solidFill>
            <a:round/>
            <a:headEnd/>
            <a:tailEnd type="arrow" w="med" len="med"/>
          </a:ln>
        </p:spPr>
      </p:cxnSp>
      <p:cxnSp>
        <p:nvCxnSpPr>
          <p:cNvPr id="12513" name="直接箭头连接符 813"/>
          <p:cNvCxnSpPr>
            <a:cxnSpLocks noChangeShapeType="1"/>
          </p:cNvCxnSpPr>
          <p:nvPr/>
        </p:nvCxnSpPr>
        <p:spPr bwMode="auto">
          <a:xfrm>
            <a:off x="2708349" y="3714750"/>
            <a:ext cx="250825" cy="1588"/>
          </a:xfrm>
          <a:prstGeom prst="straightConnector1">
            <a:avLst/>
          </a:prstGeom>
          <a:noFill/>
          <a:ln w="3175" algn="ctr">
            <a:solidFill>
              <a:schemeClr val="tx1"/>
            </a:solidFill>
            <a:round/>
            <a:headEnd/>
            <a:tailEnd type="arrow" w="med" len="med"/>
          </a:ln>
        </p:spPr>
      </p:cxnSp>
      <p:cxnSp>
        <p:nvCxnSpPr>
          <p:cNvPr id="12514" name="直接箭头连接符 814"/>
          <p:cNvCxnSpPr>
            <a:cxnSpLocks noChangeShapeType="1"/>
          </p:cNvCxnSpPr>
          <p:nvPr/>
        </p:nvCxnSpPr>
        <p:spPr bwMode="auto">
          <a:xfrm>
            <a:off x="3065537" y="3714750"/>
            <a:ext cx="179387" cy="1588"/>
          </a:xfrm>
          <a:prstGeom prst="straightConnector1">
            <a:avLst/>
          </a:prstGeom>
          <a:noFill/>
          <a:ln w="3175" algn="ctr">
            <a:solidFill>
              <a:schemeClr val="tx1"/>
            </a:solidFill>
            <a:round/>
            <a:headEnd/>
            <a:tailEnd type="arrow" w="med" len="med"/>
          </a:ln>
        </p:spPr>
      </p:cxnSp>
      <p:cxnSp>
        <p:nvCxnSpPr>
          <p:cNvPr id="12515" name="直接箭头连接符 815"/>
          <p:cNvCxnSpPr>
            <a:cxnSpLocks noChangeShapeType="1"/>
          </p:cNvCxnSpPr>
          <p:nvPr/>
        </p:nvCxnSpPr>
        <p:spPr bwMode="auto">
          <a:xfrm>
            <a:off x="3351287" y="3714750"/>
            <a:ext cx="250825" cy="214313"/>
          </a:xfrm>
          <a:prstGeom prst="straightConnector1">
            <a:avLst/>
          </a:prstGeom>
          <a:noFill/>
          <a:ln w="3175" algn="ctr">
            <a:solidFill>
              <a:schemeClr val="tx1"/>
            </a:solidFill>
            <a:round/>
            <a:headEnd/>
            <a:tailEnd type="arrow" w="med" len="med"/>
          </a:ln>
        </p:spPr>
      </p:cxnSp>
      <p:sp>
        <p:nvSpPr>
          <p:cNvPr id="12517" name="TextBox 287"/>
          <p:cNvSpPr txBox="1">
            <a:spLocks noChangeArrowheads="1"/>
          </p:cNvSpPr>
          <p:nvPr/>
        </p:nvSpPr>
        <p:spPr bwMode="auto">
          <a:xfrm>
            <a:off x="458862" y="1000125"/>
            <a:ext cx="415498" cy="646331"/>
          </a:xfrm>
          <a:prstGeom prst="rect">
            <a:avLst/>
          </a:prstGeom>
          <a:noFill/>
          <a:ln w="9525">
            <a:noFill/>
            <a:miter lim="800000"/>
            <a:headEnd/>
            <a:tailEnd/>
          </a:ln>
        </p:spPr>
        <p:txBody>
          <a:bodyPr wrap="none">
            <a:spAutoFit/>
          </a:bodyPr>
          <a:lstStyle/>
          <a:p>
            <a:r>
              <a:rPr lang="zh-CN" altLang="en-US" dirty="0" smtClean="0">
                <a:ea typeface="黑体" pitchFamily="49" charset="-122"/>
              </a:rPr>
              <a:t>阶</a:t>
            </a:r>
            <a:endParaRPr lang="en-US" altLang="zh-CN" dirty="0" smtClean="0">
              <a:ea typeface="黑体" pitchFamily="49" charset="-122"/>
            </a:endParaRPr>
          </a:p>
          <a:p>
            <a:r>
              <a:rPr lang="zh-CN" altLang="en-US" dirty="0" smtClean="0">
                <a:ea typeface="黑体" pitchFamily="49" charset="-122"/>
              </a:rPr>
              <a:t>段</a:t>
            </a:r>
            <a:endParaRPr lang="zh-CN" altLang="en-US" dirty="0">
              <a:ea typeface="黑体" pitchFamily="49" charset="-122"/>
            </a:endParaRPr>
          </a:p>
        </p:txBody>
      </p:sp>
      <p:sp>
        <p:nvSpPr>
          <p:cNvPr id="12519" name="TextBox 289"/>
          <p:cNvSpPr txBox="1">
            <a:spLocks noChangeArrowheads="1"/>
          </p:cNvSpPr>
          <p:nvPr/>
        </p:nvSpPr>
        <p:spPr bwMode="auto">
          <a:xfrm>
            <a:off x="458862" y="3429000"/>
            <a:ext cx="415925" cy="923925"/>
          </a:xfrm>
          <a:prstGeom prst="rect">
            <a:avLst/>
          </a:prstGeom>
          <a:noFill/>
          <a:ln w="9525">
            <a:noFill/>
            <a:miter lim="800000"/>
            <a:headEnd/>
            <a:tailEnd/>
          </a:ln>
        </p:spPr>
        <p:txBody>
          <a:bodyPr wrap="none">
            <a:spAutoFit/>
          </a:bodyPr>
          <a:lstStyle/>
          <a:p>
            <a:r>
              <a:rPr lang="zh-CN" altLang="en-US">
                <a:ea typeface="黑体" pitchFamily="49" charset="-122"/>
              </a:rPr>
              <a:t>工</a:t>
            </a:r>
            <a:endParaRPr lang="en-US" altLang="zh-CN">
              <a:ea typeface="黑体" pitchFamily="49" charset="-122"/>
            </a:endParaRPr>
          </a:p>
          <a:p>
            <a:r>
              <a:rPr lang="zh-CN" altLang="en-US">
                <a:ea typeface="黑体" pitchFamily="49" charset="-122"/>
              </a:rPr>
              <a:t>作</a:t>
            </a:r>
            <a:endParaRPr lang="en-US" altLang="zh-CN">
              <a:ea typeface="黑体" pitchFamily="49" charset="-122"/>
            </a:endParaRPr>
          </a:p>
          <a:p>
            <a:r>
              <a:rPr lang="zh-CN" altLang="en-US">
                <a:ea typeface="黑体" pitchFamily="49" charset="-122"/>
              </a:rPr>
              <a:t>流</a:t>
            </a:r>
            <a:endParaRPr lang="en-US" altLang="zh-CN">
              <a:ea typeface="黑体" pitchFamily="49" charset="-122"/>
            </a:endParaRPr>
          </a:p>
        </p:txBody>
      </p:sp>
      <p:sp>
        <p:nvSpPr>
          <p:cNvPr id="12521" name="TextBox 291"/>
          <p:cNvSpPr txBox="1">
            <a:spLocks noChangeArrowheads="1"/>
          </p:cNvSpPr>
          <p:nvPr/>
        </p:nvSpPr>
        <p:spPr bwMode="auto">
          <a:xfrm>
            <a:off x="458862" y="5786438"/>
            <a:ext cx="415925" cy="646112"/>
          </a:xfrm>
          <a:prstGeom prst="rect">
            <a:avLst/>
          </a:prstGeom>
          <a:noFill/>
          <a:ln w="9525">
            <a:noFill/>
            <a:miter lim="800000"/>
            <a:headEnd/>
            <a:tailEnd/>
          </a:ln>
        </p:spPr>
        <p:txBody>
          <a:bodyPr wrap="none">
            <a:spAutoFit/>
          </a:bodyPr>
          <a:lstStyle/>
          <a:p>
            <a:r>
              <a:rPr lang="zh-CN" altLang="en-US">
                <a:ea typeface="黑体" pitchFamily="49" charset="-122"/>
              </a:rPr>
              <a:t>步</a:t>
            </a:r>
            <a:endParaRPr lang="en-US" altLang="zh-CN">
              <a:ea typeface="黑体" pitchFamily="49" charset="-122"/>
            </a:endParaRPr>
          </a:p>
          <a:p>
            <a:r>
              <a:rPr lang="zh-CN" altLang="en-US">
                <a:ea typeface="黑体" pitchFamily="49" charset="-122"/>
              </a:rPr>
              <a:t>骤</a:t>
            </a:r>
          </a:p>
        </p:txBody>
      </p:sp>
      <p:graphicFrame>
        <p:nvGraphicFramePr>
          <p:cNvPr id="257" name="图示 256"/>
          <p:cNvGraphicFramePr/>
          <p:nvPr/>
        </p:nvGraphicFramePr>
        <p:xfrm>
          <a:off x="1863080" y="1772816"/>
          <a:ext cx="6336704" cy="12399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2" name="组合 269"/>
          <p:cNvGrpSpPr/>
          <p:nvPr/>
        </p:nvGrpSpPr>
        <p:grpSpPr>
          <a:xfrm>
            <a:off x="2439144" y="5949280"/>
            <a:ext cx="1138176" cy="360040"/>
            <a:chOff x="7812360" y="2636912"/>
            <a:chExt cx="1138176" cy="360040"/>
          </a:xfrm>
        </p:grpSpPr>
        <p:sp>
          <p:nvSpPr>
            <p:cNvPr id="261" name="等腰三角形 260"/>
            <p:cNvSpPr/>
            <p:nvPr/>
          </p:nvSpPr>
          <p:spPr bwMode="auto">
            <a:xfrm rot="5400000">
              <a:off x="7884368"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66" name="等腰三角形 265"/>
            <p:cNvSpPr/>
            <p:nvPr/>
          </p:nvSpPr>
          <p:spPr bwMode="auto">
            <a:xfrm rot="5400000">
              <a:off x="8100392"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67" name="等腰三角形 266"/>
            <p:cNvSpPr/>
            <p:nvPr/>
          </p:nvSpPr>
          <p:spPr bwMode="auto">
            <a:xfrm rot="5400000">
              <a:off x="8302464"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69" name="等腰三角形 268"/>
            <p:cNvSpPr/>
            <p:nvPr/>
          </p:nvSpPr>
          <p:spPr bwMode="auto">
            <a:xfrm rot="5400000">
              <a:off x="8518488"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grpSp>
        <p:nvGrpSpPr>
          <p:cNvPr id="3" name="组合 271"/>
          <p:cNvGrpSpPr/>
          <p:nvPr/>
        </p:nvGrpSpPr>
        <p:grpSpPr>
          <a:xfrm>
            <a:off x="4383360" y="6021288"/>
            <a:ext cx="1138176" cy="360040"/>
            <a:chOff x="7812360" y="2636912"/>
            <a:chExt cx="1138176" cy="360040"/>
          </a:xfrm>
        </p:grpSpPr>
        <p:sp>
          <p:nvSpPr>
            <p:cNvPr id="273" name="等腰三角形 272"/>
            <p:cNvSpPr/>
            <p:nvPr/>
          </p:nvSpPr>
          <p:spPr bwMode="auto">
            <a:xfrm rot="5400000">
              <a:off x="7884368"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74" name="等腰三角形 273"/>
            <p:cNvSpPr/>
            <p:nvPr/>
          </p:nvSpPr>
          <p:spPr bwMode="auto">
            <a:xfrm rot="5400000">
              <a:off x="8100392"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75" name="等腰三角形 274"/>
            <p:cNvSpPr/>
            <p:nvPr/>
          </p:nvSpPr>
          <p:spPr bwMode="auto">
            <a:xfrm rot="5400000">
              <a:off x="8302464"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77" name="等腰三角形 276"/>
            <p:cNvSpPr/>
            <p:nvPr/>
          </p:nvSpPr>
          <p:spPr bwMode="auto">
            <a:xfrm rot="5400000">
              <a:off x="8518488"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grpSp>
        <p:nvGrpSpPr>
          <p:cNvPr id="4" name="组合 277"/>
          <p:cNvGrpSpPr/>
          <p:nvPr/>
        </p:nvGrpSpPr>
        <p:grpSpPr>
          <a:xfrm>
            <a:off x="6831632" y="6021288"/>
            <a:ext cx="1138176" cy="360040"/>
            <a:chOff x="7812360" y="2636912"/>
            <a:chExt cx="1138176" cy="360040"/>
          </a:xfrm>
        </p:grpSpPr>
        <p:sp>
          <p:nvSpPr>
            <p:cNvPr id="279" name="等腰三角形 278"/>
            <p:cNvSpPr/>
            <p:nvPr/>
          </p:nvSpPr>
          <p:spPr bwMode="auto">
            <a:xfrm rot="5400000">
              <a:off x="7884368"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80" name="等腰三角形 279"/>
            <p:cNvSpPr/>
            <p:nvPr/>
          </p:nvSpPr>
          <p:spPr bwMode="auto">
            <a:xfrm rot="5400000">
              <a:off x="8100392"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81" name="等腰三角形 280"/>
            <p:cNvSpPr/>
            <p:nvPr/>
          </p:nvSpPr>
          <p:spPr bwMode="auto">
            <a:xfrm rot="5400000">
              <a:off x="8302464"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82" name="等腰三角形 281"/>
            <p:cNvSpPr/>
            <p:nvPr/>
          </p:nvSpPr>
          <p:spPr bwMode="auto">
            <a:xfrm rot="5400000">
              <a:off x="8518488"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cxnSp>
        <p:nvCxnSpPr>
          <p:cNvPr id="178" name="直接连接符 177"/>
          <p:cNvCxnSpPr/>
          <p:nvPr/>
        </p:nvCxnSpPr>
        <p:spPr bwMode="auto">
          <a:xfrm>
            <a:off x="4743400" y="1484784"/>
            <a:ext cx="288032" cy="216024"/>
          </a:xfrm>
          <a:prstGeom prst="line">
            <a:avLst/>
          </a:prstGeom>
          <a:solidFill>
            <a:schemeClr val="accent1"/>
          </a:solidFill>
          <a:ln w="28575" cap="flat" cmpd="sng" algn="ctr">
            <a:solidFill>
              <a:srgbClr val="FF0000"/>
            </a:solidFill>
            <a:prstDash val="sysDash"/>
            <a:round/>
            <a:headEnd type="none" w="med" len="med"/>
            <a:tailEnd type="arrow" w="med" len="med"/>
          </a:ln>
          <a:effectLst/>
        </p:spPr>
      </p:cxnSp>
      <p:sp>
        <p:nvSpPr>
          <p:cNvPr id="179" name="TextBox 661"/>
          <p:cNvSpPr txBox="1">
            <a:spLocks noChangeArrowheads="1"/>
          </p:cNvSpPr>
          <p:nvPr/>
        </p:nvSpPr>
        <p:spPr bwMode="auto">
          <a:xfrm>
            <a:off x="859270" y="4857760"/>
            <a:ext cx="1069524" cy="369332"/>
          </a:xfrm>
          <a:prstGeom prst="rect">
            <a:avLst/>
          </a:prstGeom>
          <a:noFill/>
          <a:ln w="9525">
            <a:noFill/>
            <a:miter lim="800000"/>
            <a:headEnd/>
            <a:tailEnd/>
          </a:ln>
        </p:spPr>
        <p:txBody>
          <a:bodyPr wrap="none">
            <a:spAutoFit/>
          </a:bodyPr>
          <a:lstStyle/>
          <a:p>
            <a:r>
              <a:rPr lang="en-US" altLang="zh-CN" dirty="0" err="1" smtClean="0">
                <a:ea typeface="黑体" pitchFamily="49" charset="-122"/>
              </a:rPr>
              <a:t>SimFlow</a:t>
            </a:r>
            <a:endParaRPr lang="zh-CN" altLang="en-US" dirty="0">
              <a:ea typeface="黑体" pitchFamily="49" charset="-122"/>
            </a:endParaRPr>
          </a:p>
        </p:txBody>
      </p:sp>
      <p:sp>
        <p:nvSpPr>
          <p:cNvPr id="180" name="TextBox 290"/>
          <p:cNvSpPr txBox="1">
            <a:spLocks noChangeArrowheads="1"/>
          </p:cNvSpPr>
          <p:nvPr/>
        </p:nvSpPr>
        <p:spPr bwMode="auto">
          <a:xfrm>
            <a:off x="448108" y="4585260"/>
            <a:ext cx="415498" cy="923330"/>
          </a:xfrm>
          <a:prstGeom prst="rect">
            <a:avLst/>
          </a:prstGeom>
          <a:noFill/>
          <a:ln w="9525">
            <a:noFill/>
            <a:miter lim="800000"/>
            <a:headEnd/>
            <a:tailEnd/>
          </a:ln>
        </p:spPr>
        <p:txBody>
          <a:bodyPr wrap="none">
            <a:spAutoFit/>
          </a:bodyPr>
          <a:lstStyle/>
          <a:p>
            <a:r>
              <a:rPr lang="zh-CN" altLang="en-US" dirty="0" smtClean="0">
                <a:ea typeface="黑体" pitchFamily="49" charset="-122"/>
              </a:rPr>
              <a:t>工</a:t>
            </a:r>
            <a:endParaRPr lang="en-US" altLang="zh-CN" dirty="0" smtClean="0">
              <a:ea typeface="黑体" pitchFamily="49" charset="-122"/>
            </a:endParaRPr>
          </a:p>
          <a:p>
            <a:r>
              <a:rPr lang="zh-CN" altLang="en-US" dirty="0" smtClean="0">
                <a:ea typeface="黑体" pitchFamily="49" charset="-122"/>
              </a:rPr>
              <a:t>具</a:t>
            </a:r>
            <a:endParaRPr lang="en-US" altLang="zh-CN" dirty="0" smtClean="0">
              <a:ea typeface="黑体" pitchFamily="49" charset="-122"/>
            </a:endParaRPr>
          </a:p>
          <a:p>
            <a:r>
              <a:rPr lang="zh-CN" altLang="en-US" dirty="0" smtClean="0">
                <a:ea typeface="黑体" pitchFamily="49" charset="-122"/>
              </a:rPr>
              <a:t>流</a:t>
            </a:r>
            <a:endParaRPr lang="zh-CN" altLang="en-US" dirty="0">
              <a:ea typeface="黑体" pitchFamily="49" charset="-122"/>
            </a:endParaRPr>
          </a:p>
        </p:txBody>
      </p:sp>
      <p:sp>
        <p:nvSpPr>
          <p:cNvPr id="181" name="TextBox 288"/>
          <p:cNvSpPr txBox="1">
            <a:spLocks noChangeArrowheads="1"/>
          </p:cNvSpPr>
          <p:nvPr/>
        </p:nvSpPr>
        <p:spPr bwMode="auto">
          <a:xfrm>
            <a:off x="458863" y="1916832"/>
            <a:ext cx="440729" cy="1200329"/>
          </a:xfrm>
          <a:prstGeom prst="rect">
            <a:avLst/>
          </a:prstGeom>
          <a:noFill/>
          <a:ln w="9525">
            <a:noFill/>
            <a:miter lim="800000"/>
            <a:headEnd/>
            <a:tailEnd/>
          </a:ln>
        </p:spPr>
        <p:txBody>
          <a:bodyPr wrap="square">
            <a:spAutoFit/>
          </a:bodyPr>
          <a:lstStyle/>
          <a:p>
            <a:r>
              <a:rPr lang="zh-CN" altLang="en-US" dirty="0">
                <a:ea typeface="黑体" pitchFamily="49" charset="-122"/>
              </a:rPr>
              <a:t>工</a:t>
            </a:r>
            <a:endParaRPr lang="en-US" altLang="zh-CN" dirty="0">
              <a:ea typeface="黑体" pitchFamily="49" charset="-122"/>
            </a:endParaRPr>
          </a:p>
          <a:p>
            <a:r>
              <a:rPr lang="zh-CN" altLang="en-US" dirty="0">
                <a:ea typeface="黑体" pitchFamily="49" charset="-122"/>
              </a:rPr>
              <a:t>作</a:t>
            </a:r>
            <a:endParaRPr lang="en-US" altLang="zh-CN" dirty="0">
              <a:ea typeface="黑体" pitchFamily="49" charset="-122"/>
            </a:endParaRPr>
          </a:p>
          <a:p>
            <a:r>
              <a:rPr lang="zh-CN" altLang="en-US" dirty="0">
                <a:ea typeface="黑体" pitchFamily="49" charset="-122"/>
              </a:rPr>
              <a:t>分解</a:t>
            </a:r>
          </a:p>
        </p:txBody>
      </p:sp>
    </p:spTree>
    <p:extLst>
      <p:ext uri="{BB962C8B-B14F-4D97-AF65-F5344CB8AC3E}">
        <p14:creationId xmlns:p14="http://schemas.microsoft.com/office/powerpoint/2010/main" val="361588925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432"/>
          <p:cNvSpPr>
            <a:spLocks noChangeArrowheads="1"/>
          </p:cNvSpPr>
          <p:nvPr/>
        </p:nvSpPr>
        <p:spPr bwMode="auto">
          <a:xfrm>
            <a:off x="6673924" y="5713413"/>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15363" name="矩形 438"/>
          <p:cNvSpPr>
            <a:spLocks noChangeArrowheads="1"/>
          </p:cNvSpPr>
          <p:nvPr/>
        </p:nvSpPr>
        <p:spPr bwMode="auto">
          <a:xfrm>
            <a:off x="6602487" y="5784850"/>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defRPr/>
            </a:pPr>
            <a:endParaRPr lang="zh-CN" altLang="en-US">
              <a:latin typeface="Arial" charset="0"/>
              <a:ea typeface="黑体" pitchFamily="2" charset="-122"/>
            </a:endParaRPr>
          </a:p>
        </p:txBody>
      </p:sp>
      <p:sp>
        <p:nvSpPr>
          <p:cNvPr id="15364" name="矩形 439"/>
          <p:cNvSpPr>
            <a:spLocks noChangeArrowheads="1"/>
          </p:cNvSpPr>
          <p:nvPr/>
        </p:nvSpPr>
        <p:spPr bwMode="auto">
          <a:xfrm>
            <a:off x="6531049" y="5856288"/>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15365" name="矩形 436"/>
          <p:cNvSpPr>
            <a:spLocks noChangeArrowheads="1"/>
          </p:cNvSpPr>
          <p:nvPr/>
        </p:nvSpPr>
        <p:spPr bwMode="auto">
          <a:xfrm>
            <a:off x="4245049" y="5784850"/>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defRPr/>
            </a:pPr>
            <a:endParaRPr lang="zh-CN" altLang="en-US">
              <a:latin typeface="Arial" charset="0"/>
              <a:ea typeface="黑体" pitchFamily="2" charset="-122"/>
            </a:endParaRPr>
          </a:p>
        </p:txBody>
      </p:sp>
      <p:sp>
        <p:nvSpPr>
          <p:cNvPr id="438" name="矩形 437"/>
          <p:cNvSpPr>
            <a:spLocks noChangeArrowheads="1"/>
          </p:cNvSpPr>
          <p:nvPr/>
        </p:nvSpPr>
        <p:spPr bwMode="auto">
          <a:xfrm>
            <a:off x="4173612" y="5856288"/>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436" name="矩形 435"/>
          <p:cNvSpPr>
            <a:spLocks noChangeArrowheads="1"/>
          </p:cNvSpPr>
          <p:nvPr/>
        </p:nvSpPr>
        <p:spPr bwMode="auto">
          <a:xfrm>
            <a:off x="2101924" y="5786438"/>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15368" name="矩形 247"/>
          <p:cNvSpPr>
            <a:spLocks noChangeArrowheads="1"/>
          </p:cNvSpPr>
          <p:nvPr/>
        </p:nvSpPr>
        <p:spPr bwMode="auto">
          <a:xfrm>
            <a:off x="6673924" y="3429000"/>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15369" name="矩形 246"/>
          <p:cNvSpPr>
            <a:spLocks noChangeArrowheads="1"/>
          </p:cNvSpPr>
          <p:nvPr/>
        </p:nvSpPr>
        <p:spPr bwMode="auto">
          <a:xfrm>
            <a:off x="4387924" y="3429000"/>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90" name="矩形 89"/>
          <p:cNvSpPr>
            <a:spLocks noChangeArrowheads="1"/>
          </p:cNvSpPr>
          <p:nvPr/>
        </p:nvSpPr>
        <p:spPr bwMode="auto">
          <a:xfrm>
            <a:off x="2244799" y="3500438"/>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defRPr/>
            </a:pPr>
            <a:endParaRPr lang="zh-CN" altLang="en-US">
              <a:latin typeface="Arial" charset="0"/>
              <a:ea typeface="黑体" pitchFamily="2" charset="-122"/>
            </a:endParaRPr>
          </a:p>
        </p:txBody>
      </p:sp>
      <p:sp>
        <p:nvSpPr>
          <p:cNvPr id="12301" name="标题 1"/>
          <p:cNvSpPr>
            <a:spLocks noGrp="1"/>
          </p:cNvSpPr>
          <p:nvPr>
            <p:ph type="title"/>
          </p:nvPr>
        </p:nvSpPr>
        <p:spPr/>
        <p:txBody>
          <a:bodyPr/>
          <a:lstStyle/>
          <a:p>
            <a:r>
              <a:rPr lang="zh-CN" altLang="en-US" dirty="0" smtClean="0"/>
              <a:t>精益研发所基于的流程模型</a:t>
            </a:r>
          </a:p>
        </p:txBody>
      </p:sp>
      <p:cxnSp>
        <p:nvCxnSpPr>
          <p:cNvPr id="12302" name="直接连接符 4"/>
          <p:cNvCxnSpPr>
            <a:cxnSpLocks noChangeShapeType="1"/>
          </p:cNvCxnSpPr>
          <p:nvPr/>
        </p:nvCxnSpPr>
        <p:spPr bwMode="auto">
          <a:xfrm>
            <a:off x="500063" y="857250"/>
            <a:ext cx="8072437" cy="1588"/>
          </a:xfrm>
          <a:prstGeom prst="line">
            <a:avLst/>
          </a:prstGeom>
          <a:noFill/>
          <a:ln w="9525" algn="ctr">
            <a:solidFill>
              <a:schemeClr val="tx1"/>
            </a:solidFill>
            <a:prstDash val="dash"/>
            <a:round/>
            <a:headEnd/>
            <a:tailEnd/>
          </a:ln>
        </p:spPr>
      </p:cxnSp>
      <p:cxnSp>
        <p:nvCxnSpPr>
          <p:cNvPr id="12312" name="直接连接符 31"/>
          <p:cNvCxnSpPr>
            <a:cxnSpLocks noChangeShapeType="1"/>
          </p:cNvCxnSpPr>
          <p:nvPr/>
        </p:nvCxnSpPr>
        <p:spPr bwMode="auto">
          <a:xfrm>
            <a:off x="500063" y="1669371"/>
            <a:ext cx="8143875" cy="1587"/>
          </a:xfrm>
          <a:prstGeom prst="line">
            <a:avLst/>
          </a:prstGeom>
          <a:noFill/>
          <a:ln w="9525" algn="ctr">
            <a:solidFill>
              <a:schemeClr val="tx1"/>
            </a:solidFill>
            <a:prstDash val="dash"/>
            <a:round/>
            <a:headEnd/>
            <a:tailEnd/>
          </a:ln>
        </p:spPr>
      </p:cxnSp>
      <p:cxnSp>
        <p:nvCxnSpPr>
          <p:cNvPr id="12328" name="直接连接符 76"/>
          <p:cNvCxnSpPr>
            <a:cxnSpLocks noChangeShapeType="1"/>
          </p:cNvCxnSpPr>
          <p:nvPr/>
        </p:nvCxnSpPr>
        <p:spPr bwMode="auto">
          <a:xfrm>
            <a:off x="428625" y="3287713"/>
            <a:ext cx="8286750" cy="1587"/>
          </a:xfrm>
          <a:prstGeom prst="line">
            <a:avLst/>
          </a:prstGeom>
          <a:noFill/>
          <a:ln w="9525" algn="ctr">
            <a:solidFill>
              <a:schemeClr val="tx1"/>
            </a:solidFill>
            <a:prstDash val="dash"/>
            <a:round/>
            <a:headEnd/>
            <a:tailEnd/>
          </a:ln>
        </p:spPr>
      </p:cxnSp>
      <p:sp>
        <p:nvSpPr>
          <p:cNvPr id="79" name="矩形 78"/>
          <p:cNvSpPr>
            <a:spLocks noChangeArrowheads="1"/>
          </p:cNvSpPr>
          <p:nvPr/>
        </p:nvSpPr>
        <p:spPr bwMode="auto">
          <a:xfrm>
            <a:off x="2173362" y="3571875"/>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12330" name="立方体 80"/>
          <p:cNvSpPr>
            <a:spLocks noChangeArrowheads="1"/>
          </p:cNvSpPr>
          <p:nvPr/>
        </p:nvSpPr>
        <p:spPr bwMode="auto">
          <a:xfrm>
            <a:off x="2601987" y="3643313"/>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31" name="立方体 81"/>
          <p:cNvSpPr>
            <a:spLocks noChangeArrowheads="1"/>
          </p:cNvSpPr>
          <p:nvPr/>
        </p:nvSpPr>
        <p:spPr bwMode="auto">
          <a:xfrm>
            <a:off x="2601987" y="3857625"/>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83" name="立方体 82"/>
          <p:cNvSpPr>
            <a:spLocks noChangeArrowheads="1"/>
          </p:cNvSpPr>
          <p:nvPr/>
        </p:nvSpPr>
        <p:spPr bwMode="auto">
          <a:xfrm>
            <a:off x="2601987" y="4071938"/>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33" name="立方体 84"/>
          <p:cNvSpPr>
            <a:spLocks noChangeArrowheads="1"/>
          </p:cNvSpPr>
          <p:nvPr/>
        </p:nvSpPr>
        <p:spPr bwMode="auto">
          <a:xfrm>
            <a:off x="2959174" y="3643313"/>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34" name="立方体 85"/>
          <p:cNvSpPr>
            <a:spLocks noChangeArrowheads="1"/>
          </p:cNvSpPr>
          <p:nvPr/>
        </p:nvSpPr>
        <p:spPr bwMode="auto">
          <a:xfrm>
            <a:off x="3244924" y="3857625"/>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87" name="立方体 86"/>
          <p:cNvSpPr>
            <a:spLocks noChangeArrowheads="1"/>
          </p:cNvSpPr>
          <p:nvPr/>
        </p:nvSpPr>
        <p:spPr bwMode="auto">
          <a:xfrm>
            <a:off x="3244924" y="4071938"/>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36" name="立方体 87"/>
          <p:cNvSpPr>
            <a:spLocks noChangeArrowheads="1"/>
          </p:cNvSpPr>
          <p:nvPr/>
        </p:nvSpPr>
        <p:spPr bwMode="auto">
          <a:xfrm>
            <a:off x="3244924" y="3643313"/>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cxnSp>
        <p:nvCxnSpPr>
          <p:cNvPr id="12337" name="直接箭头连接符 124"/>
          <p:cNvCxnSpPr>
            <a:cxnSpLocks noChangeShapeType="1"/>
            <a:endCxn id="12330" idx="2"/>
          </p:cNvCxnSpPr>
          <p:nvPr/>
        </p:nvCxnSpPr>
        <p:spPr bwMode="auto">
          <a:xfrm flipV="1">
            <a:off x="2422599" y="3732213"/>
            <a:ext cx="179388" cy="214312"/>
          </a:xfrm>
          <a:prstGeom prst="straightConnector1">
            <a:avLst/>
          </a:prstGeom>
          <a:noFill/>
          <a:ln w="9525" algn="ctr">
            <a:solidFill>
              <a:schemeClr val="tx1"/>
            </a:solidFill>
            <a:round/>
            <a:headEnd/>
            <a:tailEnd type="arrow" w="med" len="med"/>
          </a:ln>
        </p:spPr>
      </p:cxnSp>
      <p:cxnSp>
        <p:nvCxnSpPr>
          <p:cNvPr id="12338" name="直接箭头连接符 127"/>
          <p:cNvCxnSpPr>
            <a:cxnSpLocks noChangeShapeType="1"/>
            <a:endCxn id="12331" idx="2"/>
          </p:cNvCxnSpPr>
          <p:nvPr/>
        </p:nvCxnSpPr>
        <p:spPr bwMode="auto">
          <a:xfrm>
            <a:off x="2422599" y="3946525"/>
            <a:ext cx="179388" cy="1588"/>
          </a:xfrm>
          <a:prstGeom prst="straightConnector1">
            <a:avLst/>
          </a:prstGeom>
          <a:noFill/>
          <a:ln w="9525" algn="ctr">
            <a:solidFill>
              <a:schemeClr val="tx1"/>
            </a:solidFill>
            <a:round/>
            <a:headEnd/>
            <a:tailEnd type="arrow" w="med" len="med"/>
          </a:ln>
        </p:spPr>
      </p:cxnSp>
      <p:cxnSp>
        <p:nvCxnSpPr>
          <p:cNvPr id="12339" name="直接箭头连接符 130"/>
          <p:cNvCxnSpPr>
            <a:cxnSpLocks noChangeShapeType="1"/>
            <a:endCxn id="83" idx="2"/>
          </p:cNvCxnSpPr>
          <p:nvPr/>
        </p:nvCxnSpPr>
        <p:spPr bwMode="auto">
          <a:xfrm>
            <a:off x="2422599" y="3946525"/>
            <a:ext cx="179388" cy="214313"/>
          </a:xfrm>
          <a:prstGeom prst="straightConnector1">
            <a:avLst/>
          </a:prstGeom>
          <a:noFill/>
          <a:ln w="9525" algn="ctr">
            <a:solidFill>
              <a:schemeClr val="tx1"/>
            </a:solidFill>
            <a:round/>
            <a:headEnd/>
            <a:tailEnd type="arrow" w="med" len="med"/>
          </a:ln>
        </p:spPr>
      </p:cxnSp>
      <p:sp>
        <p:nvSpPr>
          <p:cNvPr id="12340" name="椭圆 186"/>
          <p:cNvSpPr>
            <a:spLocks noChangeArrowheads="1"/>
          </p:cNvSpPr>
          <p:nvPr/>
        </p:nvSpPr>
        <p:spPr bwMode="auto">
          <a:xfrm>
            <a:off x="2387674" y="3929063"/>
            <a:ext cx="71438" cy="73025"/>
          </a:xfrm>
          <a:prstGeom prst="ellipse">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5426" name="矩形 188"/>
          <p:cNvSpPr>
            <a:spLocks noChangeArrowheads="1"/>
          </p:cNvSpPr>
          <p:nvPr/>
        </p:nvSpPr>
        <p:spPr bwMode="auto">
          <a:xfrm>
            <a:off x="4316487" y="3500438"/>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defRPr/>
            </a:pPr>
            <a:endParaRPr lang="zh-CN" altLang="en-US">
              <a:latin typeface="Arial" charset="0"/>
              <a:ea typeface="黑体" pitchFamily="2" charset="-122"/>
            </a:endParaRPr>
          </a:p>
        </p:txBody>
      </p:sp>
      <p:sp>
        <p:nvSpPr>
          <p:cNvPr id="15427" name="矩形 189"/>
          <p:cNvSpPr>
            <a:spLocks noChangeArrowheads="1"/>
          </p:cNvSpPr>
          <p:nvPr/>
        </p:nvSpPr>
        <p:spPr bwMode="auto">
          <a:xfrm>
            <a:off x="4245049" y="3571875"/>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12343" name="立方体 190"/>
          <p:cNvSpPr>
            <a:spLocks noChangeArrowheads="1"/>
          </p:cNvSpPr>
          <p:nvPr/>
        </p:nvSpPr>
        <p:spPr bwMode="auto">
          <a:xfrm>
            <a:off x="4673674" y="3643313"/>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44" name="立方体 192"/>
          <p:cNvSpPr>
            <a:spLocks noChangeArrowheads="1"/>
          </p:cNvSpPr>
          <p:nvPr/>
        </p:nvSpPr>
        <p:spPr bwMode="auto">
          <a:xfrm>
            <a:off x="4673674" y="4071938"/>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45" name="立方体 195"/>
          <p:cNvSpPr>
            <a:spLocks noChangeArrowheads="1"/>
          </p:cNvSpPr>
          <p:nvPr/>
        </p:nvSpPr>
        <p:spPr bwMode="auto">
          <a:xfrm>
            <a:off x="5316612" y="3930650"/>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cxnSp>
        <p:nvCxnSpPr>
          <p:cNvPr id="12346" name="直接箭头连接符 198"/>
          <p:cNvCxnSpPr>
            <a:cxnSpLocks noChangeShapeType="1"/>
            <a:endCxn id="12343" idx="2"/>
          </p:cNvCxnSpPr>
          <p:nvPr/>
        </p:nvCxnSpPr>
        <p:spPr bwMode="auto">
          <a:xfrm flipV="1">
            <a:off x="4494287" y="3732213"/>
            <a:ext cx="179387" cy="214312"/>
          </a:xfrm>
          <a:prstGeom prst="straightConnector1">
            <a:avLst/>
          </a:prstGeom>
          <a:noFill/>
          <a:ln w="9525" algn="ctr">
            <a:solidFill>
              <a:schemeClr val="tx1"/>
            </a:solidFill>
            <a:round/>
            <a:headEnd/>
            <a:tailEnd type="arrow" w="med" len="med"/>
          </a:ln>
        </p:spPr>
      </p:cxnSp>
      <p:cxnSp>
        <p:nvCxnSpPr>
          <p:cNvPr id="12347" name="直接箭头连接符 200"/>
          <p:cNvCxnSpPr>
            <a:cxnSpLocks noChangeShapeType="1"/>
            <a:endCxn id="12344" idx="2"/>
          </p:cNvCxnSpPr>
          <p:nvPr/>
        </p:nvCxnSpPr>
        <p:spPr bwMode="auto">
          <a:xfrm>
            <a:off x="4494287" y="3946525"/>
            <a:ext cx="179387" cy="214313"/>
          </a:xfrm>
          <a:prstGeom prst="straightConnector1">
            <a:avLst/>
          </a:prstGeom>
          <a:noFill/>
          <a:ln w="9525" algn="ctr">
            <a:solidFill>
              <a:schemeClr val="tx1"/>
            </a:solidFill>
            <a:round/>
            <a:headEnd/>
            <a:tailEnd type="arrow" w="med" len="med"/>
          </a:ln>
        </p:spPr>
      </p:cxnSp>
      <p:cxnSp>
        <p:nvCxnSpPr>
          <p:cNvPr id="12348" name="直接箭头连接符 201"/>
          <p:cNvCxnSpPr>
            <a:cxnSpLocks noChangeShapeType="1"/>
            <a:stCxn id="12343" idx="4"/>
          </p:cNvCxnSpPr>
          <p:nvPr/>
        </p:nvCxnSpPr>
        <p:spPr bwMode="auto">
          <a:xfrm>
            <a:off x="4780037" y="3732213"/>
            <a:ext cx="250825" cy="285750"/>
          </a:xfrm>
          <a:prstGeom prst="straightConnector1">
            <a:avLst/>
          </a:prstGeom>
          <a:noFill/>
          <a:ln w="9525" algn="ctr">
            <a:solidFill>
              <a:schemeClr val="tx1"/>
            </a:solidFill>
            <a:round/>
            <a:headEnd/>
            <a:tailEnd type="arrow" w="med" len="med"/>
          </a:ln>
        </p:spPr>
      </p:cxnSp>
      <p:cxnSp>
        <p:nvCxnSpPr>
          <p:cNvPr id="12349" name="直接箭头连接符 202"/>
          <p:cNvCxnSpPr>
            <a:cxnSpLocks noChangeShapeType="1"/>
            <a:stCxn id="12344" idx="4"/>
          </p:cNvCxnSpPr>
          <p:nvPr/>
        </p:nvCxnSpPr>
        <p:spPr bwMode="auto">
          <a:xfrm flipV="1">
            <a:off x="4780037" y="4017963"/>
            <a:ext cx="250825" cy="142875"/>
          </a:xfrm>
          <a:prstGeom prst="straightConnector1">
            <a:avLst/>
          </a:prstGeom>
          <a:noFill/>
          <a:ln w="9525" algn="ctr">
            <a:solidFill>
              <a:schemeClr val="tx1"/>
            </a:solidFill>
            <a:round/>
            <a:headEnd/>
            <a:tailEnd type="arrow" w="med" len="med"/>
          </a:ln>
        </p:spPr>
      </p:cxnSp>
      <p:cxnSp>
        <p:nvCxnSpPr>
          <p:cNvPr id="12350" name="直接箭头连接符 203"/>
          <p:cNvCxnSpPr>
            <a:cxnSpLocks noChangeShapeType="1"/>
            <a:stCxn id="12352" idx="3"/>
            <a:endCxn id="12345" idx="2"/>
          </p:cNvCxnSpPr>
          <p:nvPr/>
        </p:nvCxnSpPr>
        <p:spPr bwMode="auto">
          <a:xfrm flipV="1">
            <a:off x="5173737" y="4019550"/>
            <a:ext cx="142875" cy="17463"/>
          </a:xfrm>
          <a:prstGeom prst="straightConnector1">
            <a:avLst/>
          </a:prstGeom>
          <a:noFill/>
          <a:ln w="9525" algn="ctr">
            <a:solidFill>
              <a:schemeClr val="tx1"/>
            </a:solidFill>
            <a:round/>
            <a:headEnd/>
            <a:tailEnd type="arrow" w="med" len="med"/>
          </a:ln>
        </p:spPr>
      </p:cxnSp>
      <p:cxnSp>
        <p:nvCxnSpPr>
          <p:cNvPr id="12351" name="直接箭头连接符 205"/>
          <p:cNvCxnSpPr>
            <a:cxnSpLocks noChangeShapeType="1"/>
            <a:stCxn id="12345" idx="4"/>
            <a:endCxn id="12377" idx="2"/>
          </p:cNvCxnSpPr>
          <p:nvPr/>
        </p:nvCxnSpPr>
        <p:spPr bwMode="auto">
          <a:xfrm>
            <a:off x="5424562" y="4019550"/>
            <a:ext cx="177800" cy="15875"/>
          </a:xfrm>
          <a:prstGeom prst="straightConnector1">
            <a:avLst/>
          </a:prstGeom>
          <a:noFill/>
          <a:ln w="9525" algn="ctr">
            <a:solidFill>
              <a:schemeClr val="tx1"/>
            </a:solidFill>
            <a:round/>
            <a:headEnd/>
            <a:tailEnd type="arrow" w="med" len="med"/>
          </a:ln>
        </p:spPr>
      </p:cxnSp>
      <p:sp>
        <p:nvSpPr>
          <p:cNvPr id="12352" name="流程图: 决策 215"/>
          <p:cNvSpPr>
            <a:spLocks noChangeArrowheads="1"/>
          </p:cNvSpPr>
          <p:nvPr/>
        </p:nvSpPr>
        <p:spPr bwMode="auto">
          <a:xfrm>
            <a:off x="5030862" y="3929063"/>
            <a:ext cx="142875" cy="214312"/>
          </a:xfrm>
          <a:prstGeom prst="flowChartDecision">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53" name="流程图: 决策 217"/>
          <p:cNvSpPr>
            <a:spLocks noChangeArrowheads="1"/>
          </p:cNvSpPr>
          <p:nvPr/>
        </p:nvSpPr>
        <p:spPr bwMode="auto">
          <a:xfrm>
            <a:off x="2959174" y="3929063"/>
            <a:ext cx="142875" cy="214312"/>
          </a:xfrm>
          <a:prstGeom prst="flowChartDecision">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5439" name="矩形 218"/>
          <p:cNvSpPr>
            <a:spLocks noChangeArrowheads="1"/>
          </p:cNvSpPr>
          <p:nvPr/>
        </p:nvSpPr>
        <p:spPr bwMode="auto">
          <a:xfrm>
            <a:off x="6602487" y="3500438"/>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defRPr/>
            </a:pPr>
            <a:endParaRPr lang="zh-CN" altLang="en-US">
              <a:latin typeface="Arial" charset="0"/>
              <a:ea typeface="黑体" pitchFamily="2" charset="-122"/>
            </a:endParaRPr>
          </a:p>
        </p:txBody>
      </p:sp>
      <p:sp>
        <p:nvSpPr>
          <p:cNvPr id="15440" name="矩形 219"/>
          <p:cNvSpPr>
            <a:spLocks noChangeArrowheads="1"/>
          </p:cNvSpPr>
          <p:nvPr/>
        </p:nvSpPr>
        <p:spPr bwMode="auto">
          <a:xfrm>
            <a:off x="6531049" y="3571875"/>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12356" name="立方体 220"/>
          <p:cNvSpPr>
            <a:spLocks noChangeArrowheads="1"/>
          </p:cNvSpPr>
          <p:nvPr/>
        </p:nvSpPr>
        <p:spPr bwMode="auto">
          <a:xfrm>
            <a:off x="7173987" y="3643313"/>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57" name="立方体 221"/>
          <p:cNvSpPr>
            <a:spLocks noChangeArrowheads="1"/>
          </p:cNvSpPr>
          <p:nvPr/>
        </p:nvSpPr>
        <p:spPr bwMode="auto">
          <a:xfrm>
            <a:off x="7173987" y="3857625"/>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58" name="立方体 222"/>
          <p:cNvSpPr>
            <a:spLocks noChangeArrowheads="1"/>
          </p:cNvSpPr>
          <p:nvPr/>
        </p:nvSpPr>
        <p:spPr bwMode="auto">
          <a:xfrm>
            <a:off x="7173987" y="4071938"/>
            <a:ext cx="142875" cy="142875"/>
          </a:xfrm>
          <a:prstGeom prst="cube">
            <a:avLst>
              <a:gd name="adj" fmla="val 25000"/>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cxnSp>
        <p:nvCxnSpPr>
          <p:cNvPr id="12359" name="直接箭头连接符 227"/>
          <p:cNvCxnSpPr>
            <a:cxnSpLocks noChangeShapeType="1"/>
            <a:endCxn id="12356" idx="2"/>
          </p:cNvCxnSpPr>
          <p:nvPr/>
        </p:nvCxnSpPr>
        <p:spPr bwMode="auto">
          <a:xfrm flipV="1">
            <a:off x="6996187" y="3732213"/>
            <a:ext cx="177800" cy="214312"/>
          </a:xfrm>
          <a:prstGeom prst="straightConnector1">
            <a:avLst/>
          </a:prstGeom>
          <a:noFill/>
          <a:ln w="9525" algn="ctr">
            <a:solidFill>
              <a:schemeClr val="tx1"/>
            </a:solidFill>
            <a:round/>
            <a:headEnd/>
            <a:tailEnd type="arrow" w="med" len="med"/>
          </a:ln>
        </p:spPr>
      </p:cxnSp>
      <p:cxnSp>
        <p:nvCxnSpPr>
          <p:cNvPr id="12360" name="直接箭头连接符 228"/>
          <p:cNvCxnSpPr>
            <a:cxnSpLocks noChangeShapeType="1"/>
            <a:endCxn id="12357" idx="2"/>
          </p:cNvCxnSpPr>
          <p:nvPr/>
        </p:nvCxnSpPr>
        <p:spPr bwMode="auto">
          <a:xfrm>
            <a:off x="6996187" y="3946525"/>
            <a:ext cx="177800" cy="1588"/>
          </a:xfrm>
          <a:prstGeom prst="straightConnector1">
            <a:avLst/>
          </a:prstGeom>
          <a:noFill/>
          <a:ln w="9525" algn="ctr">
            <a:solidFill>
              <a:schemeClr val="tx1"/>
            </a:solidFill>
            <a:round/>
            <a:headEnd/>
            <a:tailEnd type="arrow" w="med" len="med"/>
          </a:ln>
        </p:spPr>
      </p:cxnSp>
      <p:cxnSp>
        <p:nvCxnSpPr>
          <p:cNvPr id="12361" name="直接箭头连接符 229"/>
          <p:cNvCxnSpPr>
            <a:cxnSpLocks noChangeShapeType="1"/>
            <a:endCxn id="12358" idx="2"/>
          </p:cNvCxnSpPr>
          <p:nvPr/>
        </p:nvCxnSpPr>
        <p:spPr bwMode="auto">
          <a:xfrm>
            <a:off x="6996187" y="3946525"/>
            <a:ext cx="177800" cy="214313"/>
          </a:xfrm>
          <a:prstGeom prst="straightConnector1">
            <a:avLst/>
          </a:prstGeom>
          <a:noFill/>
          <a:ln w="9525" algn="ctr">
            <a:solidFill>
              <a:schemeClr val="tx1"/>
            </a:solidFill>
            <a:round/>
            <a:headEnd/>
            <a:tailEnd type="arrow" w="med" len="med"/>
          </a:ln>
        </p:spPr>
      </p:cxnSp>
      <p:cxnSp>
        <p:nvCxnSpPr>
          <p:cNvPr id="12362" name="直接箭头连接符 230"/>
          <p:cNvCxnSpPr>
            <a:cxnSpLocks noChangeShapeType="1"/>
            <a:stCxn id="12357" idx="5"/>
            <a:endCxn id="12380" idx="2"/>
          </p:cNvCxnSpPr>
          <p:nvPr/>
        </p:nvCxnSpPr>
        <p:spPr bwMode="auto">
          <a:xfrm flipV="1">
            <a:off x="7316862" y="3895725"/>
            <a:ext cx="214312" cy="15875"/>
          </a:xfrm>
          <a:prstGeom prst="straightConnector1">
            <a:avLst/>
          </a:prstGeom>
          <a:noFill/>
          <a:ln w="9525" algn="ctr">
            <a:solidFill>
              <a:schemeClr val="tx1"/>
            </a:solidFill>
            <a:round/>
            <a:headEnd/>
            <a:tailEnd type="arrow" w="med" len="med"/>
          </a:ln>
        </p:spPr>
      </p:cxnSp>
      <p:cxnSp>
        <p:nvCxnSpPr>
          <p:cNvPr id="12363" name="直接箭头连接符 231"/>
          <p:cNvCxnSpPr>
            <a:cxnSpLocks noChangeShapeType="1"/>
            <a:stCxn id="12358" idx="5"/>
            <a:endCxn id="12379" idx="2"/>
          </p:cNvCxnSpPr>
          <p:nvPr/>
        </p:nvCxnSpPr>
        <p:spPr bwMode="auto">
          <a:xfrm flipV="1">
            <a:off x="7316862" y="4110038"/>
            <a:ext cx="214312" cy="15875"/>
          </a:xfrm>
          <a:prstGeom prst="straightConnector1">
            <a:avLst/>
          </a:prstGeom>
          <a:noFill/>
          <a:ln w="9525" algn="ctr">
            <a:solidFill>
              <a:schemeClr val="tx1"/>
            </a:solidFill>
            <a:round/>
            <a:headEnd/>
            <a:tailEnd type="arrow" w="med" len="med"/>
          </a:ln>
        </p:spPr>
      </p:cxnSp>
      <p:cxnSp>
        <p:nvCxnSpPr>
          <p:cNvPr id="12364" name="直接箭头连接符 236"/>
          <p:cNvCxnSpPr>
            <a:cxnSpLocks noChangeShapeType="1"/>
            <a:stCxn id="12356" idx="4"/>
          </p:cNvCxnSpPr>
          <p:nvPr/>
        </p:nvCxnSpPr>
        <p:spPr bwMode="auto">
          <a:xfrm>
            <a:off x="7281937" y="3732213"/>
            <a:ext cx="249237" cy="1587"/>
          </a:xfrm>
          <a:prstGeom prst="straightConnector1">
            <a:avLst/>
          </a:prstGeom>
          <a:noFill/>
          <a:ln w="9525" algn="ctr">
            <a:solidFill>
              <a:schemeClr val="tx1"/>
            </a:solidFill>
            <a:round/>
            <a:headEnd/>
            <a:tailEnd type="arrow" w="med" len="med"/>
          </a:ln>
        </p:spPr>
      </p:cxnSp>
      <p:cxnSp>
        <p:nvCxnSpPr>
          <p:cNvPr id="12365" name="直接连接符 248"/>
          <p:cNvCxnSpPr>
            <a:cxnSpLocks noChangeShapeType="1"/>
          </p:cNvCxnSpPr>
          <p:nvPr/>
        </p:nvCxnSpPr>
        <p:spPr bwMode="auto">
          <a:xfrm>
            <a:off x="428625" y="4430713"/>
            <a:ext cx="8286750" cy="1587"/>
          </a:xfrm>
          <a:prstGeom prst="line">
            <a:avLst/>
          </a:prstGeom>
          <a:noFill/>
          <a:ln w="9525" algn="ctr">
            <a:solidFill>
              <a:schemeClr val="tx1"/>
            </a:solidFill>
            <a:prstDash val="dash"/>
            <a:round/>
            <a:headEnd/>
            <a:tailEnd/>
          </a:ln>
        </p:spPr>
      </p:cxnSp>
      <p:sp>
        <p:nvSpPr>
          <p:cNvPr id="15451" name="矩形 252"/>
          <p:cNvSpPr>
            <a:spLocks noChangeArrowheads="1"/>
          </p:cNvSpPr>
          <p:nvPr/>
        </p:nvSpPr>
        <p:spPr bwMode="auto">
          <a:xfrm>
            <a:off x="6673924" y="4573588"/>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defRPr/>
            </a:pPr>
            <a:endParaRPr lang="zh-CN" altLang="en-US">
              <a:latin typeface="Arial" charset="0"/>
              <a:ea typeface="黑体" pitchFamily="2" charset="-122"/>
            </a:endParaRPr>
          </a:p>
        </p:txBody>
      </p:sp>
      <p:sp>
        <p:nvSpPr>
          <p:cNvPr id="15452" name="矩形 253"/>
          <p:cNvSpPr>
            <a:spLocks noChangeArrowheads="1"/>
          </p:cNvSpPr>
          <p:nvPr/>
        </p:nvSpPr>
        <p:spPr bwMode="auto">
          <a:xfrm>
            <a:off x="4316487" y="4573588"/>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15453" name="矩形 254"/>
          <p:cNvSpPr>
            <a:spLocks noChangeArrowheads="1"/>
          </p:cNvSpPr>
          <p:nvPr/>
        </p:nvSpPr>
        <p:spPr bwMode="auto">
          <a:xfrm>
            <a:off x="2173362" y="4645025"/>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defRPr/>
            </a:pPr>
            <a:endParaRPr lang="zh-CN" altLang="en-US">
              <a:latin typeface="Arial" charset="0"/>
              <a:ea typeface="黑体" pitchFamily="2" charset="-122"/>
            </a:endParaRPr>
          </a:p>
        </p:txBody>
      </p:sp>
      <p:sp>
        <p:nvSpPr>
          <p:cNvPr id="256" name="矩形 255"/>
          <p:cNvSpPr>
            <a:spLocks noChangeArrowheads="1"/>
          </p:cNvSpPr>
          <p:nvPr/>
        </p:nvSpPr>
        <p:spPr bwMode="auto">
          <a:xfrm>
            <a:off x="2101924" y="4716463"/>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15455" name="矩形 277"/>
          <p:cNvSpPr>
            <a:spLocks noChangeArrowheads="1"/>
          </p:cNvSpPr>
          <p:nvPr/>
        </p:nvSpPr>
        <p:spPr bwMode="auto">
          <a:xfrm>
            <a:off x="4245049" y="4645025"/>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defRPr/>
            </a:pPr>
            <a:endParaRPr lang="zh-CN" altLang="en-US">
              <a:latin typeface="Arial" charset="0"/>
              <a:ea typeface="黑体" pitchFamily="2" charset="-122"/>
            </a:endParaRPr>
          </a:p>
        </p:txBody>
      </p:sp>
      <p:sp>
        <p:nvSpPr>
          <p:cNvPr id="15456" name="矩形 278"/>
          <p:cNvSpPr>
            <a:spLocks noChangeArrowheads="1"/>
          </p:cNvSpPr>
          <p:nvPr/>
        </p:nvSpPr>
        <p:spPr bwMode="auto">
          <a:xfrm>
            <a:off x="4173612" y="4716463"/>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15457" name="矩形 294"/>
          <p:cNvSpPr>
            <a:spLocks noChangeArrowheads="1"/>
          </p:cNvSpPr>
          <p:nvPr/>
        </p:nvSpPr>
        <p:spPr bwMode="auto">
          <a:xfrm>
            <a:off x="6602487" y="4645025"/>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sp>
        <p:nvSpPr>
          <p:cNvPr id="15458" name="矩形 295"/>
          <p:cNvSpPr>
            <a:spLocks noChangeArrowheads="1"/>
          </p:cNvSpPr>
          <p:nvPr/>
        </p:nvSpPr>
        <p:spPr bwMode="auto">
          <a:xfrm>
            <a:off x="6531049" y="4716463"/>
            <a:ext cx="1714500" cy="714375"/>
          </a:xfrm>
          <a:prstGeom prst="rect">
            <a:avLst/>
          </a:prstGeom>
          <a:solidFill>
            <a:schemeClr val="tx2">
              <a:lumMod val="20000"/>
              <a:lumOff val="80000"/>
            </a:schemeClr>
          </a:solidFill>
          <a:ln w="9525" algn="ctr">
            <a:solidFill>
              <a:schemeClr val="tx1"/>
            </a:solidFill>
            <a:round/>
            <a:headEnd/>
            <a:tailEnd/>
          </a:ln>
        </p:spPr>
        <p:txBody>
          <a:bodyPr wrap="none" anchor="ctr"/>
          <a:lstStyle/>
          <a:p>
            <a:pPr algn="ctr">
              <a:defRPr/>
            </a:pPr>
            <a:endParaRPr lang="zh-CN" altLang="en-US" sz="1100">
              <a:solidFill>
                <a:schemeClr val="bg1"/>
              </a:solidFill>
              <a:latin typeface="Arial" charset="0"/>
              <a:ea typeface="黑体" pitchFamily="2" charset="-122"/>
            </a:endParaRPr>
          </a:p>
        </p:txBody>
      </p:sp>
      <p:cxnSp>
        <p:nvCxnSpPr>
          <p:cNvPr id="12374" name="直接连接符 309"/>
          <p:cNvCxnSpPr>
            <a:cxnSpLocks noChangeShapeType="1"/>
          </p:cNvCxnSpPr>
          <p:nvPr/>
        </p:nvCxnSpPr>
        <p:spPr bwMode="auto">
          <a:xfrm>
            <a:off x="428625" y="5575300"/>
            <a:ext cx="8286750" cy="1588"/>
          </a:xfrm>
          <a:prstGeom prst="line">
            <a:avLst/>
          </a:prstGeom>
          <a:noFill/>
          <a:ln w="9525" algn="ctr">
            <a:solidFill>
              <a:schemeClr val="tx1"/>
            </a:solidFill>
            <a:prstDash val="dash"/>
            <a:round/>
            <a:headEnd/>
            <a:tailEnd/>
          </a:ln>
        </p:spPr>
      </p:cxnSp>
      <p:sp>
        <p:nvSpPr>
          <p:cNvPr id="12375" name="椭圆 320"/>
          <p:cNvSpPr>
            <a:spLocks noChangeArrowheads="1"/>
          </p:cNvSpPr>
          <p:nvPr/>
        </p:nvSpPr>
        <p:spPr bwMode="auto">
          <a:xfrm>
            <a:off x="3602112" y="3930650"/>
            <a:ext cx="71437" cy="73025"/>
          </a:xfrm>
          <a:prstGeom prst="ellipse">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76" name="椭圆 321"/>
          <p:cNvSpPr>
            <a:spLocks noChangeArrowheads="1"/>
          </p:cNvSpPr>
          <p:nvPr/>
        </p:nvSpPr>
        <p:spPr bwMode="auto">
          <a:xfrm>
            <a:off x="4459362" y="3930650"/>
            <a:ext cx="71437" cy="73025"/>
          </a:xfrm>
          <a:prstGeom prst="ellipse">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77" name="椭圆 323"/>
          <p:cNvSpPr>
            <a:spLocks noChangeArrowheads="1"/>
          </p:cNvSpPr>
          <p:nvPr/>
        </p:nvSpPr>
        <p:spPr bwMode="auto">
          <a:xfrm>
            <a:off x="5602362" y="3998913"/>
            <a:ext cx="71437" cy="73025"/>
          </a:xfrm>
          <a:prstGeom prst="ellipse">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78" name="椭圆 326"/>
          <p:cNvSpPr>
            <a:spLocks noChangeArrowheads="1"/>
          </p:cNvSpPr>
          <p:nvPr/>
        </p:nvSpPr>
        <p:spPr bwMode="auto">
          <a:xfrm>
            <a:off x="6959674" y="3930650"/>
            <a:ext cx="71438" cy="73025"/>
          </a:xfrm>
          <a:prstGeom prst="ellipse">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79" name="椭圆 327"/>
          <p:cNvSpPr>
            <a:spLocks noChangeArrowheads="1"/>
          </p:cNvSpPr>
          <p:nvPr/>
        </p:nvSpPr>
        <p:spPr bwMode="auto">
          <a:xfrm>
            <a:off x="7531174" y="4073525"/>
            <a:ext cx="71438" cy="73025"/>
          </a:xfrm>
          <a:prstGeom prst="ellipse">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80" name="椭圆 328"/>
          <p:cNvSpPr>
            <a:spLocks noChangeArrowheads="1"/>
          </p:cNvSpPr>
          <p:nvPr/>
        </p:nvSpPr>
        <p:spPr bwMode="auto">
          <a:xfrm>
            <a:off x="7531174" y="3859213"/>
            <a:ext cx="71438" cy="73025"/>
          </a:xfrm>
          <a:prstGeom prst="ellipse">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sp>
        <p:nvSpPr>
          <p:cNvPr id="12381" name="椭圆 329"/>
          <p:cNvSpPr>
            <a:spLocks noChangeArrowheads="1"/>
          </p:cNvSpPr>
          <p:nvPr/>
        </p:nvSpPr>
        <p:spPr bwMode="auto">
          <a:xfrm>
            <a:off x="7531174" y="3716338"/>
            <a:ext cx="71438" cy="73025"/>
          </a:xfrm>
          <a:prstGeom prst="ellipse">
            <a:avLst/>
          </a:prstGeom>
          <a:solidFill>
            <a:srgbClr val="00B050"/>
          </a:solidFill>
          <a:ln w="9525" algn="ctr">
            <a:solidFill>
              <a:schemeClr val="bg1"/>
            </a:solidFill>
            <a:round/>
            <a:headEnd/>
            <a:tailEnd/>
          </a:ln>
        </p:spPr>
        <p:txBody>
          <a:bodyPr wrap="none" anchor="ctr"/>
          <a:lstStyle/>
          <a:p>
            <a:endParaRPr lang="zh-CN" altLang="en-US">
              <a:ea typeface="黑体" pitchFamily="49" charset="-122"/>
            </a:endParaRPr>
          </a:p>
        </p:txBody>
      </p:sp>
      <p:cxnSp>
        <p:nvCxnSpPr>
          <p:cNvPr id="12418" name="直接连接符 440"/>
          <p:cNvCxnSpPr>
            <a:cxnSpLocks noChangeShapeType="1"/>
          </p:cNvCxnSpPr>
          <p:nvPr/>
        </p:nvCxnSpPr>
        <p:spPr bwMode="auto">
          <a:xfrm>
            <a:off x="571500" y="6856413"/>
            <a:ext cx="8286750" cy="1587"/>
          </a:xfrm>
          <a:prstGeom prst="line">
            <a:avLst/>
          </a:prstGeom>
          <a:noFill/>
          <a:ln w="9525" algn="ctr">
            <a:solidFill>
              <a:schemeClr val="tx1"/>
            </a:solidFill>
            <a:prstDash val="dash"/>
            <a:round/>
            <a:headEnd/>
            <a:tailEnd/>
          </a:ln>
        </p:spPr>
      </p:cxnSp>
      <p:cxnSp>
        <p:nvCxnSpPr>
          <p:cNvPr id="12423" name="直接连接符 572"/>
          <p:cNvCxnSpPr>
            <a:cxnSpLocks noChangeShapeType="1"/>
          </p:cNvCxnSpPr>
          <p:nvPr/>
        </p:nvCxnSpPr>
        <p:spPr bwMode="auto">
          <a:xfrm rot="5400000">
            <a:off x="4439394" y="3228950"/>
            <a:ext cx="642937" cy="34925"/>
          </a:xfrm>
          <a:prstGeom prst="line">
            <a:avLst/>
          </a:prstGeom>
          <a:noFill/>
          <a:ln w="9525" algn="ctr">
            <a:solidFill>
              <a:srgbClr val="4B7DAF"/>
            </a:solidFill>
            <a:prstDash val="dash"/>
            <a:round/>
            <a:headEnd/>
            <a:tailEnd type="arrow" w="med" len="med"/>
          </a:ln>
        </p:spPr>
      </p:cxnSp>
      <p:cxnSp>
        <p:nvCxnSpPr>
          <p:cNvPr id="12426" name="直接连接符 580"/>
          <p:cNvCxnSpPr>
            <a:cxnSpLocks noChangeShapeType="1"/>
          </p:cNvCxnSpPr>
          <p:nvPr/>
        </p:nvCxnSpPr>
        <p:spPr bwMode="auto">
          <a:xfrm rot="16200000" flipH="1">
            <a:off x="6815658" y="3228950"/>
            <a:ext cx="642937" cy="34925"/>
          </a:xfrm>
          <a:prstGeom prst="line">
            <a:avLst/>
          </a:prstGeom>
          <a:noFill/>
          <a:ln w="9525" algn="ctr">
            <a:solidFill>
              <a:srgbClr val="4B7DAF"/>
            </a:solidFill>
            <a:prstDash val="dash"/>
            <a:round/>
            <a:headEnd/>
            <a:tailEnd type="arrow" w="med" len="med"/>
          </a:ln>
        </p:spPr>
      </p:cxnSp>
      <p:cxnSp>
        <p:nvCxnSpPr>
          <p:cNvPr id="12434" name="直接连接符 603"/>
          <p:cNvCxnSpPr>
            <a:cxnSpLocks noChangeShapeType="1"/>
            <a:stCxn id="12344" idx="3"/>
          </p:cNvCxnSpPr>
          <p:nvPr/>
        </p:nvCxnSpPr>
        <p:spPr bwMode="auto">
          <a:xfrm rot="5400000">
            <a:off x="4450631" y="4437856"/>
            <a:ext cx="500062" cy="53975"/>
          </a:xfrm>
          <a:prstGeom prst="line">
            <a:avLst/>
          </a:prstGeom>
          <a:noFill/>
          <a:ln w="9525" algn="ctr">
            <a:solidFill>
              <a:srgbClr val="4B7DAF"/>
            </a:solidFill>
            <a:prstDash val="dash"/>
            <a:round/>
            <a:headEnd/>
            <a:tailEnd type="arrow" w="med" len="med"/>
          </a:ln>
        </p:spPr>
      </p:cxnSp>
      <p:cxnSp>
        <p:nvCxnSpPr>
          <p:cNvPr id="12435" name="直接连接符 606"/>
          <p:cNvCxnSpPr>
            <a:cxnSpLocks noChangeShapeType="1"/>
            <a:stCxn id="12343" idx="3"/>
            <a:endCxn id="15455" idx="0"/>
          </p:cNvCxnSpPr>
          <p:nvPr/>
        </p:nvCxnSpPr>
        <p:spPr bwMode="auto">
          <a:xfrm rot="16200000" flipH="1">
            <a:off x="4485555" y="4028282"/>
            <a:ext cx="858837" cy="374650"/>
          </a:xfrm>
          <a:prstGeom prst="line">
            <a:avLst/>
          </a:prstGeom>
          <a:noFill/>
          <a:ln w="9525" algn="ctr">
            <a:solidFill>
              <a:srgbClr val="4B7DAF"/>
            </a:solidFill>
            <a:prstDash val="dash"/>
            <a:round/>
            <a:headEnd/>
            <a:tailEnd type="arrow" w="med" len="med"/>
          </a:ln>
        </p:spPr>
      </p:cxnSp>
      <p:cxnSp>
        <p:nvCxnSpPr>
          <p:cNvPr id="12436" name="直接连接符 611"/>
          <p:cNvCxnSpPr>
            <a:cxnSpLocks noChangeShapeType="1"/>
            <a:stCxn id="12345" idx="3"/>
          </p:cNvCxnSpPr>
          <p:nvPr/>
        </p:nvCxnSpPr>
        <p:spPr bwMode="auto">
          <a:xfrm rot="16200000" flipH="1">
            <a:off x="5237237" y="4206875"/>
            <a:ext cx="498475" cy="231775"/>
          </a:xfrm>
          <a:prstGeom prst="line">
            <a:avLst/>
          </a:prstGeom>
          <a:noFill/>
          <a:ln w="9525" algn="ctr">
            <a:solidFill>
              <a:srgbClr val="4B7DAF"/>
            </a:solidFill>
            <a:prstDash val="dash"/>
            <a:round/>
            <a:headEnd/>
            <a:tailEnd type="arrow" w="med" len="med"/>
          </a:ln>
        </p:spPr>
      </p:cxnSp>
      <p:cxnSp>
        <p:nvCxnSpPr>
          <p:cNvPr id="12437" name="直接连接符 616"/>
          <p:cNvCxnSpPr>
            <a:cxnSpLocks noChangeShapeType="1"/>
            <a:stCxn id="12358" idx="3"/>
          </p:cNvCxnSpPr>
          <p:nvPr/>
        </p:nvCxnSpPr>
        <p:spPr bwMode="auto">
          <a:xfrm rot="5400000">
            <a:off x="6852519" y="4339431"/>
            <a:ext cx="500062" cy="250825"/>
          </a:xfrm>
          <a:prstGeom prst="line">
            <a:avLst/>
          </a:prstGeom>
          <a:noFill/>
          <a:ln w="9525" algn="ctr">
            <a:solidFill>
              <a:srgbClr val="4B7DAF"/>
            </a:solidFill>
            <a:prstDash val="dash"/>
            <a:round/>
            <a:headEnd/>
            <a:tailEnd type="arrow" w="med" len="med"/>
          </a:ln>
        </p:spPr>
      </p:cxnSp>
      <p:cxnSp>
        <p:nvCxnSpPr>
          <p:cNvPr id="12438" name="直接连接符 618"/>
          <p:cNvCxnSpPr>
            <a:cxnSpLocks noChangeShapeType="1"/>
            <a:stCxn id="12357" idx="3"/>
          </p:cNvCxnSpPr>
          <p:nvPr/>
        </p:nvCxnSpPr>
        <p:spPr bwMode="auto">
          <a:xfrm rot="16200000" flipH="1">
            <a:off x="7058099" y="4170363"/>
            <a:ext cx="642938" cy="303212"/>
          </a:xfrm>
          <a:prstGeom prst="line">
            <a:avLst/>
          </a:prstGeom>
          <a:noFill/>
          <a:ln w="9525" algn="ctr">
            <a:solidFill>
              <a:srgbClr val="4B7DAF"/>
            </a:solidFill>
            <a:prstDash val="dash"/>
            <a:round/>
            <a:headEnd/>
            <a:tailEnd type="arrow" w="med" len="med"/>
          </a:ln>
        </p:spPr>
      </p:cxnSp>
      <p:cxnSp>
        <p:nvCxnSpPr>
          <p:cNvPr id="12439" name="直接连接符 622"/>
          <p:cNvCxnSpPr>
            <a:cxnSpLocks noChangeShapeType="1"/>
            <a:stCxn id="12356" idx="3"/>
          </p:cNvCxnSpPr>
          <p:nvPr/>
        </p:nvCxnSpPr>
        <p:spPr bwMode="auto">
          <a:xfrm rot="16200000" flipH="1">
            <a:off x="7129537" y="3884613"/>
            <a:ext cx="785812" cy="588962"/>
          </a:xfrm>
          <a:prstGeom prst="line">
            <a:avLst/>
          </a:prstGeom>
          <a:noFill/>
          <a:ln w="9525" algn="ctr">
            <a:solidFill>
              <a:srgbClr val="4B7DAF"/>
            </a:solidFill>
            <a:prstDash val="dash"/>
            <a:round/>
            <a:headEnd/>
            <a:tailEnd type="arrow" w="med" len="med"/>
          </a:ln>
        </p:spPr>
      </p:cxnSp>
      <p:cxnSp>
        <p:nvCxnSpPr>
          <p:cNvPr id="12441" name="直接连接符 639"/>
          <p:cNvCxnSpPr>
            <a:cxnSpLocks noChangeShapeType="1"/>
          </p:cNvCxnSpPr>
          <p:nvPr/>
        </p:nvCxnSpPr>
        <p:spPr bwMode="auto">
          <a:xfrm rot="5400000">
            <a:off x="6766793" y="5593556"/>
            <a:ext cx="457200" cy="71438"/>
          </a:xfrm>
          <a:prstGeom prst="line">
            <a:avLst/>
          </a:prstGeom>
          <a:noFill/>
          <a:ln w="9525" algn="ctr">
            <a:solidFill>
              <a:srgbClr val="4B7DAF"/>
            </a:solidFill>
            <a:prstDash val="dash"/>
            <a:round/>
            <a:headEnd/>
            <a:tailEnd type="arrow" w="med" len="med"/>
          </a:ln>
        </p:spPr>
      </p:cxnSp>
      <p:cxnSp>
        <p:nvCxnSpPr>
          <p:cNvPr id="12442" name="直接连接符 642"/>
          <p:cNvCxnSpPr>
            <a:cxnSpLocks noChangeShapeType="1"/>
            <a:endCxn id="15363" idx="0"/>
          </p:cNvCxnSpPr>
          <p:nvPr/>
        </p:nvCxnSpPr>
        <p:spPr bwMode="auto">
          <a:xfrm rot="16200000" flipH="1">
            <a:off x="7038256" y="5363369"/>
            <a:ext cx="639762" cy="203200"/>
          </a:xfrm>
          <a:prstGeom prst="line">
            <a:avLst/>
          </a:prstGeom>
          <a:noFill/>
          <a:ln w="9525" algn="ctr">
            <a:solidFill>
              <a:srgbClr val="4B7DAF"/>
            </a:solidFill>
            <a:prstDash val="dash"/>
            <a:round/>
            <a:headEnd/>
            <a:tailEnd type="arrow" w="med" len="med"/>
          </a:ln>
        </p:spPr>
      </p:cxnSp>
      <p:cxnSp>
        <p:nvCxnSpPr>
          <p:cNvPr id="12443" name="直接连接符 645"/>
          <p:cNvCxnSpPr>
            <a:cxnSpLocks noChangeShapeType="1"/>
          </p:cNvCxnSpPr>
          <p:nvPr/>
        </p:nvCxnSpPr>
        <p:spPr bwMode="auto">
          <a:xfrm>
            <a:off x="7459737" y="5429250"/>
            <a:ext cx="428625" cy="285750"/>
          </a:xfrm>
          <a:prstGeom prst="line">
            <a:avLst/>
          </a:prstGeom>
          <a:noFill/>
          <a:ln w="9525" algn="ctr">
            <a:solidFill>
              <a:srgbClr val="4B7DAF"/>
            </a:solidFill>
            <a:prstDash val="dash"/>
            <a:round/>
            <a:headEnd/>
            <a:tailEnd type="arrow" w="med" len="med"/>
          </a:ln>
        </p:spPr>
      </p:cxnSp>
      <p:sp>
        <p:nvSpPr>
          <p:cNvPr id="12444" name="TextBox 658"/>
          <p:cNvSpPr txBox="1">
            <a:spLocks noChangeArrowheads="1"/>
          </p:cNvSpPr>
          <p:nvPr/>
        </p:nvSpPr>
        <p:spPr bwMode="auto">
          <a:xfrm>
            <a:off x="1098624" y="1143000"/>
            <a:ext cx="646113" cy="369888"/>
          </a:xfrm>
          <a:prstGeom prst="rect">
            <a:avLst/>
          </a:prstGeom>
          <a:noFill/>
          <a:ln w="9525">
            <a:noFill/>
            <a:miter lim="800000"/>
            <a:headEnd/>
            <a:tailEnd/>
          </a:ln>
        </p:spPr>
        <p:txBody>
          <a:bodyPr wrap="none">
            <a:spAutoFit/>
          </a:bodyPr>
          <a:lstStyle/>
          <a:p>
            <a:r>
              <a:rPr lang="en-US" altLang="zh-CN">
                <a:ea typeface="黑体" pitchFamily="49" charset="-122"/>
              </a:rPr>
              <a:t>Plan</a:t>
            </a:r>
            <a:endParaRPr lang="zh-CN" altLang="en-US">
              <a:ea typeface="黑体" pitchFamily="49" charset="-122"/>
            </a:endParaRPr>
          </a:p>
        </p:txBody>
      </p:sp>
      <p:sp>
        <p:nvSpPr>
          <p:cNvPr id="12445" name="TextBox 659"/>
          <p:cNvSpPr txBox="1">
            <a:spLocks noChangeArrowheads="1"/>
          </p:cNvSpPr>
          <p:nvPr/>
        </p:nvSpPr>
        <p:spPr bwMode="auto">
          <a:xfrm>
            <a:off x="1033537" y="2500313"/>
            <a:ext cx="711200" cy="369887"/>
          </a:xfrm>
          <a:prstGeom prst="rect">
            <a:avLst/>
          </a:prstGeom>
          <a:noFill/>
          <a:ln w="9525">
            <a:noFill/>
            <a:miter lim="800000"/>
            <a:headEnd/>
            <a:tailEnd/>
          </a:ln>
        </p:spPr>
        <p:txBody>
          <a:bodyPr wrap="none">
            <a:spAutoFit/>
          </a:bodyPr>
          <a:lstStyle/>
          <a:p>
            <a:r>
              <a:rPr lang="en-US" altLang="zh-CN">
                <a:ea typeface="黑体" pitchFamily="49" charset="-122"/>
              </a:rPr>
              <a:t>WBS</a:t>
            </a:r>
            <a:endParaRPr lang="zh-CN" altLang="en-US">
              <a:ea typeface="黑体" pitchFamily="49" charset="-122"/>
            </a:endParaRPr>
          </a:p>
        </p:txBody>
      </p:sp>
      <p:sp>
        <p:nvSpPr>
          <p:cNvPr id="12446" name="TextBox 660"/>
          <p:cNvSpPr txBox="1">
            <a:spLocks noChangeArrowheads="1"/>
          </p:cNvSpPr>
          <p:nvPr/>
        </p:nvSpPr>
        <p:spPr bwMode="auto">
          <a:xfrm>
            <a:off x="830337" y="3714750"/>
            <a:ext cx="1128712" cy="369888"/>
          </a:xfrm>
          <a:prstGeom prst="rect">
            <a:avLst/>
          </a:prstGeom>
          <a:noFill/>
          <a:ln w="9525">
            <a:noFill/>
            <a:miter lim="800000"/>
            <a:headEnd/>
            <a:tailEnd/>
          </a:ln>
        </p:spPr>
        <p:txBody>
          <a:bodyPr wrap="none">
            <a:spAutoFit/>
          </a:bodyPr>
          <a:lstStyle/>
          <a:p>
            <a:r>
              <a:rPr lang="en-US" altLang="zh-CN">
                <a:ea typeface="黑体" pitchFamily="49" charset="-122"/>
              </a:rPr>
              <a:t>Workflow</a:t>
            </a:r>
            <a:endParaRPr lang="zh-CN" altLang="en-US">
              <a:ea typeface="黑体" pitchFamily="49" charset="-122"/>
            </a:endParaRPr>
          </a:p>
        </p:txBody>
      </p:sp>
      <p:sp>
        <p:nvSpPr>
          <p:cNvPr id="12448" name="TextBox 662"/>
          <p:cNvSpPr txBox="1">
            <a:spLocks noChangeArrowheads="1"/>
          </p:cNvSpPr>
          <p:nvPr/>
        </p:nvSpPr>
        <p:spPr bwMode="auto">
          <a:xfrm>
            <a:off x="970037" y="5929313"/>
            <a:ext cx="774700" cy="369887"/>
          </a:xfrm>
          <a:prstGeom prst="rect">
            <a:avLst/>
          </a:prstGeom>
          <a:noFill/>
          <a:ln w="9525">
            <a:noFill/>
            <a:miter lim="800000"/>
            <a:headEnd/>
            <a:tailEnd/>
          </a:ln>
        </p:spPr>
        <p:txBody>
          <a:bodyPr wrap="none">
            <a:spAutoFit/>
          </a:bodyPr>
          <a:lstStyle/>
          <a:p>
            <a:r>
              <a:rPr lang="en-US" altLang="zh-CN">
                <a:ea typeface="黑体" pitchFamily="49" charset="-122"/>
              </a:rPr>
              <a:t>Steps</a:t>
            </a:r>
            <a:endParaRPr lang="zh-CN" altLang="en-US">
              <a:ea typeface="黑体" pitchFamily="49" charset="-122"/>
            </a:endParaRPr>
          </a:p>
        </p:txBody>
      </p:sp>
      <p:cxnSp>
        <p:nvCxnSpPr>
          <p:cNvPr id="12449" name="肘形连接符 665"/>
          <p:cNvCxnSpPr>
            <a:cxnSpLocks noChangeShapeType="1"/>
            <a:stCxn id="12345" idx="1"/>
            <a:endCxn id="12352" idx="0"/>
          </p:cNvCxnSpPr>
          <p:nvPr/>
        </p:nvCxnSpPr>
        <p:spPr bwMode="auto">
          <a:xfrm rot="16200000" flipV="1">
            <a:off x="5217393" y="3813969"/>
            <a:ext cx="38100" cy="268288"/>
          </a:xfrm>
          <a:prstGeom prst="bentConnector3">
            <a:avLst>
              <a:gd name="adj1" fmla="val 712755"/>
            </a:avLst>
          </a:prstGeom>
          <a:noFill/>
          <a:ln w="9525" algn="ctr">
            <a:solidFill>
              <a:schemeClr val="tx1"/>
            </a:solidFill>
            <a:round/>
            <a:headEnd/>
            <a:tailEnd type="arrow" w="med" len="med"/>
          </a:ln>
        </p:spPr>
      </p:cxnSp>
      <p:pic>
        <p:nvPicPr>
          <p:cNvPr id="12450" name="Picture 2"/>
          <p:cNvPicPr>
            <a:picLocks noChangeAspect="1" noChangeArrowheads="1"/>
          </p:cNvPicPr>
          <p:nvPr/>
        </p:nvPicPr>
        <p:blipFill>
          <a:blip r:embed="rId3" cstate="print"/>
          <a:srcRect/>
          <a:stretch>
            <a:fillRect/>
          </a:stretch>
        </p:blipFill>
        <p:spPr bwMode="auto">
          <a:xfrm>
            <a:off x="2816299" y="4814888"/>
            <a:ext cx="168275" cy="142875"/>
          </a:xfrm>
          <a:prstGeom prst="rect">
            <a:avLst/>
          </a:prstGeom>
          <a:noFill/>
          <a:ln w="9525">
            <a:noFill/>
            <a:miter lim="800000"/>
            <a:headEnd/>
            <a:tailEnd/>
          </a:ln>
        </p:spPr>
      </p:pic>
      <p:pic>
        <p:nvPicPr>
          <p:cNvPr id="695" name="Picture 3"/>
          <p:cNvPicPr>
            <a:picLocks noChangeAspect="1" noChangeArrowheads="1"/>
          </p:cNvPicPr>
          <p:nvPr/>
        </p:nvPicPr>
        <p:blipFill>
          <a:blip r:embed="rId4" cstate="print"/>
          <a:srcRect/>
          <a:stretch>
            <a:fillRect/>
          </a:stretch>
        </p:blipFill>
        <p:spPr bwMode="auto">
          <a:xfrm>
            <a:off x="2816299" y="5243513"/>
            <a:ext cx="142875" cy="114300"/>
          </a:xfrm>
          <a:prstGeom prst="rect">
            <a:avLst/>
          </a:prstGeom>
          <a:noFill/>
          <a:ln w="9525">
            <a:noFill/>
            <a:miter lim="800000"/>
            <a:headEnd/>
            <a:tailEnd/>
          </a:ln>
        </p:spPr>
      </p:pic>
      <p:sp>
        <p:nvSpPr>
          <p:cNvPr id="12452" name="椭圆 695"/>
          <p:cNvSpPr>
            <a:spLocks noChangeArrowheads="1"/>
          </p:cNvSpPr>
          <p:nvPr/>
        </p:nvSpPr>
        <p:spPr bwMode="auto">
          <a:xfrm>
            <a:off x="3316362" y="5241925"/>
            <a:ext cx="71437" cy="73025"/>
          </a:xfrm>
          <a:prstGeom prst="ellipse">
            <a:avLst/>
          </a:prstGeom>
          <a:solidFill>
            <a:schemeClr val="accent1"/>
          </a:solidFill>
          <a:ln w="9525" algn="ctr">
            <a:solidFill>
              <a:schemeClr val="tx1"/>
            </a:solidFill>
            <a:round/>
            <a:headEnd/>
            <a:tailEnd/>
          </a:ln>
        </p:spPr>
        <p:txBody>
          <a:bodyPr wrap="none" anchor="ctr"/>
          <a:lstStyle/>
          <a:p>
            <a:endParaRPr lang="zh-CN" altLang="en-US">
              <a:ea typeface="黑体" pitchFamily="49" charset="-122"/>
            </a:endParaRPr>
          </a:p>
        </p:txBody>
      </p:sp>
      <p:sp>
        <p:nvSpPr>
          <p:cNvPr id="12453" name="椭圆 696"/>
          <p:cNvSpPr>
            <a:spLocks noChangeArrowheads="1"/>
          </p:cNvSpPr>
          <p:nvPr/>
        </p:nvSpPr>
        <p:spPr bwMode="auto">
          <a:xfrm>
            <a:off x="2387674" y="5243513"/>
            <a:ext cx="71438" cy="73025"/>
          </a:xfrm>
          <a:prstGeom prst="ellipse">
            <a:avLst/>
          </a:prstGeom>
          <a:solidFill>
            <a:schemeClr val="accent1"/>
          </a:solidFill>
          <a:ln w="9525" algn="ctr">
            <a:solidFill>
              <a:schemeClr val="tx1"/>
            </a:solidFill>
            <a:round/>
            <a:headEnd/>
            <a:tailEnd/>
          </a:ln>
        </p:spPr>
        <p:txBody>
          <a:bodyPr wrap="none" anchor="ctr"/>
          <a:lstStyle/>
          <a:p>
            <a:endParaRPr lang="zh-CN" altLang="en-US">
              <a:ea typeface="黑体" pitchFamily="49" charset="-122"/>
            </a:endParaRPr>
          </a:p>
        </p:txBody>
      </p:sp>
      <p:cxnSp>
        <p:nvCxnSpPr>
          <p:cNvPr id="12454" name="直接连接符 697"/>
          <p:cNvCxnSpPr>
            <a:cxnSpLocks noChangeShapeType="1"/>
          </p:cNvCxnSpPr>
          <p:nvPr/>
        </p:nvCxnSpPr>
        <p:spPr bwMode="auto">
          <a:xfrm rot="10800000" flipV="1">
            <a:off x="2459112" y="4886325"/>
            <a:ext cx="357187" cy="142875"/>
          </a:xfrm>
          <a:prstGeom prst="line">
            <a:avLst/>
          </a:prstGeom>
          <a:noFill/>
          <a:ln w="9525" algn="ctr">
            <a:solidFill>
              <a:schemeClr val="tx1"/>
            </a:solidFill>
            <a:round/>
            <a:headEnd/>
            <a:tailEnd/>
          </a:ln>
        </p:spPr>
      </p:cxnSp>
      <p:cxnSp>
        <p:nvCxnSpPr>
          <p:cNvPr id="12455" name="直接箭头连接符 698"/>
          <p:cNvCxnSpPr>
            <a:cxnSpLocks noChangeShapeType="1"/>
            <a:endCxn id="12453" idx="7"/>
          </p:cNvCxnSpPr>
          <p:nvPr/>
        </p:nvCxnSpPr>
        <p:spPr bwMode="auto">
          <a:xfrm rot="5400000">
            <a:off x="2340843" y="5136356"/>
            <a:ext cx="225425" cy="11113"/>
          </a:xfrm>
          <a:prstGeom prst="straightConnector1">
            <a:avLst/>
          </a:prstGeom>
          <a:noFill/>
          <a:ln w="9525" algn="ctr">
            <a:solidFill>
              <a:schemeClr val="tx1"/>
            </a:solidFill>
            <a:round/>
            <a:headEnd/>
            <a:tailEnd type="arrow" w="med" len="med"/>
          </a:ln>
        </p:spPr>
      </p:cxnSp>
      <p:cxnSp>
        <p:nvCxnSpPr>
          <p:cNvPr id="12456" name="直接箭头连接符 699"/>
          <p:cNvCxnSpPr>
            <a:cxnSpLocks noChangeShapeType="1"/>
            <a:stCxn id="12453" idx="5"/>
          </p:cNvCxnSpPr>
          <p:nvPr/>
        </p:nvCxnSpPr>
        <p:spPr bwMode="auto">
          <a:xfrm rot="5400000" flipH="1" flipV="1">
            <a:off x="2629768" y="5118894"/>
            <a:ext cx="4762" cy="368300"/>
          </a:xfrm>
          <a:prstGeom prst="straightConnector1">
            <a:avLst/>
          </a:prstGeom>
          <a:noFill/>
          <a:ln w="9525" algn="ctr">
            <a:solidFill>
              <a:schemeClr val="tx1"/>
            </a:solidFill>
            <a:round/>
            <a:headEnd/>
            <a:tailEnd type="arrow" w="med" len="med"/>
          </a:ln>
        </p:spPr>
      </p:cxnSp>
      <p:cxnSp>
        <p:nvCxnSpPr>
          <p:cNvPr id="12457" name="直接箭头连接符 700"/>
          <p:cNvCxnSpPr>
            <a:cxnSpLocks noChangeShapeType="1"/>
            <a:endCxn id="12452" idx="2"/>
          </p:cNvCxnSpPr>
          <p:nvPr/>
        </p:nvCxnSpPr>
        <p:spPr bwMode="auto">
          <a:xfrm flipV="1">
            <a:off x="2959174" y="5278438"/>
            <a:ext cx="357188" cy="22225"/>
          </a:xfrm>
          <a:prstGeom prst="straightConnector1">
            <a:avLst/>
          </a:prstGeom>
          <a:noFill/>
          <a:ln w="9525" algn="ctr">
            <a:solidFill>
              <a:schemeClr val="tx1"/>
            </a:solidFill>
            <a:round/>
            <a:headEnd/>
            <a:tailEnd type="arrow" w="med" len="med"/>
          </a:ln>
        </p:spPr>
      </p:cxnSp>
      <p:cxnSp>
        <p:nvCxnSpPr>
          <p:cNvPr id="12458" name="直接连接符 701"/>
          <p:cNvCxnSpPr>
            <a:cxnSpLocks noChangeShapeType="1"/>
            <a:stCxn id="12452" idx="7"/>
          </p:cNvCxnSpPr>
          <p:nvPr/>
        </p:nvCxnSpPr>
        <p:spPr bwMode="auto">
          <a:xfrm rot="5400000" flipH="1" flipV="1">
            <a:off x="3270324" y="5135563"/>
            <a:ext cx="223838" cy="11112"/>
          </a:xfrm>
          <a:prstGeom prst="line">
            <a:avLst/>
          </a:prstGeom>
          <a:noFill/>
          <a:ln w="9525" algn="ctr">
            <a:solidFill>
              <a:schemeClr val="tx1"/>
            </a:solidFill>
            <a:round/>
            <a:headEnd/>
            <a:tailEnd/>
          </a:ln>
        </p:spPr>
      </p:cxnSp>
      <p:cxnSp>
        <p:nvCxnSpPr>
          <p:cNvPr id="12459" name="直接箭头连接符 702"/>
          <p:cNvCxnSpPr>
            <a:cxnSpLocks noChangeShapeType="1"/>
          </p:cNvCxnSpPr>
          <p:nvPr/>
        </p:nvCxnSpPr>
        <p:spPr bwMode="auto">
          <a:xfrm rot="10800000">
            <a:off x="2984574" y="4886325"/>
            <a:ext cx="403225" cy="142875"/>
          </a:xfrm>
          <a:prstGeom prst="straightConnector1">
            <a:avLst/>
          </a:prstGeom>
          <a:noFill/>
          <a:ln w="9525" algn="ctr">
            <a:solidFill>
              <a:schemeClr val="tx1"/>
            </a:solidFill>
            <a:round/>
            <a:headEnd/>
            <a:tailEnd type="arrow" w="med" len="med"/>
          </a:ln>
        </p:spPr>
      </p:cxnSp>
      <p:pic>
        <p:nvPicPr>
          <p:cNvPr id="12460" name="Picture 2"/>
          <p:cNvPicPr>
            <a:picLocks noChangeAspect="1" noChangeArrowheads="1"/>
          </p:cNvPicPr>
          <p:nvPr/>
        </p:nvPicPr>
        <p:blipFill>
          <a:blip r:embed="rId3" cstate="print"/>
          <a:srcRect/>
          <a:stretch>
            <a:fillRect/>
          </a:stretch>
        </p:blipFill>
        <p:spPr bwMode="auto">
          <a:xfrm>
            <a:off x="4862587" y="4786313"/>
            <a:ext cx="168275" cy="142875"/>
          </a:xfrm>
          <a:prstGeom prst="rect">
            <a:avLst/>
          </a:prstGeom>
          <a:noFill/>
          <a:ln w="9525">
            <a:noFill/>
            <a:miter lim="800000"/>
            <a:headEnd/>
            <a:tailEnd/>
          </a:ln>
        </p:spPr>
      </p:pic>
      <p:pic>
        <p:nvPicPr>
          <p:cNvPr id="12461" name="Picture 3"/>
          <p:cNvPicPr>
            <a:picLocks noChangeAspect="1" noChangeArrowheads="1"/>
          </p:cNvPicPr>
          <p:nvPr/>
        </p:nvPicPr>
        <p:blipFill>
          <a:blip r:embed="rId4" cstate="print"/>
          <a:srcRect/>
          <a:stretch>
            <a:fillRect/>
          </a:stretch>
        </p:blipFill>
        <p:spPr bwMode="auto">
          <a:xfrm>
            <a:off x="5219774" y="5214938"/>
            <a:ext cx="142875" cy="114300"/>
          </a:xfrm>
          <a:prstGeom prst="rect">
            <a:avLst/>
          </a:prstGeom>
          <a:noFill/>
          <a:ln w="9525">
            <a:noFill/>
            <a:miter lim="800000"/>
            <a:headEnd/>
            <a:tailEnd/>
          </a:ln>
        </p:spPr>
      </p:pic>
      <p:sp>
        <p:nvSpPr>
          <p:cNvPr id="12462" name="椭圆 707"/>
          <p:cNvSpPr>
            <a:spLocks noChangeArrowheads="1"/>
          </p:cNvSpPr>
          <p:nvPr/>
        </p:nvSpPr>
        <p:spPr bwMode="auto">
          <a:xfrm>
            <a:off x="5576962" y="5213350"/>
            <a:ext cx="71437" cy="73025"/>
          </a:xfrm>
          <a:prstGeom prst="ellipse">
            <a:avLst/>
          </a:prstGeom>
          <a:solidFill>
            <a:schemeClr val="accent1"/>
          </a:solidFill>
          <a:ln w="9525" algn="ctr">
            <a:solidFill>
              <a:schemeClr val="tx1"/>
            </a:solidFill>
            <a:round/>
            <a:headEnd/>
            <a:tailEnd/>
          </a:ln>
        </p:spPr>
        <p:txBody>
          <a:bodyPr wrap="none" anchor="ctr"/>
          <a:lstStyle/>
          <a:p>
            <a:endParaRPr lang="zh-CN" altLang="en-US">
              <a:ea typeface="黑体" pitchFamily="49" charset="-122"/>
            </a:endParaRPr>
          </a:p>
        </p:txBody>
      </p:sp>
      <p:sp>
        <p:nvSpPr>
          <p:cNvPr id="12463" name="椭圆 708"/>
          <p:cNvSpPr>
            <a:spLocks noChangeArrowheads="1"/>
          </p:cNvSpPr>
          <p:nvPr/>
        </p:nvSpPr>
        <p:spPr bwMode="auto">
          <a:xfrm>
            <a:off x="4433962" y="5214938"/>
            <a:ext cx="71437" cy="73025"/>
          </a:xfrm>
          <a:prstGeom prst="ellipse">
            <a:avLst/>
          </a:prstGeom>
          <a:solidFill>
            <a:schemeClr val="accent1"/>
          </a:solidFill>
          <a:ln w="9525" algn="ctr">
            <a:solidFill>
              <a:schemeClr val="tx1"/>
            </a:solidFill>
            <a:round/>
            <a:headEnd/>
            <a:tailEnd/>
          </a:ln>
        </p:spPr>
        <p:txBody>
          <a:bodyPr wrap="none" anchor="ctr"/>
          <a:lstStyle/>
          <a:p>
            <a:endParaRPr lang="zh-CN" altLang="en-US">
              <a:ea typeface="黑体" pitchFamily="49" charset="-122"/>
            </a:endParaRPr>
          </a:p>
        </p:txBody>
      </p:sp>
      <p:cxnSp>
        <p:nvCxnSpPr>
          <p:cNvPr id="12464" name="直接连接符 709"/>
          <p:cNvCxnSpPr>
            <a:cxnSpLocks noChangeShapeType="1"/>
          </p:cNvCxnSpPr>
          <p:nvPr/>
        </p:nvCxnSpPr>
        <p:spPr bwMode="auto">
          <a:xfrm rot="10800000" flipV="1">
            <a:off x="4505399" y="4857750"/>
            <a:ext cx="357188" cy="142875"/>
          </a:xfrm>
          <a:prstGeom prst="line">
            <a:avLst/>
          </a:prstGeom>
          <a:noFill/>
          <a:ln w="9525" algn="ctr">
            <a:solidFill>
              <a:schemeClr val="tx1"/>
            </a:solidFill>
            <a:round/>
            <a:headEnd/>
            <a:tailEnd/>
          </a:ln>
        </p:spPr>
      </p:cxnSp>
      <p:cxnSp>
        <p:nvCxnSpPr>
          <p:cNvPr id="12465" name="直接箭头连接符 710"/>
          <p:cNvCxnSpPr>
            <a:cxnSpLocks noChangeShapeType="1"/>
            <a:endCxn id="12463" idx="7"/>
          </p:cNvCxnSpPr>
          <p:nvPr/>
        </p:nvCxnSpPr>
        <p:spPr bwMode="auto">
          <a:xfrm rot="5400000">
            <a:off x="4387130" y="5107782"/>
            <a:ext cx="225425" cy="11112"/>
          </a:xfrm>
          <a:prstGeom prst="straightConnector1">
            <a:avLst/>
          </a:prstGeom>
          <a:noFill/>
          <a:ln w="9525" algn="ctr">
            <a:solidFill>
              <a:schemeClr val="tx1"/>
            </a:solidFill>
            <a:round/>
            <a:headEnd/>
            <a:tailEnd type="arrow" w="med" len="med"/>
          </a:ln>
        </p:spPr>
      </p:cxnSp>
      <p:cxnSp>
        <p:nvCxnSpPr>
          <p:cNvPr id="12466" name="直接箭头连接符 711"/>
          <p:cNvCxnSpPr>
            <a:cxnSpLocks noChangeShapeType="1"/>
            <a:stCxn id="12463" idx="5"/>
          </p:cNvCxnSpPr>
          <p:nvPr/>
        </p:nvCxnSpPr>
        <p:spPr bwMode="auto">
          <a:xfrm rot="16200000" flipH="1">
            <a:off x="4637955" y="5133182"/>
            <a:ext cx="9525" cy="296862"/>
          </a:xfrm>
          <a:prstGeom prst="straightConnector1">
            <a:avLst/>
          </a:prstGeom>
          <a:noFill/>
          <a:ln w="9525" algn="ctr">
            <a:solidFill>
              <a:schemeClr val="tx1"/>
            </a:solidFill>
            <a:round/>
            <a:headEnd/>
            <a:tailEnd type="arrow" w="med" len="med"/>
          </a:ln>
        </p:spPr>
      </p:cxnSp>
      <p:cxnSp>
        <p:nvCxnSpPr>
          <p:cNvPr id="12467" name="直接箭头连接符 712"/>
          <p:cNvCxnSpPr>
            <a:cxnSpLocks noChangeShapeType="1"/>
            <a:endCxn id="12462" idx="2"/>
          </p:cNvCxnSpPr>
          <p:nvPr/>
        </p:nvCxnSpPr>
        <p:spPr bwMode="auto">
          <a:xfrm flipV="1">
            <a:off x="5362649" y="5249863"/>
            <a:ext cx="214313" cy="22225"/>
          </a:xfrm>
          <a:prstGeom prst="straightConnector1">
            <a:avLst/>
          </a:prstGeom>
          <a:noFill/>
          <a:ln w="9525" algn="ctr">
            <a:solidFill>
              <a:schemeClr val="tx1"/>
            </a:solidFill>
            <a:round/>
            <a:headEnd/>
            <a:tailEnd type="arrow" w="med" len="med"/>
          </a:ln>
        </p:spPr>
      </p:cxnSp>
      <p:cxnSp>
        <p:nvCxnSpPr>
          <p:cNvPr id="12468" name="直接连接符 713"/>
          <p:cNvCxnSpPr>
            <a:cxnSpLocks noChangeShapeType="1"/>
            <a:stCxn id="12462" idx="7"/>
          </p:cNvCxnSpPr>
          <p:nvPr/>
        </p:nvCxnSpPr>
        <p:spPr bwMode="auto">
          <a:xfrm rot="5400000" flipH="1" flipV="1">
            <a:off x="5530924" y="5106988"/>
            <a:ext cx="223838" cy="11112"/>
          </a:xfrm>
          <a:prstGeom prst="line">
            <a:avLst/>
          </a:prstGeom>
          <a:noFill/>
          <a:ln w="9525" algn="ctr">
            <a:solidFill>
              <a:schemeClr val="tx1"/>
            </a:solidFill>
            <a:round/>
            <a:headEnd/>
            <a:tailEnd/>
          </a:ln>
        </p:spPr>
      </p:cxnSp>
      <p:cxnSp>
        <p:nvCxnSpPr>
          <p:cNvPr id="12469" name="直接箭头连接符 714"/>
          <p:cNvCxnSpPr>
            <a:cxnSpLocks noChangeShapeType="1"/>
          </p:cNvCxnSpPr>
          <p:nvPr/>
        </p:nvCxnSpPr>
        <p:spPr bwMode="auto">
          <a:xfrm rot="10800000">
            <a:off x="5030862" y="4857750"/>
            <a:ext cx="617537" cy="142875"/>
          </a:xfrm>
          <a:prstGeom prst="straightConnector1">
            <a:avLst/>
          </a:prstGeom>
          <a:noFill/>
          <a:ln w="9525" algn="ctr">
            <a:solidFill>
              <a:schemeClr val="tx1"/>
            </a:solidFill>
            <a:round/>
            <a:headEnd/>
            <a:tailEnd type="arrow" w="med" len="med"/>
          </a:ln>
        </p:spPr>
      </p:cxnSp>
      <p:pic>
        <p:nvPicPr>
          <p:cNvPr id="12470" name="Picture 4"/>
          <p:cNvPicPr>
            <a:picLocks noChangeAspect="1" noChangeArrowheads="1"/>
          </p:cNvPicPr>
          <p:nvPr/>
        </p:nvPicPr>
        <p:blipFill>
          <a:blip r:embed="rId5" cstate="print"/>
          <a:srcRect/>
          <a:stretch>
            <a:fillRect/>
          </a:stretch>
        </p:blipFill>
        <p:spPr bwMode="auto">
          <a:xfrm>
            <a:off x="4791149" y="5214938"/>
            <a:ext cx="165100" cy="142875"/>
          </a:xfrm>
          <a:prstGeom prst="rect">
            <a:avLst/>
          </a:prstGeom>
          <a:noFill/>
          <a:ln w="9525">
            <a:noFill/>
            <a:miter lim="800000"/>
            <a:headEnd/>
            <a:tailEnd/>
          </a:ln>
        </p:spPr>
      </p:pic>
      <p:cxnSp>
        <p:nvCxnSpPr>
          <p:cNvPr id="12471" name="直接箭头连接符 716"/>
          <p:cNvCxnSpPr>
            <a:cxnSpLocks noChangeShapeType="1"/>
          </p:cNvCxnSpPr>
          <p:nvPr/>
        </p:nvCxnSpPr>
        <p:spPr bwMode="auto">
          <a:xfrm flipV="1">
            <a:off x="4956249" y="5272088"/>
            <a:ext cx="263525" cy="14287"/>
          </a:xfrm>
          <a:prstGeom prst="straightConnector1">
            <a:avLst/>
          </a:prstGeom>
          <a:noFill/>
          <a:ln w="9525" algn="ctr">
            <a:solidFill>
              <a:schemeClr val="tx1"/>
            </a:solidFill>
            <a:round/>
            <a:headEnd/>
            <a:tailEnd type="arrow" w="med" len="med"/>
          </a:ln>
        </p:spPr>
      </p:cxnSp>
      <p:pic>
        <p:nvPicPr>
          <p:cNvPr id="12472" name="Picture 2"/>
          <p:cNvPicPr>
            <a:picLocks noChangeAspect="1" noChangeArrowheads="1"/>
          </p:cNvPicPr>
          <p:nvPr/>
        </p:nvPicPr>
        <p:blipFill>
          <a:blip r:embed="rId3" cstate="print"/>
          <a:srcRect/>
          <a:stretch>
            <a:fillRect/>
          </a:stretch>
        </p:blipFill>
        <p:spPr bwMode="auto">
          <a:xfrm>
            <a:off x="7245424" y="4714875"/>
            <a:ext cx="168275" cy="142875"/>
          </a:xfrm>
          <a:prstGeom prst="rect">
            <a:avLst/>
          </a:prstGeom>
          <a:noFill/>
          <a:ln w="9525">
            <a:noFill/>
            <a:miter lim="800000"/>
            <a:headEnd/>
            <a:tailEnd/>
          </a:ln>
        </p:spPr>
      </p:pic>
      <p:pic>
        <p:nvPicPr>
          <p:cNvPr id="12473" name="Picture 3"/>
          <p:cNvPicPr>
            <a:picLocks noChangeAspect="1" noChangeArrowheads="1"/>
          </p:cNvPicPr>
          <p:nvPr/>
        </p:nvPicPr>
        <p:blipFill>
          <a:blip r:embed="rId4" cstate="print"/>
          <a:srcRect/>
          <a:stretch>
            <a:fillRect/>
          </a:stretch>
        </p:blipFill>
        <p:spPr bwMode="auto">
          <a:xfrm>
            <a:off x="7602612" y="5002213"/>
            <a:ext cx="142875" cy="114300"/>
          </a:xfrm>
          <a:prstGeom prst="rect">
            <a:avLst/>
          </a:prstGeom>
          <a:noFill/>
          <a:ln w="9525">
            <a:noFill/>
            <a:miter lim="800000"/>
            <a:headEnd/>
            <a:tailEnd/>
          </a:ln>
        </p:spPr>
      </p:pic>
      <p:sp>
        <p:nvSpPr>
          <p:cNvPr id="12474" name="椭圆 726"/>
          <p:cNvSpPr>
            <a:spLocks noChangeArrowheads="1"/>
          </p:cNvSpPr>
          <p:nvPr/>
        </p:nvSpPr>
        <p:spPr bwMode="auto">
          <a:xfrm>
            <a:off x="7959799" y="5000625"/>
            <a:ext cx="71438" cy="73025"/>
          </a:xfrm>
          <a:prstGeom prst="ellipse">
            <a:avLst/>
          </a:prstGeom>
          <a:solidFill>
            <a:schemeClr val="accent1"/>
          </a:solidFill>
          <a:ln w="9525" algn="ctr">
            <a:solidFill>
              <a:schemeClr val="tx1"/>
            </a:solidFill>
            <a:round/>
            <a:headEnd/>
            <a:tailEnd/>
          </a:ln>
        </p:spPr>
        <p:txBody>
          <a:bodyPr wrap="none" anchor="ctr"/>
          <a:lstStyle/>
          <a:p>
            <a:endParaRPr lang="zh-CN" altLang="en-US">
              <a:ea typeface="黑体" pitchFamily="49" charset="-122"/>
            </a:endParaRPr>
          </a:p>
        </p:txBody>
      </p:sp>
      <p:sp>
        <p:nvSpPr>
          <p:cNvPr id="12475" name="椭圆 727"/>
          <p:cNvSpPr>
            <a:spLocks noChangeArrowheads="1"/>
          </p:cNvSpPr>
          <p:nvPr/>
        </p:nvSpPr>
        <p:spPr bwMode="auto">
          <a:xfrm>
            <a:off x="6816799" y="5002213"/>
            <a:ext cx="71438" cy="73025"/>
          </a:xfrm>
          <a:prstGeom prst="ellipse">
            <a:avLst/>
          </a:prstGeom>
          <a:solidFill>
            <a:schemeClr val="accent1"/>
          </a:solidFill>
          <a:ln w="9525" algn="ctr">
            <a:solidFill>
              <a:schemeClr val="tx1"/>
            </a:solidFill>
            <a:round/>
            <a:headEnd/>
            <a:tailEnd/>
          </a:ln>
        </p:spPr>
        <p:txBody>
          <a:bodyPr wrap="none" anchor="ctr"/>
          <a:lstStyle/>
          <a:p>
            <a:endParaRPr lang="zh-CN" altLang="en-US">
              <a:ea typeface="黑体" pitchFamily="49" charset="-122"/>
            </a:endParaRPr>
          </a:p>
        </p:txBody>
      </p:sp>
      <p:cxnSp>
        <p:nvCxnSpPr>
          <p:cNvPr id="12476" name="直接连接符 728"/>
          <p:cNvCxnSpPr>
            <a:cxnSpLocks noChangeShapeType="1"/>
          </p:cNvCxnSpPr>
          <p:nvPr/>
        </p:nvCxnSpPr>
        <p:spPr bwMode="auto">
          <a:xfrm rot="10800000" flipV="1">
            <a:off x="6888237" y="4786313"/>
            <a:ext cx="357187" cy="71437"/>
          </a:xfrm>
          <a:prstGeom prst="line">
            <a:avLst/>
          </a:prstGeom>
          <a:noFill/>
          <a:ln w="9525" algn="ctr">
            <a:solidFill>
              <a:schemeClr val="tx1"/>
            </a:solidFill>
            <a:round/>
            <a:headEnd/>
            <a:tailEnd/>
          </a:ln>
        </p:spPr>
      </p:cxnSp>
      <p:cxnSp>
        <p:nvCxnSpPr>
          <p:cNvPr id="12477" name="直接箭头连接符 729"/>
          <p:cNvCxnSpPr>
            <a:cxnSpLocks noChangeShapeType="1"/>
            <a:endCxn id="12475" idx="7"/>
          </p:cNvCxnSpPr>
          <p:nvPr/>
        </p:nvCxnSpPr>
        <p:spPr bwMode="auto">
          <a:xfrm rot="5400000">
            <a:off x="6804893" y="4929981"/>
            <a:ext cx="155575" cy="11113"/>
          </a:xfrm>
          <a:prstGeom prst="straightConnector1">
            <a:avLst/>
          </a:prstGeom>
          <a:noFill/>
          <a:ln w="9525" algn="ctr">
            <a:solidFill>
              <a:schemeClr val="tx1"/>
            </a:solidFill>
            <a:round/>
            <a:headEnd/>
            <a:tailEnd type="arrow" w="med" len="med"/>
          </a:ln>
        </p:spPr>
      </p:cxnSp>
      <p:cxnSp>
        <p:nvCxnSpPr>
          <p:cNvPr id="12478" name="直接箭头连接符 730"/>
          <p:cNvCxnSpPr>
            <a:cxnSpLocks noChangeShapeType="1"/>
            <a:stCxn id="12475" idx="5"/>
          </p:cNvCxnSpPr>
          <p:nvPr/>
        </p:nvCxnSpPr>
        <p:spPr bwMode="auto">
          <a:xfrm rot="16200000" flipH="1">
            <a:off x="7020793" y="4920456"/>
            <a:ext cx="9525" cy="296863"/>
          </a:xfrm>
          <a:prstGeom prst="straightConnector1">
            <a:avLst/>
          </a:prstGeom>
          <a:noFill/>
          <a:ln w="9525" algn="ctr">
            <a:solidFill>
              <a:schemeClr val="tx1"/>
            </a:solidFill>
            <a:round/>
            <a:headEnd/>
            <a:tailEnd type="arrow" w="med" len="med"/>
          </a:ln>
        </p:spPr>
      </p:cxnSp>
      <p:cxnSp>
        <p:nvCxnSpPr>
          <p:cNvPr id="12479" name="直接箭头连接符 731"/>
          <p:cNvCxnSpPr>
            <a:cxnSpLocks noChangeShapeType="1"/>
            <a:endCxn id="12474" idx="2"/>
          </p:cNvCxnSpPr>
          <p:nvPr/>
        </p:nvCxnSpPr>
        <p:spPr bwMode="auto">
          <a:xfrm flipV="1">
            <a:off x="7745487" y="5037138"/>
            <a:ext cx="214312" cy="22225"/>
          </a:xfrm>
          <a:prstGeom prst="straightConnector1">
            <a:avLst/>
          </a:prstGeom>
          <a:noFill/>
          <a:ln w="9525" algn="ctr">
            <a:solidFill>
              <a:schemeClr val="tx1"/>
            </a:solidFill>
            <a:round/>
            <a:headEnd/>
            <a:tailEnd type="arrow" w="med" len="med"/>
          </a:ln>
        </p:spPr>
      </p:cxnSp>
      <p:cxnSp>
        <p:nvCxnSpPr>
          <p:cNvPr id="12480" name="直接连接符 732"/>
          <p:cNvCxnSpPr>
            <a:cxnSpLocks noChangeShapeType="1"/>
            <a:stCxn id="12474" idx="7"/>
          </p:cNvCxnSpPr>
          <p:nvPr/>
        </p:nvCxnSpPr>
        <p:spPr bwMode="auto">
          <a:xfrm rot="5400000" flipH="1" flipV="1">
            <a:off x="7948687" y="4929187"/>
            <a:ext cx="153988" cy="11113"/>
          </a:xfrm>
          <a:prstGeom prst="line">
            <a:avLst/>
          </a:prstGeom>
          <a:noFill/>
          <a:ln w="9525" algn="ctr">
            <a:solidFill>
              <a:schemeClr val="tx1"/>
            </a:solidFill>
            <a:round/>
            <a:headEnd/>
            <a:tailEnd/>
          </a:ln>
        </p:spPr>
      </p:cxnSp>
      <p:cxnSp>
        <p:nvCxnSpPr>
          <p:cNvPr id="12481" name="直接箭头连接符 733"/>
          <p:cNvCxnSpPr>
            <a:cxnSpLocks noChangeShapeType="1"/>
          </p:cNvCxnSpPr>
          <p:nvPr/>
        </p:nvCxnSpPr>
        <p:spPr bwMode="auto">
          <a:xfrm rot="10800000">
            <a:off x="7413699" y="4786313"/>
            <a:ext cx="617538" cy="71437"/>
          </a:xfrm>
          <a:prstGeom prst="straightConnector1">
            <a:avLst/>
          </a:prstGeom>
          <a:noFill/>
          <a:ln w="9525" algn="ctr">
            <a:solidFill>
              <a:schemeClr val="tx1"/>
            </a:solidFill>
            <a:round/>
            <a:headEnd/>
            <a:tailEnd type="arrow" w="med" len="med"/>
          </a:ln>
        </p:spPr>
      </p:cxnSp>
      <p:pic>
        <p:nvPicPr>
          <p:cNvPr id="12482" name="Picture 4"/>
          <p:cNvPicPr>
            <a:picLocks noChangeAspect="1" noChangeArrowheads="1"/>
          </p:cNvPicPr>
          <p:nvPr/>
        </p:nvPicPr>
        <p:blipFill>
          <a:blip r:embed="rId5" cstate="print"/>
          <a:srcRect/>
          <a:stretch>
            <a:fillRect/>
          </a:stretch>
        </p:blipFill>
        <p:spPr bwMode="auto">
          <a:xfrm>
            <a:off x="7173987" y="5002213"/>
            <a:ext cx="165100" cy="142875"/>
          </a:xfrm>
          <a:prstGeom prst="rect">
            <a:avLst/>
          </a:prstGeom>
          <a:noFill/>
          <a:ln w="9525">
            <a:noFill/>
            <a:miter lim="800000"/>
            <a:headEnd/>
            <a:tailEnd/>
          </a:ln>
        </p:spPr>
      </p:pic>
      <p:cxnSp>
        <p:nvCxnSpPr>
          <p:cNvPr id="12483" name="直接箭头连接符 735"/>
          <p:cNvCxnSpPr>
            <a:cxnSpLocks noChangeShapeType="1"/>
          </p:cNvCxnSpPr>
          <p:nvPr/>
        </p:nvCxnSpPr>
        <p:spPr bwMode="auto">
          <a:xfrm flipV="1">
            <a:off x="7339087" y="5059363"/>
            <a:ext cx="263525" cy="14287"/>
          </a:xfrm>
          <a:prstGeom prst="straightConnector1">
            <a:avLst/>
          </a:prstGeom>
          <a:noFill/>
          <a:ln w="9525" algn="ctr">
            <a:solidFill>
              <a:schemeClr val="tx1"/>
            </a:solidFill>
            <a:round/>
            <a:headEnd/>
            <a:tailEnd type="arrow" w="med" len="med"/>
          </a:ln>
        </p:spPr>
      </p:cxnSp>
      <p:pic>
        <p:nvPicPr>
          <p:cNvPr id="12484" name="Picture 3"/>
          <p:cNvPicPr>
            <a:picLocks noChangeAspect="1" noChangeArrowheads="1"/>
          </p:cNvPicPr>
          <p:nvPr/>
        </p:nvPicPr>
        <p:blipFill>
          <a:blip r:embed="rId4" cstate="print"/>
          <a:srcRect/>
          <a:stretch>
            <a:fillRect/>
          </a:stretch>
        </p:blipFill>
        <p:spPr bwMode="auto">
          <a:xfrm>
            <a:off x="6959674" y="5286375"/>
            <a:ext cx="142875" cy="114300"/>
          </a:xfrm>
          <a:prstGeom prst="rect">
            <a:avLst/>
          </a:prstGeom>
          <a:noFill/>
          <a:ln w="9525">
            <a:noFill/>
            <a:miter lim="800000"/>
            <a:headEnd/>
            <a:tailEnd/>
          </a:ln>
        </p:spPr>
      </p:pic>
      <p:pic>
        <p:nvPicPr>
          <p:cNvPr id="12485" name="Picture 4"/>
          <p:cNvPicPr>
            <a:picLocks noChangeAspect="1" noChangeArrowheads="1"/>
          </p:cNvPicPr>
          <p:nvPr/>
        </p:nvPicPr>
        <p:blipFill>
          <a:blip r:embed="rId5" cstate="print"/>
          <a:srcRect/>
          <a:stretch>
            <a:fillRect/>
          </a:stretch>
        </p:blipFill>
        <p:spPr bwMode="auto">
          <a:xfrm>
            <a:off x="7316862" y="5286375"/>
            <a:ext cx="165100" cy="142875"/>
          </a:xfrm>
          <a:prstGeom prst="rect">
            <a:avLst/>
          </a:prstGeom>
          <a:noFill/>
          <a:ln w="9525">
            <a:noFill/>
            <a:miter lim="800000"/>
            <a:headEnd/>
            <a:tailEnd/>
          </a:ln>
        </p:spPr>
      </p:pic>
      <p:cxnSp>
        <p:nvCxnSpPr>
          <p:cNvPr id="12486" name="直接箭头连接符 738"/>
          <p:cNvCxnSpPr>
            <a:cxnSpLocks noChangeShapeType="1"/>
          </p:cNvCxnSpPr>
          <p:nvPr/>
        </p:nvCxnSpPr>
        <p:spPr bwMode="auto">
          <a:xfrm>
            <a:off x="7102549" y="5343525"/>
            <a:ext cx="214313" cy="14288"/>
          </a:xfrm>
          <a:prstGeom prst="straightConnector1">
            <a:avLst/>
          </a:prstGeom>
          <a:noFill/>
          <a:ln w="9525" algn="ctr">
            <a:solidFill>
              <a:schemeClr val="tx1"/>
            </a:solidFill>
            <a:round/>
            <a:headEnd/>
            <a:tailEnd type="arrow" w="med" len="med"/>
          </a:ln>
        </p:spPr>
      </p:cxnSp>
      <p:sp>
        <p:nvSpPr>
          <p:cNvPr id="12487" name="椭圆 739"/>
          <p:cNvSpPr>
            <a:spLocks noChangeArrowheads="1"/>
          </p:cNvSpPr>
          <p:nvPr/>
        </p:nvSpPr>
        <p:spPr bwMode="auto">
          <a:xfrm>
            <a:off x="6745362" y="5286375"/>
            <a:ext cx="71437" cy="73025"/>
          </a:xfrm>
          <a:prstGeom prst="ellipse">
            <a:avLst/>
          </a:prstGeom>
          <a:solidFill>
            <a:schemeClr val="accent1"/>
          </a:solidFill>
          <a:ln w="9525" algn="ctr">
            <a:solidFill>
              <a:schemeClr val="tx1"/>
            </a:solidFill>
            <a:round/>
            <a:headEnd/>
            <a:tailEnd/>
          </a:ln>
        </p:spPr>
        <p:txBody>
          <a:bodyPr wrap="none" anchor="ctr"/>
          <a:lstStyle/>
          <a:p>
            <a:endParaRPr lang="zh-CN" altLang="en-US">
              <a:ea typeface="黑体" pitchFamily="49" charset="-122"/>
            </a:endParaRPr>
          </a:p>
        </p:txBody>
      </p:sp>
      <p:sp>
        <p:nvSpPr>
          <p:cNvPr id="12488" name="椭圆 740"/>
          <p:cNvSpPr>
            <a:spLocks noChangeArrowheads="1"/>
          </p:cNvSpPr>
          <p:nvPr/>
        </p:nvSpPr>
        <p:spPr bwMode="auto">
          <a:xfrm>
            <a:off x="7745487" y="5286375"/>
            <a:ext cx="71437" cy="73025"/>
          </a:xfrm>
          <a:prstGeom prst="ellipse">
            <a:avLst/>
          </a:prstGeom>
          <a:solidFill>
            <a:schemeClr val="accent1"/>
          </a:solidFill>
          <a:ln w="9525" algn="ctr">
            <a:solidFill>
              <a:schemeClr val="tx1"/>
            </a:solidFill>
            <a:round/>
            <a:headEnd/>
            <a:tailEnd/>
          </a:ln>
        </p:spPr>
        <p:txBody>
          <a:bodyPr wrap="none" anchor="ctr"/>
          <a:lstStyle/>
          <a:p>
            <a:endParaRPr lang="zh-CN" altLang="en-US">
              <a:ea typeface="黑体" pitchFamily="49" charset="-122"/>
            </a:endParaRPr>
          </a:p>
        </p:txBody>
      </p:sp>
      <p:cxnSp>
        <p:nvCxnSpPr>
          <p:cNvPr id="12489" name="直接箭头连接符 741"/>
          <p:cNvCxnSpPr>
            <a:cxnSpLocks noChangeShapeType="1"/>
            <a:stCxn id="12487" idx="5"/>
          </p:cNvCxnSpPr>
          <p:nvPr/>
        </p:nvCxnSpPr>
        <p:spPr bwMode="auto">
          <a:xfrm rot="5400000" flipH="1" flipV="1">
            <a:off x="6880299" y="5268913"/>
            <a:ext cx="4763" cy="153987"/>
          </a:xfrm>
          <a:prstGeom prst="straightConnector1">
            <a:avLst/>
          </a:prstGeom>
          <a:noFill/>
          <a:ln w="9525" algn="ctr">
            <a:solidFill>
              <a:schemeClr val="tx1"/>
            </a:solidFill>
            <a:round/>
            <a:headEnd/>
            <a:tailEnd type="arrow" w="med" len="med"/>
          </a:ln>
        </p:spPr>
      </p:cxnSp>
      <p:cxnSp>
        <p:nvCxnSpPr>
          <p:cNvPr id="12490" name="直接箭头连接符 742"/>
          <p:cNvCxnSpPr>
            <a:cxnSpLocks noChangeShapeType="1"/>
            <a:endCxn id="12488" idx="3"/>
          </p:cNvCxnSpPr>
          <p:nvPr/>
        </p:nvCxnSpPr>
        <p:spPr bwMode="auto">
          <a:xfrm flipV="1">
            <a:off x="7481962" y="5348288"/>
            <a:ext cx="274637" cy="9525"/>
          </a:xfrm>
          <a:prstGeom prst="straightConnector1">
            <a:avLst/>
          </a:prstGeom>
          <a:noFill/>
          <a:ln w="9525" algn="ctr">
            <a:solidFill>
              <a:schemeClr val="tx1"/>
            </a:solidFill>
            <a:round/>
            <a:headEnd/>
            <a:tailEnd type="arrow" w="med" len="med"/>
          </a:ln>
        </p:spPr>
      </p:cxnSp>
      <p:cxnSp>
        <p:nvCxnSpPr>
          <p:cNvPr id="12491" name="直接连接符 743"/>
          <p:cNvCxnSpPr>
            <a:cxnSpLocks noChangeShapeType="1"/>
          </p:cNvCxnSpPr>
          <p:nvPr/>
        </p:nvCxnSpPr>
        <p:spPr bwMode="auto">
          <a:xfrm rot="10800000" flipV="1">
            <a:off x="6745362" y="5073650"/>
            <a:ext cx="428625" cy="69850"/>
          </a:xfrm>
          <a:prstGeom prst="line">
            <a:avLst/>
          </a:prstGeom>
          <a:noFill/>
          <a:ln w="9525" algn="ctr">
            <a:solidFill>
              <a:schemeClr val="tx1"/>
            </a:solidFill>
            <a:round/>
            <a:headEnd/>
            <a:tailEnd/>
          </a:ln>
        </p:spPr>
      </p:cxnSp>
      <p:cxnSp>
        <p:nvCxnSpPr>
          <p:cNvPr id="12492" name="直接箭头连接符 744"/>
          <p:cNvCxnSpPr>
            <a:cxnSpLocks noChangeShapeType="1"/>
            <a:endCxn id="12487" idx="1"/>
          </p:cNvCxnSpPr>
          <p:nvPr/>
        </p:nvCxnSpPr>
        <p:spPr bwMode="auto">
          <a:xfrm rot="16200000" flipH="1">
            <a:off x="6673924" y="5214938"/>
            <a:ext cx="153988" cy="11112"/>
          </a:xfrm>
          <a:prstGeom prst="straightConnector1">
            <a:avLst/>
          </a:prstGeom>
          <a:noFill/>
          <a:ln w="9525" algn="ctr">
            <a:solidFill>
              <a:schemeClr val="tx1"/>
            </a:solidFill>
            <a:round/>
            <a:headEnd/>
            <a:tailEnd type="arrow" w="med" len="med"/>
          </a:ln>
        </p:spPr>
      </p:cxnSp>
      <p:cxnSp>
        <p:nvCxnSpPr>
          <p:cNvPr id="12493" name="直接连接符 745"/>
          <p:cNvCxnSpPr>
            <a:cxnSpLocks noChangeShapeType="1"/>
          </p:cNvCxnSpPr>
          <p:nvPr/>
        </p:nvCxnSpPr>
        <p:spPr bwMode="auto">
          <a:xfrm>
            <a:off x="7339087" y="5073650"/>
            <a:ext cx="406400" cy="141288"/>
          </a:xfrm>
          <a:prstGeom prst="line">
            <a:avLst/>
          </a:prstGeom>
          <a:noFill/>
          <a:ln w="9525" algn="ctr">
            <a:solidFill>
              <a:schemeClr val="tx1"/>
            </a:solidFill>
            <a:round/>
            <a:headEnd type="triangle" w="med" len="med"/>
            <a:tailEnd/>
          </a:ln>
        </p:spPr>
      </p:cxnSp>
      <p:cxnSp>
        <p:nvCxnSpPr>
          <p:cNvPr id="12494" name="直接箭头连接符 746"/>
          <p:cNvCxnSpPr>
            <a:cxnSpLocks noChangeShapeType="1"/>
            <a:endCxn id="12488" idx="2"/>
          </p:cNvCxnSpPr>
          <p:nvPr/>
        </p:nvCxnSpPr>
        <p:spPr bwMode="auto">
          <a:xfrm rot="5400000">
            <a:off x="7692306" y="5269706"/>
            <a:ext cx="107950" cy="1587"/>
          </a:xfrm>
          <a:prstGeom prst="straightConnector1">
            <a:avLst/>
          </a:prstGeom>
          <a:noFill/>
          <a:ln w="9525" algn="ctr">
            <a:solidFill>
              <a:schemeClr val="tx1"/>
            </a:solidFill>
            <a:round/>
            <a:headEnd/>
            <a:tailEnd/>
          </a:ln>
        </p:spPr>
      </p:cxnSp>
      <p:cxnSp>
        <p:nvCxnSpPr>
          <p:cNvPr id="276" name="直接箭头连接符 275"/>
          <p:cNvCxnSpPr>
            <a:cxnSpLocks noChangeShapeType="1"/>
            <a:endCxn id="12333" idx="0"/>
          </p:cNvCxnSpPr>
          <p:nvPr/>
        </p:nvCxnSpPr>
        <p:spPr bwMode="auto">
          <a:xfrm rot="16200000" flipH="1">
            <a:off x="2636019" y="3230860"/>
            <a:ext cx="790377" cy="34527"/>
          </a:xfrm>
          <a:prstGeom prst="straightConnector1">
            <a:avLst/>
          </a:prstGeom>
          <a:noFill/>
          <a:ln w="28575" algn="ctr">
            <a:solidFill>
              <a:srgbClr val="FF0000"/>
            </a:solidFill>
            <a:prstDash val="dash"/>
            <a:round/>
            <a:headEnd/>
            <a:tailEnd type="arrow" w="med" len="med"/>
          </a:ln>
        </p:spPr>
      </p:cxnSp>
      <p:cxnSp>
        <p:nvCxnSpPr>
          <p:cNvPr id="719" name="直接箭头连接符 718"/>
          <p:cNvCxnSpPr>
            <a:cxnSpLocks noChangeShapeType="1"/>
            <a:stCxn id="83" idx="3"/>
            <a:endCxn id="256" idx="0"/>
          </p:cNvCxnSpPr>
          <p:nvPr/>
        </p:nvCxnSpPr>
        <p:spPr bwMode="auto">
          <a:xfrm rot="16200000" flipH="1">
            <a:off x="2556544" y="4313833"/>
            <a:ext cx="501650" cy="303609"/>
          </a:xfrm>
          <a:prstGeom prst="straightConnector1">
            <a:avLst/>
          </a:prstGeom>
          <a:noFill/>
          <a:ln w="28575" algn="ctr">
            <a:solidFill>
              <a:srgbClr val="FF0000"/>
            </a:solidFill>
            <a:prstDash val="dash"/>
            <a:round/>
            <a:headEnd/>
            <a:tailEnd type="arrow" w="med" len="med"/>
          </a:ln>
        </p:spPr>
      </p:cxnSp>
      <p:cxnSp>
        <p:nvCxnSpPr>
          <p:cNvPr id="722" name="直接箭头连接符 721"/>
          <p:cNvCxnSpPr>
            <a:cxnSpLocks noChangeShapeType="1"/>
            <a:endCxn id="436" idx="0"/>
          </p:cNvCxnSpPr>
          <p:nvPr/>
        </p:nvCxnSpPr>
        <p:spPr bwMode="auto">
          <a:xfrm rot="16200000" flipH="1">
            <a:off x="2709144" y="5536407"/>
            <a:ext cx="428625" cy="71436"/>
          </a:xfrm>
          <a:prstGeom prst="straightConnector1">
            <a:avLst/>
          </a:prstGeom>
          <a:noFill/>
          <a:ln w="28575" algn="ctr">
            <a:solidFill>
              <a:srgbClr val="FF0000"/>
            </a:solidFill>
            <a:prstDash val="dash"/>
            <a:round/>
            <a:headEnd/>
            <a:tailEnd type="arrow" w="med" len="med"/>
          </a:ln>
        </p:spPr>
      </p:cxnSp>
      <p:cxnSp>
        <p:nvCxnSpPr>
          <p:cNvPr id="12507" name="直接箭头连接符 807"/>
          <p:cNvCxnSpPr>
            <a:cxnSpLocks noChangeShapeType="1"/>
          </p:cNvCxnSpPr>
          <p:nvPr/>
        </p:nvCxnSpPr>
        <p:spPr bwMode="auto">
          <a:xfrm>
            <a:off x="2708349" y="3929063"/>
            <a:ext cx="250825" cy="71437"/>
          </a:xfrm>
          <a:prstGeom prst="straightConnector1">
            <a:avLst/>
          </a:prstGeom>
          <a:noFill/>
          <a:ln w="3175" algn="ctr">
            <a:solidFill>
              <a:schemeClr val="tx1"/>
            </a:solidFill>
            <a:round/>
            <a:headEnd/>
            <a:tailEnd type="arrow" w="med" len="med"/>
          </a:ln>
        </p:spPr>
      </p:cxnSp>
      <p:cxnSp>
        <p:nvCxnSpPr>
          <p:cNvPr id="12508" name="直接箭头连接符 808"/>
          <p:cNvCxnSpPr>
            <a:cxnSpLocks noChangeShapeType="1"/>
          </p:cNvCxnSpPr>
          <p:nvPr/>
        </p:nvCxnSpPr>
        <p:spPr bwMode="auto">
          <a:xfrm flipV="1">
            <a:off x="2708349" y="4000500"/>
            <a:ext cx="250825" cy="142875"/>
          </a:xfrm>
          <a:prstGeom prst="straightConnector1">
            <a:avLst/>
          </a:prstGeom>
          <a:noFill/>
          <a:ln w="3175" algn="ctr">
            <a:solidFill>
              <a:schemeClr val="tx1"/>
            </a:solidFill>
            <a:round/>
            <a:headEnd/>
            <a:tailEnd type="arrow" w="med" len="med"/>
          </a:ln>
        </p:spPr>
      </p:cxnSp>
      <p:cxnSp>
        <p:nvCxnSpPr>
          <p:cNvPr id="12509" name="直接箭头连接符 809"/>
          <p:cNvCxnSpPr>
            <a:cxnSpLocks noChangeShapeType="1"/>
          </p:cNvCxnSpPr>
          <p:nvPr/>
        </p:nvCxnSpPr>
        <p:spPr bwMode="auto">
          <a:xfrm flipV="1">
            <a:off x="3065537" y="3929063"/>
            <a:ext cx="179387" cy="71437"/>
          </a:xfrm>
          <a:prstGeom prst="straightConnector1">
            <a:avLst/>
          </a:prstGeom>
          <a:noFill/>
          <a:ln w="3175" algn="ctr">
            <a:solidFill>
              <a:schemeClr val="tx1"/>
            </a:solidFill>
            <a:round/>
            <a:headEnd/>
            <a:tailEnd type="arrow" w="med" len="med"/>
          </a:ln>
        </p:spPr>
      </p:cxnSp>
      <p:cxnSp>
        <p:nvCxnSpPr>
          <p:cNvPr id="12510" name="直接箭头连接符 810"/>
          <p:cNvCxnSpPr>
            <a:cxnSpLocks noChangeShapeType="1"/>
          </p:cNvCxnSpPr>
          <p:nvPr/>
        </p:nvCxnSpPr>
        <p:spPr bwMode="auto">
          <a:xfrm>
            <a:off x="3065537" y="4000500"/>
            <a:ext cx="179387" cy="142875"/>
          </a:xfrm>
          <a:prstGeom prst="straightConnector1">
            <a:avLst/>
          </a:prstGeom>
          <a:noFill/>
          <a:ln w="3175" algn="ctr">
            <a:solidFill>
              <a:schemeClr val="tx1"/>
            </a:solidFill>
            <a:round/>
            <a:headEnd/>
            <a:tailEnd type="arrow" w="med" len="med"/>
          </a:ln>
        </p:spPr>
      </p:cxnSp>
      <p:cxnSp>
        <p:nvCxnSpPr>
          <p:cNvPr id="12511" name="直接箭头连接符 811"/>
          <p:cNvCxnSpPr>
            <a:cxnSpLocks noChangeShapeType="1"/>
          </p:cNvCxnSpPr>
          <p:nvPr/>
        </p:nvCxnSpPr>
        <p:spPr bwMode="auto">
          <a:xfrm>
            <a:off x="3351287" y="3929063"/>
            <a:ext cx="250825" cy="1587"/>
          </a:xfrm>
          <a:prstGeom prst="straightConnector1">
            <a:avLst/>
          </a:prstGeom>
          <a:noFill/>
          <a:ln w="3175" algn="ctr">
            <a:solidFill>
              <a:schemeClr val="tx1"/>
            </a:solidFill>
            <a:round/>
            <a:headEnd/>
            <a:tailEnd type="arrow" w="med" len="med"/>
          </a:ln>
        </p:spPr>
      </p:cxnSp>
      <p:cxnSp>
        <p:nvCxnSpPr>
          <p:cNvPr id="12512" name="直接箭头连接符 812"/>
          <p:cNvCxnSpPr>
            <a:cxnSpLocks noChangeShapeType="1"/>
          </p:cNvCxnSpPr>
          <p:nvPr/>
        </p:nvCxnSpPr>
        <p:spPr bwMode="auto">
          <a:xfrm flipV="1">
            <a:off x="3351287" y="3929063"/>
            <a:ext cx="250825" cy="214312"/>
          </a:xfrm>
          <a:prstGeom prst="straightConnector1">
            <a:avLst/>
          </a:prstGeom>
          <a:noFill/>
          <a:ln w="3175" algn="ctr">
            <a:solidFill>
              <a:schemeClr val="tx1"/>
            </a:solidFill>
            <a:round/>
            <a:headEnd/>
            <a:tailEnd type="arrow" w="med" len="med"/>
          </a:ln>
        </p:spPr>
      </p:cxnSp>
      <p:cxnSp>
        <p:nvCxnSpPr>
          <p:cNvPr id="12513" name="直接箭头连接符 813"/>
          <p:cNvCxnSpPr>
            <a:cxnSpLocks noChangeShapeType="1"/>
          </p:cNvCxnSpPr>
          <p:nvPr/>
        </p:nvCxnSpPr>
        <p:spPr bwMode="auto">
          <a:xfrm>
            <a:off x="2708349" y="3714750"/>
            <a:ext cx="250825" cy="1588"/>
          </a:xfrm>
          <a:prstGeom prst="straightConnector1">
            <a:avLst/>
          </a:prstGeom>
          <a:noFill/>
          <a:ln w="3175" algn="ctr">
            <a:solidFill>
              <a:schemeClr val="tx1"/>
            </a:solidFill>
            <a:round/>
            <a:headEnd/>
            <a:tailEnd type="arrow" w="med" len="med"/>
          </a:ln>
        </p:spPr>
      </p:cxnSp>
      <p:cxnSp>
        <p:nvCxnSpPr>
          <p:cNvPr id="12514" name="直接箭头连接符 814"/>
          <p:cNvCxnSpPr>
            <a:cxnSpLocks noChangeShapeType="1"/>
          </p:cNvCxnSpPr>
          <p:nvPr/>
        </p:nvCxnSpPr>
        <p:spPr bwMode="auto">
          <a:xfrm>
            <a:off x="3065537" y="3714750"/>
            <a:ext cx="179387" cy="1588"/>
          </a:xfrm>
          <a:prstGeom prst="straightConnector1">
            <a:avLst/>
          </a:prstGeom>
          <a:noFill/>
          <a:ln w="3175" algn="ctr">
            <a:solidFill>
              <a:schemeClr val="tx1"/>
            </a:solidFill>
            <a:round/>
            <a:headEnd/>
            <a:tailEnd type="arrow" w="med" len="med"/>
          </a:ln>
        </p:spPr>
      </p:cxnSp>
      <p:cxnSp>
        <p:nvCxnSpPr>
          <p:cNvPr id="12515" name="直接箭头连接符 815"/>
          <p:cNvCxnSpPr>
            <a:cxnSpLocks noChangeShapeType="1"/>
          </p:cNvCxnSpPr>
          <p:nvPr/>
        </p:nvCxnSpPr>
        <p:spPr bwMode="auto">
          <a:xfrm>
            <a:off x="3351287" y="3714750"/>
            <a:ext cx="250825" cy="214313"/>
          </a:xfrm>
          <a:prstGeom prst="straightConnector1">
            <a:avLst/>
          </a:prstGeom>
          <a:noFill/>
          <a:ln w="3175" algn="ctr">
            <a:solidFill>
              <a:schemeClr val="tx1"/>
            </a:solidFill>
            <a:round/>
            <a:headEnd/>
            <a:tailEnd type="arrow" w="med" len="med"/>
          </a:ln>
        </p:spPr>
      </p:cxnSp>
      <p:sp>
        <p:nvSpPr>
          <p:cNvPr id="12518" name="TextBox 288"/>
          <p:cNvSpPr txBox="1">
            <a:spLocks noChangeArrowheads="1"/>
          </p:cNvSpPr>
          <p:nvPr/>
        </p:nvSpPr>
        <p:spPr bwMode="auto">
          <a:xfrm>
            <a:off x="458863" y="1916832"/>
            <a:ext cx="440729" cy="1200329"/>
          </a:xfrm>
          <a:prstGeom prst="rect">
            <a:avLst/>
          </a:prstGeom>
          <a:noFill/>
          <a:ln w="9525">
            <a:noFill/>
            <a:miter lim="800000"/>
            <a:headEnd/>
            <a:tailEnd/>
          </a:ln>
        </p:spPr>
        <p:txBody>
          <a:bodyPr wrap="square">
            <a:spAutoFit/>
          </a:bodyPr>
          <a:lstStyle/>
          <a:p>
            <a:r>
              <a:rPr lang="zh-CN" altLang="en-US" dirty="0">
                <a:ea typeface="黑体" pitchFamily="49" charset="-122"/>
              </a:rPr>
              <a:t>工</a:t>
            </a:r>
            <a:endParaRPr lang="en-US" altLang="zh-CN" dirty="0">
              <a:ea typeface="黑体" pitchFamily="49" charset="-122"/>
            </a:endParaRPr>
          </a:p>
          <a:p>
            <a:r>
              <a:rPr lang="zh-CN" altLang="en-US" dirty="0">
                <a:ea typeface="黑体" pitchFamily="49" charset="-122"/>
              </a:rPr>
              <a:t>作</a:t>
            </a:r>
            <a:endParaRPr lang="en-US" altLang="zh-CN" dirty="0">
              <a:ea typeface="黑体" pitchFamily="49" charset="-122"/>
            </a:endParaRPr>
          </a:p>
          <a:p>
            <a:r>
              <a:rPr lang="zh-CN" altLang="en-US" dirty="0">
                <a:ea typeface="黑体" pitchFamily="49" charset="-122"/>
              </a:rPr>
              <a:t>分解</a:t>
            </a:r>
          </a:p>
        </p:txBody>
      </p:sp>
      <p:sp>
        <p:nvSpPr>
          <p:cNvPr id="12519" name="TextBox 289"/>
          <p:cNvSpPr txBox="1">
            <a:spLocks noChangeArrowheads="1"/>
          </p:cNvSpPr>
          <p:nvPr/>
        </p:nvSpPr>
        <p:spPr bwMode="auto">
          <a:xfrm>
            <a:off x="458862" y="3429000"/>
            <a:ext cx="415925" cy="923925"/>
          </a:xfrm>
          <a:prstGeom prst="rect">
            <a:avLst/>
          </a:prstGeom>
          <a:noFill/>
          <a:ln w="9525">
            <a:noFill/>
            <a:miter lim="800000"/>
            <a:headEnd/>
            <a:tailEnd/>
          </a:ln>
        </p:spPr>
        <p:txBody>
          <a:bodyPr wrap="none">
            <a:spAutoFit/>
          </a:bodyPr>
          <a:lstStyle/>
          <a:p>
            <a:r>
              <a:rPr lang="zh-CN" altLang="en-US">
                <a:ea typeface="黑体" pitchFamily="49" charset="-122"/>
              </a:rPr>
              <a:t>工</a:t>
            </a:r>
            <a:endParaRPr lang="en-US" altLang="zh-CN">
              <a:ea typeface="黑体" pitchFamily="49" charset="-122"/>
            </a:endParaRPr>
          </a:p>
          <a:p>
            <a:r>
              <a:rPr lang="zh-CN" altLang="en-US">
                <a:ea typeface="黑体" pitchFamily="49" charset="-122"/>
              </a:rPr>
              <a:t>作</a:t>
            </a:r>
            <a:endParaRPr lang="en-US" altLang="zh-CN">
              <a:ea typeface="黑体" pitchFamily="49" charset="-122"/>
            </a:endParaRPr>
          </a:p>
          <a:p>
            <a:r>
              <a:rPr lang="zh-CN" altLang="en-US">
                <a:ea typeface="黑体" pitchFamily="49" charset="-122"/>
              </a:rPr>
              <a:t>流</a:t>
            </a:r>
            <a:endParaRPr lang="en-US" altLang="zh-CN">
              <a:ea typeface="黑体" pitchFamily="49" charset="-122"/>
            </a:endParaRPr>
          </a:p>
        </p:txBody>
      </p:sp>
      <p:sp>
        <p:nvSpPr>
          <p:cNvPr id="12521" name="TextBox 291"/>
          <p:cNvSpPr txBox="1">
            <a:spLocks noChangeArrowheads="1"/>
          </p:cNvSpPr>
          <p:nvPr/>
        </p:nvSpPr>
        <p:spPr bwMode="auto">
          <a:xfrm>
            <a:off x="458862" y="5786438"/>
            <a:ext cx="415925" cy="646112"/>
          </a:xfrm>
          <a:prstGeom prst="rect">
            <a:avLst/>
          </a:prstGeom>
          <a:noFill/>
          <a:ln w="9525">
            <a:noFill/>
            <a:miter lim="800000"/>
            <a:headEnd/>
            <a:tailEnd/>
          </a:ln>
        </p:spPr>
        <p:txBody>
          <a:bodyPr wrap="none">
            <a:spAutoFit/>
          </a:bodyPr>
          <a:lstStyle/>
          <a:p>
            <a:r>
              <a:rPr lang="zh-CN" altLang="en-US">
                <a:ea typeface="黑体" pitchFamily="49" charset="-122"/>
              </a:rPr>
              <a:t>步</a:t>
            </a:r>
            <a:endParaRPr lang="en-US" altLang="zh-CN">
              <a:ea typeface="黑体" pitchFamily="49" charset="-122"/>
            </a:endParaRPr>
          </a:p>
          <a:p>
            <a:r>
              <a:rPr lang="zh-CN" altLang="en-US">
                <a:ea typeface="黑体" pitchFamily="49" charset="-122"/>
              </a:rPr>
              <a:t>骤</a:t>
            </a:r>
          </a:p>
        </p:txBody>
      </p:sp>
      <p:graphicFrame>
        <p:nvGraphicFramePr>
          <p:cNvPr id="257" name="图示 256"/>
          <p:cNvGraphicFramePr/>
          <p:nvPr/>
        </p:nvGraphicFramePr>
        <p:xfrm>
          <a:off x="1863080" y="1772816"/>
          <a:ext cx="6336704" cy="12399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2" name="组合 269"/>
          <p:cNvGrpSpPr/>
          <p:nvPr/>
        </p:nvGrpSpPr>
        <p:grpSpPr>
          <a:xfrm>
            <a:off x="2439144" y="5949280"/>
            <a:ext cx="1138176" cy="360040"/>
            <a:chOff x="7812360" y="2636912"/>
            <a:chExt cx="1138176" cy="360040"/>
          </a:xfrm>
        </p:grpSpPr>
        <p:sp>
          <p:nvSpPr>
            <p:cNvPr id="261" name="等腰三角形 260"/>
            <p:cNvSpPr/>
            <p:nvPr/>
          </p:nvSpPr>
          <p:spPr bwMode="auto">
            <a:xfrm rot="5400000">
              <a:off x="7884368"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66" name="等腰三角形 265"/>
            <p:cNvSpPr/>
            <p:nvPr/>
          </p:nvSpPr>
          <p:spPr bwMode="auto">
            <a:xfrm rot="5400000">
              <a:off x="8100392"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67" name="等腰三角形 266"/>
            <p:cNvSpPr/>
            <p:nvPr/>
          </p:nvSpPr>
          <p:spPr bwMode="auto">
            <a:xfrm rot="5400000">
              <a:off x="8302464"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69" name="等腰三角形 268"/>
            <p:cNvSpPr/>
            <p:nvPr/>
          </p:nvSpPr>
          <p:spPr bwMode="auto">
            <a:xfrm rot="5400000">
              <a:off x="8518488"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grpSp>
        <p:nvGrpSpPr>
          <p:cNvPr id="3" name="组合 271"/>
          <p:cNvGrpSpPr/>
          <p:nvPr/>
        </p:nvGrpSpPr>
        <p:grpSpPr>
          <a:xfrm>
            <a:off x="4383360" y="6021288"/>
            <a:ext cx="1138176" cy="360040"/>
            <a:chOff x="7812360" y="2636912"/>
            <a:chExt cx="1138176" cy="360040"/>
          </a:xfrm>
        </p:grpSpPr>
        <p:sp>
          <p:nvSpPr>
            <p:cNvPr id="273" name="等腰三角形 272"/>
            <p:cNvSpPr/>
            <p:nvPr/>
          </p:nvSpPr>
          <p:spPr bwMode="auto">
            <a:xfrm rot="5400000">
              <a:off x="7884368"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74" name="等腰三角形 273"/>
            <p:cNvSpPr/>
            <p:nvPr/>
          </p:nvSpPr>
          <p:spPr bwMode="auto">
            <a:xfrm rot="5400000">
              <a:off x="8100392"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75" name="等腰三角形 274"/>
            <p:cNvSpPr/>
            <p:nvPr/>
          </p:nvSpPr>
          <p:spPr bwMode="auto">
            <a:xfrm rot="5400000">
              <a:off x="8302464"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77" name="等腰三角形 276"/>
            <p:cNvSpPr/>
            <p:nvPr/>
          </p:nvSpPr>
          <p:spPr bwMode="auto">
            <a:xfrm rot="5400000">
              <a:off x="8518488"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grpSp>
        <p:nvGrpSpPr>
          <p:cNvPr id="4" name="组合 277"/>
          <p:cNvGrpSpPr/>
          <p:nvPr/>
        </p:nvGrpSpPr>
        <p:grpSpPr>
          <a:xfrm>
            <a:off x="6831632" y="6021288"/>
            <a:ext cx="1138176" cy="360040"/>
            <a:chOff x="7812360" y="2636912"/>
            <a:chExt cx="1138176" cy="360040"/>
          </a:xfrm>
        </p:grpSpPr>
        <p:sp>
          <p:nvSpPr>
            <p:cNvPr id="279" name="等腰三角形 278"/>
            <p:cNvSpPr/>
            <p:nvPr/>
          </p:nvSpPr>
          <p:spPr bwMode="auto">
            <a:xfrm rot="5400000">
              <a:off x="7884368"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80" name="等腰三角形 279"/>
            <p:cNvSpPr/>
            <p:nvPr/>
          </p:nvSpPr>
          <p:spPr bwMode="auto">
            <a:xfrm rot="5400000">
              <a:off x="8100392"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81" name="等腰三角形 280"/>
            <p:cNvSpPr/>
            <p:nvPr/>
          </p:nvSpPr>
          <p:spPr bwMode="auto">
            <a:xfrm rot="5400000">
              <a:off x="8302464"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82" name="等腰三角形 281"/>
            <p:cNvSpPr/>
            <p:nvPr/>
          </p:nvSpPr>
          <p:spPr bwMode="auto">
            <a:xfrm rot="5400000">
              <a:off x="8518488" y="2564904"/>
              <a:ext cx="360040" cy="504056"/>
            </a:xfrm>
            <a:prstGeom prst="triangle">
              <a:avLst/>
            </a:prstGeom>
            <a:solidFill>
              <a:srgbClr val="66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grpSp>
        <p:nvGrpSpPr>
          <p:cNvPr id="5" name="组合 193"/>
          <p:cNvGrpSpPr/>
          <p:nvPr/>
        </p:nvGrpSpPr>
        <p:grpSpPr>
          <a:xfrm>
            <a:off x="2271470" y="1019721"/>
            <a:ext cx="5658116" cy="723903"/>
            <a:chOff x="1928794" y="1048749"/>
            <a:chExt cx="5429288" cy="723903"/>
          </a:xfrm>
        </p:grpSpPr>
        <p:grpSp>
          <p:nvGrpSpPr>
            <p:cNvPr id="6" name="组合 121"/>
            <p:cNvGrpSpPr/>
            <p:nvPr/>
          </p:nvGrpSpPr>
          <p:grpSpPr>
            <a:xfrm>
              <a:off x="1928794" y="1048749"/>
              <a:ext cx="5429288" cy="723903"/>
              <a:chOff x="2347420" y="1063915"/>
              <a:chExt cx="4564616" cy="723903"/>
            </a:xfrm>
          </p:grpSpPr>
          <p:sp>
            <p:nvSpPr>
              <p:cNvPr id="180" name="流程图: 决策 179"/>
              <p:cNvSpPr/>
              <p:nvPr/>
            </p:nvSpPr>
            <p:spPr bwMode="auto">
              <a:xfrm>
                <a:off x="3514444" y="1063915"/>
                <a:ext cx="501585" cy="428625"/>
              </a:xfrm>
              <a:prstGeom prst="flowChartDecision">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cap="flat" cmpd="sng" algn="ctr">
                <a:solidFill>
                  <a:srgbClr val="000000"/>
                </a:solidFill>
                <a:prstDash val="solid"/>
                <a:round/>
                <a:headEnd type="none" w="med" len="med"/>
                <a:tailEnd type="none" w="med" len="me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50" b="0" i="0" u="none" strike="noStrike" kern="1200" cap="none" spc="0" normalizeH="0" baseline="0" noProof="0" dirty="0">
                    <a:ln>
                      <a:noFill/>
                    </a:ln>
                    <a:solidFill>
                      <a:srgbClr val="000000"/>
                    </a:solidFill>
                    <a:effectLst/>
                    <a:uLnTx/>
                    <a:uFillTx/>
                    <a:latin typeface="Arial"/>
                    <a:ea typeface="黑体"/>
                    <a:cs typeface="+mn-cs"/>
                  </a:rPr>
                  <a:t>评审</a:t>
                </a:r>
                <a:endParaRPr kumimoji="0" lang="zh-CN" altLang="en-US" sz="1050" b="0" i="0" u="none" strike="noStrike" kern="1200" cap="none" spc="0" normalizeH="0" baseline="0" noProof="0" dirty="0">
                  <a:ln>
                    <a:noFill/>
                  </a:ln>
                  <a:solidFill>
                    <a:srgbClr val="000000"/>
                  </a:solidFill>
                  <a:effectLst/>
                  <a:uLnTx/>
                  <a:uFillTx/>
                  <a:latin typeface="Arial" charset="0"/>
                  <a:ea typeface="黑体" pitchFamily="2" charset="-122"/>
                  <a:cs typeface="+mn-cs"/>
                </a:endParaRPr>
              </a:p>
            </p:txBody>
          </p:sp>
          <p:sp>
            <p:nvSpPr>
              <p:cNvPr id="181" name="流程图: 决策 180"/>
              <p:cNvSpPr/>
              <p:nvPr/>
            </p:nvSpPr>
            <p:spPr bwMode="auto">
              <a:xfrm>
                <a:off x="5280673" y="1063915"/>
                <a:ext cx="505788" cy="428625"/>
              </a:xfrm>
              <a:prstGeom prst="flowChartDecision">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9525" cap="flat" cmpd="sng" algn="ctr">
                <a:solidFill>
                  <a:srgbClr val="000000"/>
                </a:solidFill>
                <a:prstDash val="solid"/>
                <a:round/>
                <a:headEnd type="none" w="med" len="med"/>
                <a:tailEnd type="none" w="med" len="me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50" b="0" i="0" u="none" strike="noStrike" kern="1200" cap="none" spc="0" normalizeH="0" baseline="0" noProof="0" dirty="0">
                    <a:ln>
                      <a:noFill/>
                    </a:ln>
                    <a:solidFill>
                      <a:srgbClr val="000000"/>
                    </a:solidFill>
                    <a:effectLst/>
                    <a:uLnTx/>
                    <a:uFillTx/>
                    <a:latin typeface="Arial" charset="0"/>
                    <a:ea typeface="黑体" pitchFamily="2" charset="-122"/>
                    <a:cs typeface="+mn-cs"/>
                  </a:rPr>
                  <a:t>评审</a:t>
                </a:r>
              </a:p>
            </p:txBody>
          </p:sp>
          <p:cxnSp>
            <p:nvCxnSpPr>
              <p:cNvPr id="182" name="直接箭头连接符 14"/>
              <p:cNvCxnSpPr>
                <a:cxnSpLocks noChangeShapeType="1"/>
                <a:endCxn id="180" idx="1"/>
              </p:cNvCxnSpPr>
              <p:nvPr/>
            </p:nvCxnSpPr>
            <p:spPr bwMode="auto">
              <a:xfrm>
                <a:off x="3228694" y="1278228"/>
                <a:ext cx="285750" cy="1588"/>
              </a:xfrm>
              <a:prstGeom prst="straightConnector1">
                <a:avLst/>
              </a:prstGeom>
              <a:noFill/>
              <a:ln w="9525" algn="ctr">
                <a:solidFill>
                  <a:srgbClr val="000000"/>
                </a:solidFill>
                <a:round/>
                <a:headEnd/>
                <a:tailEnd type="arrow" w="med" len="med"/>
              </a:ln>
            </p:spPr>
          </p:cxnSp>
          <p:cxnSp>
            <p:nvCxnSpPr>
              <p:cNvPr id="183" name="直接箭头连接符 18"/>
              <p:cNvCxnSpPr>
                <a:cxnSpLocks noChangeShapeType="1"/>
                <a:endCxn id="181" idx="1"/>
              </p:cNvCxnSpPr>
              <p:nvPr/>
            </p:nvCxnSpPr>
            <p:spPr bwMode="auto">
              <a:xfrm>
                <a:off x="4857773" y="1278228"/>
                <a:ext cx="422900" cy="1588"/>
              </a:xfrm>
              <a:prstGeom prst="straightConnector1">
                <a:avLst/>
              </a:prstGeom>
              <a:noFill/>
              <a:ln w="9525" algn="ctr">
                <a:solidFill>
                  <a:srgbClr val="000000"/>
                </a:solidFill>
                <a:round/>
                <a:headEnd/>
                <a:tailEnd type="arrow" w="med" len="med"/>
              </a:ln>
            </p:spPr>
          </p:cxnSp>
          <p:cxnSp>
            <p:nvCxnSpPr>
              <p:cNvPr id="184" name="直接箭头连接符 21"/>
              <p:cNvCxnSpPr>
                <a:cxnSpLocks noChangeShapeType="1"/>
                <a:stCxn id="181" idx="3"/>
              </p:cNvCxnSpPr>
              <p:nvPr/>
            </p:nvCxnSpPr>
            <p:spPr bwMode="auto">
              <a:xfrm>
                <a:off x="5786462" y="1278228"/>
                <a:ext cx="285750" cy="1587"/>
              </a:xfrm>
              <a:prstGeom prst="straightConnector1">
                <a:avLst/>
              </a:prstGeom>
              <a:noFill/>
              <a:ln w="9525" algn="ctr">
                <a:solidFill>
                  <a:srgbClr val="000000"/>
                </a:solidFill>
                <a:round/>
                <a:headEnd/>
                <a:tailEnd type="arrow" w="med" len="med"/>
              </a:ln>
            </p:spPr>
          </p:cxnSp>
          <p:sp>
            <p:nvSpPr>
              <p:cNvPr id="185" name="立方体 41"/>
              <p:cNvSpPr>
                <a:spLocks noChangeArrowheads="1"/>
              </p:cNvSpPr>
              <p:nvPr/>
            </p:nvSpPr>
            <p:spPr bwMode="auto">
              <a:xfrm>
                <a:off x="2684943" y="1063915"/>
                <a:ext cx="562758" cy="428625"/>
              </a:xfrm>
              <a:prstGeom prst="cube">
                <a:avLst>
                  <a:gd name="adj" fmla="val 25000"/>
                </a:avLst>
              </a:prstGeom>
              <a:solidFill>
                <a:srgbClr val="FFC000"/>
              </a:solidFill>
              <a:ln w="9525" algn="ctr">
                <a:solidFill>
                  <a:srgbClr val="FFFFFF"/>
                </a:solidFill>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0" i="0" u="none" strike="noStrike" kern="1200" cap="none" spc="0" normalizeH="0" baseline="0" noProof="0" dirty="0" smtClean="0">
                    <a:ln>
                      <a:noFill/>
                    </a:ln>
                    <a:solidFill>
                      <a:srgbClr val="000000"/>
                    </a:solidFill>
                    <a:effectLst/>
                    <a:uLnTx/>
                    <a:uFillTx/>
                    <a:latin typeface="Arial" charset="0"/>
                    <a:ea typeface="黑体" pitchFamily="2" charset="-122"/>
                    <a:cs typeface="+mn-cs"/>
                  </a:rPr>
                  <a:t>阶段 </a:t>
                </a:r>
                <a:r>
                  <a:rPr kumimoji="0" lang="en-US" altLang="zh-CN" sz="1000" b="0" i="0" u="none" strike="noStrike" kern="1200" cap="none" spc="0" normalizeH="0" baseline="0" noProof="0" dirty="0" smtClean="0">
                    <a:ln>
                      <a:noFill/>
                    </a:ln>
                    <a:solidFill>
                      <a:srgbClr val="000000"/>
                    </a:solidFill>
                    <a:effectLst/>
                    <a:uLnTx/>
                    <a:uFillTx/>
                    <a:latin typeface="Arial" charset="0"/>
                    <a:ea typeface="黑体" pitchFamily="2" charset="-122"/>
                    <a:cs typeface="+mn-cs"/>
                  </a:rPr>
                  <a:t>n-1</a:t>
                </a:r>
                <a:endParaRPr kumimoji="0" lang="zh-CN" altLang="en-US" sz="1000" b="0" i="0" u="none" strike="noStrike" kern="1200" cap="none" spc="0" normalizeH="0" baseline="0" noProof="0" dirty="0">
                  <a:ln>
                    <a:noFill/>
                  </a:ln>
                  <a:solidFill>
                    <a:srgbClr val="000000"/>
                  </a:solidFill>
                  <a:effectLst/>
                  <a:uLnTx/>
                  <a:uFillTx/>
                  <a:latin typeface="Arial" charset="0"/>
                  <a:ea typeface="黑体" pitchFamily="2" charset="-122"/>
                  <a:cs typeface="+mn-cs"/>
                </a:endParaRPr>
              </a:p>
            </p:txBody>
          </p:sp>
          <p:sp>
            <p:nvSpPr>
              <p:cNvPr id="186" name="立方体 185"/>
              <p:cNvSpPr/>
              <p:nvPr/>
            </p:nvSpPr>
            <p:spPr bwMode="auto">
              <a:xfrm>
                <a:off x="4324358" y="1063915"/>
                <a:ext cx="618792" cy="428625"/>
              </a:xfrm>
              <a:prstGeom prst="cube">
                <a:avLst/>
              </a:prstGeom>
              <a:solidFill>
                <a:srgbClr val="FFC000"/>
              </a:solidFill>
              <a:ln w="9525" algn="ctr">
                <a:solidFill>
                  <a:srgbClr val="FFFFFF"/>
                </a:solidFill>
                <a:round/>
                <a:headEnd/>
                <a:tailEnd/>
              </a:ln>
            </p:spPr>
            <p:txBody>
              <a:bodyPr wrap="none" anchor="ctr"/>
              <a:lstStyle/>
              <a:p>
                <a:pPr algn="ctr">
                  <a:defRPr/>
                </a:pPr>
                <a:r>
                  <a:rPr lang="zh-CN" altLang="en-US" sz="1000" dirty="0" smtClean="0">
                    <a:solidFill>
                      <a:srgbClr val="000000"/>
                    </a:solidFill>
                  </a:rPr>
                  <a:t>阶段</a:t>
                </a:r>
                <a:r>
                  <a:rPr lang="en-US" altLang="zh-CN" sz="1000" dirty="0" smtClean="0">
                    <a:solidFill>
                      <a:srgbClr val="000000"/>
                    </a:solidFill>
                  </a:rPr>
                  <a:t>n</a:t>
                </a:r>
                <a:endParaRPr lang="zh-CN" altLang="en-US" sz="1000" dirty="0">
                  <a:solidFill>
                    <a:srgbClr val="000000"/>
                  </a:solidFill>
                </a:endParaRPr>
              </a:p>
            </p:txBody>
          </p:sp>
          <p:sp>
            <p:nvSpPr>
              <p:cNvPr id="187" name="立方体 186"/>
              <p:cNvSpPr/>
              <p:nvPr/>
            </p:nvSpPr>
            <p:spPr bwMode="auto">
              <a:xfrm>
                <a:off x="6072234" y="1063915"/>
                <a:ext cx="558532" cy="428625"/>
              </a:xfrm>
              <a:prstGeom prst="cube">
                <a:avLst/>
              </a:prstGeom>
              <a:solidFill>
                <a:srgbClr val="FFC000"/>
              </a:solidFill>
              <a:ln w="9525" cap="flat" cmpd="sng" algn="ctr">
                <a:solidFill>
                  <a:srgbClr val="FFFFFF"/>
                </a:solidFill>
                <a:prstDash val="solid"/>
                <a:round/>
                <a:headEnd type="none" w="med" len="med"/>
                <a:tailEnd type="none" w="med" len="me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50" b="0" i="0" u="none" strike="noStrike" kern="1200" cap="none" spc="0" normalizeH="0" baseline="0" noProof="0" dirty="0" smtClean="0">
                    <a:ln>
                      <a:noFill/>
                    </a:ln>
                    <a:solidFill>
                      <a:srgbClr val="000000"/>
                    </a:solidFill>
                    <a:effectLst/>
                    <a:uLnTx/>
                    <a:uFillTx/>
                    <a:latin typeface="Arial" charset="0"/>
                    <a:ea typeface="黑体" pitchFamily="2" charset="-122"/>
                    <a:cs typeface="+mn-cs"/>
                  </a:rPr>
                  <a:t>阶段 </a:t>
                </a:r>
                <a:r>
                  <a:rPr lang="en-US" altLang="zh-CN" sz="1050" dirty="0" smtClean="0">
                    <a:solidFill>
                      <a:srgbClr val="000000"/>
                    </a:solidFill>
                  </a:rPr>
                  <a:t>n+1</a:t>
                </a:r>
              </a:p>
            </p:txBody>
          </p:sp>
          <p:cxnSp>
            <p:nvCxnSpPr>
              <p:cNvPr id="188" name="直接箭头连接符 187"/>
              <p:cNvCxnSpPr/>
              <p:nvPr/>
            </p:nvCxnSpPr>
            <p:spPr bwMode="auto">
              <a:xfrm rot="5400000">
                <a:off x="4424712" y="1644148"/>
                <a:ext cx="285752" cy="1588"/>
              </a:xfrm>
              <a:prstGeom prst="straightConnector1">
                <a:avLst/>
              </a:prstGeom>
              <a:ln>
                <a:headEnd type="none" w="med" len="med"/>
                <a:tailEnd type="arrow"/>
              </a:ln>
            </p:spPr>
            <p:style>
              <a:lnRef idx="1">
                <a:schemeClr val="accent2"/>
              </a:lnRef>
              <a:fillRef idx="0">
                <a:schemeClr val="accent2"/>
              </a:fillRef>
              <a:effectRef idx="0">
                <a:schemeClr val="accent2"/>
              </a:effectRef>
              <a:fontRef idx="minor">
                <a:schemeClr val="tx1"/>
              </a:fontRef>
            </p:style>
          </p:cxnSp>
          <p:cxnSp>
            <p:nvCxnSpPr>
              <p:cNvPr id="189" name="直接箭头连接符 14"/>
              <p:cNvCxnSpPr>
                <a:cxnSpLocks noChangeShapeType="1"/>
              </p:cNvCxnSpPr>
              <p:nvPr/>
            </p:nvCxnSpPr>
            <p:spPr bwMode="auto">
              <a:xfrm>
                <a:off x="2347420" y="1292296"/>
                <a:ext cx="285750" cy="1587"/>
              </a:xfrm>
              <a:prstGeom prst="straightConnector1">
                <a:avLst/>
              </a:prstGeom>
              <a:noFill/>
              <a:ln w="9525" algn="ctr">
                <a:solidFill>
                  <a:srgbClr val="000000"/>
                </a:solidFill>
                <a:round/>
                <a:headEnd/>
                <a:tailEnd type="arrow" w="med" len="med"/>
              </a:ln>
            </p:spPr>
          </p:cxnSp>
          <p:cxnSp>
            <p:nvCxnSpPr>
              <p:cNvPr id="190" name="直接箭头连接符 21"/>
              <p:cNvCxnSpPr>
                <a:cxnSpLocks noChangeShapeType="1"/>
              </p:cNvCxnSpPr>
              <p:nvPr/>
            </p:nvCxnSpPr>
            <p:spPr bwMode="auto">
              <a:xfrm>
                <a:off x="6626286" y="1285860"/>
                <a:ext cx="285750" cy="1587"/>
              </a:xfrm>
              <a:prstGeom prst="straightConnector1">
                <a:avLst/>
              </a:prstGeom>
              <a:noFill/>
              <a:ln w="9525" algn="ctr">
                <a:solidFill>
                  <a:srgbClr val="000000"/>
                </a:solidFill>
                <a:round/>
                <a:headEnd/>
                <a:tailEnd type="arrow" w="med" len="med"/>
              </a:ln>
            </p:spPr>
          </p:cxnSp>
        </p:grpSp>
        <p:cxnSp>
          <p:nvCxnSpPr>
            <p:cNvPr id="193" name="直接箭头连接符 14"/>
            <p:cNvCxnSpPr>
              <a:cxnSpLocks noChangeShapeType="1"/>
            </p:cNvCxnSpPr>
            <p:nvPr/>
          </p:nvCxnSpPr>
          <p:spPr bwMode="auto">
            <a:xfrm>
              <a:off x="3912960" y="1284272"/>
              <a:ext cx="345392" cy="1588"/>
            </a:xfrm>
            <a:prstGeom prst="straightConnector1">
              <a:avLst/>
            </a:prstGeom>
            <a:noFill/>
            <a:ln w="9525" algn="ctr">
              <a:solidFill>
                <a:srgbClr val="000000"/>
              </a:solidFill>
              <a:round/>
              <a:headEnd/>
              <a:tailEnd type="arrow" w="med" len="med"/>
            </a:ln>
          </p:spPr>
        </p:cxnSp>
      </p:grpSp>
      <p:grpSp>
        <p:nvGrpSpPr>
          <p:cNvPr id="7" name="组合 196"/>
          <p:cNvGrpSpPr/>
          <p:nvPr/>
        </p:nvGrpSpPr>
        <p:grpSpPr>
          <a:xfrm>
            <a:off x="2051720" y="2636912"/>
            <a:ext cx="7092280" cy="3867077"/>
            <a:chOff x="1619672" y="2564904"/>
            <a:chExt cx="7524328" cy="3939085"/>
          </a:xfrm>
        </p:grpSpPr>
        <p:grpSp>
          <p:nvGrpSpPr>
            <p:cNvPr id="8" name="组合 256"/>
            <p:cNvGrpSpPr/>
            <p:nvPr/>
          </p:nvGrpSpPr>
          <p:grpSpPr>
            <a:xfrm>
              <a:off x="1979710" y="2638722"/>
              <a:ext cx="7164288" cy="3865267"/>
              <a:chOff x="1443268" y="2638722"/>
              <a:chExt cx="7427682" cy="3865267"/>
            </a:xfrm>
          </p:grpSpPr>
          <p:grpSp>
            <p:nvGrpSpPr>
              <p:cNvPr id="9" name="Group 125"/>
              <p:cNvGrpSpPr>
                <a:grpSpLocks/>
              </p:cNvGrpSpPr>
              <p:nvPr/>
            </p:nvGrpSpPr>
            <p:grpSpPr bwMode="auto">
              <a:xfrm>
                <a:off x="4298950" y="3718237"/>
                <a:ext cx="4572000" cy="2785752"/>
                <a:chOff x="285720" y="3286124"/>
                <a:chExt cx="4572032" cy="2786082"/>
              </a:xfrm>
            </p:grpSpPr>
            <p:sp>
              <p:nvSpPr>
                <p:cNvPr id="196" name="椭圆 106"/>
                <p:cNvSpPr/>
                <p:nvPr/>
              </p:nvSpPr>
              <p:spPr bwMode="auto">
                <a:xfrm>
                  <a:off x="285720" y="3286124"/>
                  <a:ext cx="4572032" cy="2786082"/>
                </a:xfrm>
                <a:prstGeom prst="ellipse">
                  <a:avLst/>
                </a:prstGeom>
                <a:solidFill>
                  <a:schemeClr val="bg1"/>
                </a:solidFill>
                <a:ln w="28575" cap="flat" cmpd="sng" algn="ctr">
                  <a:solidFill>
                    <a:srgbClr val="FF0000"/>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zh-CN" altLang="en-US" sz="1400" b="1" dirty="0">
                    <a:solidFill>
                      <a:srgbClr val="000000"/>
                    </a:solidFill>
                    <a:latin typeface="宋体" pitchFamily="2" charset="-122"/>
                  </a:endParaRPr>
                </a:p>
              </p:txBody>
            </p:sp>
            <p:sp>
              <p:nvSpPr>
                <p:cNvPr id="197" name="Text Box 60"/>
                <p:cNvSpPr txBox="1">
                  <a:spLocks noChangeArrowheads="1"/>
                </p:cNvSpPr>
                <p:nvPr/>
              </p:nvSpPr>
              <p:spPr bwMode="auto">
                <a:xfrm>
                  <a:off x="984141" y="4522622"/>
                  <a:ext cx="312908" cy="554064"/>
                </a:xfrm>
                <a:prstGeom prst="rect">
                  <a:avLst/>
                </a:prstGeom>
                <a:solidFill>
                  <a:schemeClr val="bg1"/>
                </a:solidFill>
                <a:ln w="19050" cap="sq" algn="ctr">
                  <a:solidFill>
                    <a:schemeClr val="tx1">
                      <a:lumMod val="75000"/>
                      <a:lumOff val="25000"/>
                    </a:schemeClr>
                  </a:solidFill>
                  <a:miter lim="800000"/>
                  <a:headEnd/>
                  <a:tailEnd/>
                </a:ln>
                <a:effectLst/>
              </p:spPr>
              <p:txBody>
                <a:bodyPr wrap="none">
                  <a:spAutoFit/>
                </a:bodyPr>
                <a:lstStyle/>
                <a:p>
                  <a:pPr algn="ctr">
                    <a:defRPr/>
                  </a:pPr>
                  <a:r>
                    <a:rPr lang="zh-CN" altLang="en-US" sz="1000" b="1" dirty="0">
                      <a:solidFill>
                        <a:srgbClr val="000000"/>
                      </a:solidFill>
                      <a:latin typeface="宋体" pitchFamily="2" charset="-122"/>
                    </a:rPr>
                    <a:t>输</a:t>
                  </a:r>
                  <a:endParaRPr lang="en-US" altLang="zh-CN" sz="1000" b="1" dirty="0">
                    <a:solidFill>
                      <a:srgbClr val="000000"/>
                    </a:solidFill>
                    <a:latin typeface="宋体" pitchFamily="2" charset="-122"/>
                  </a:endParaRPr>
                </a:p>
                <a:p>
                  <a:pPr algn="ctr">
                    <a:defRPr/>
                  </a:pPr>
                  <a:endParaRPr lang="en-US" altLang="zh-CN" sz="1000" b="1" dirty="0" smtClean="0">
                    <a:solidFill>
                      <a:srgbClr val="000000"/>
                    </a:solidFill>
                    <a:latin typeface="宋体" pitchFamily="2" charset="-122"/>
                  </a:endParaRPr>
                </a:p>
                <a:p>
                  <a:pPr algn="ctr">
                    <a:defRPr/>
                  </a:pPr>
                  <a:r>
                    <a:rPr lang="zh-CN" altLang="en-US" sz="1000" b="1" dirty="0" smtClean="0">
                      <a:solidFill>
                        <a:srgbClr val="000000"/>
                      </a:solidFill>
                      <a:latin typeface="宋体" pitchFamily="2" charset="-122"/>
                    </a:rPr>
                    <a:t>入</a:t>
                  </a:r>
                  <a:endParaRPr lang="zh-CN" altLang="en-US" sz="1000" b="1" dirty="0">
                    <a:solidFill>
                      <a:srgbClr val="000000"/>
                    </a:solidFill>
                    <a:latin typeface="宋体" pitchFamily="2" charset="-122"/>
                  </a:endParaRPr>
                </a:p>
              </p:txBody>
            </p:sp>
            <p:sp>
              <p:nvSpPr>
                <p:cNvPr id="198" name="Text Box 61"/>
                <p:cNvSpPr txBox="1">
                  <a:spLocks noChangeArrowheads="1"/>
                </p:cNvSpPr>
                <p:nvPr/>
              </p:nvSpPr>
              <p:spPr bwMode="auto">
                <a:xfrm>
                  <a:off x="3971043" y="4495631"/>
                  <a:ext cx="312908" cy="554064"/>
                </a:xfrm>
                <a:prstGeom prst="rect">
                  <a:avLst/>
                </a:prstGeom>
                <a:solidFill>
                  <a:schemeClr val="bg1"/>
                </a:solidFill>
                <a:ln w="19050" cap="sq" algn="ctr">
                  <a:solidFill>
                    <a:schemeClr val="tx1">
                      <a:lumMod val="75000"/>
                      <a:lumOff val="25000"/>
                    </a:schemeClr>
                  </a:solidFill>
                  <a:miter lim="800000"/>
                  <a:headEnd/>
                  <a:tailEnd/>
                </a:ln>
                <a:effectLst/>
              </p:spPr>
              <p:txBody>
                <a:bodyPr wrap="none">
                  <a:spAutoFit/>
                </a:bodyPr>
                <a:lstStyle/>
                <a:p>
                  <a:pPr algn="ctr">
                    <a:defRPr/>
                  </a:pPr>
                  <a:r>
                    <a:rPr lang="zh-CN" altLang="en-US" sz="1000" b="1" dirty="0">
                      <a:solidFill>
                        <a:srgbClr val="000000"/>
                      </a:solidFill>
                      <a:latin typeface="宋体" pitchFamily="2" charset="-122"/>
                    </a:rPr>
                    <a:t>输</a:t>
                  </a:r>
                  <a:endParaRPr lang="en-US" altLang="zh-CN" sz="1000" b="1" dirty="0">
                    <a:solidFill>
                      <a:srgbClr val="000000"/>
                    </a:solidFill>
                    <a:latin typeface="宋体" pitchFamily="2" charset="-122"/>
                  </a:endParaRPr>
                </a:p>
                <a:p>
                  <a:pPr algn="ctr">
                    <a:defRPr/>
                  </a:pPr>
                  <a:endParaRPr lang="en-US" altLang="zh-CN" sz="1000" b="1" dirty="0" smtClean="0">
                    <a:solidFill>
                      <a:srgbClr val="000000"/>
                    </a:solidFill>
                    <a:latin typeface="宋体" pitchFamily="2" charset="-122"/>
                  </a:endParaRPr>
                </a:p>
                <a:p>
                  <a:pPr algn="ctr">
                    <a:defRPr/>
                  </a:pPr>
                  <a:r>
                    <a:rPr lang="zh-CN" altLang="en-US" sz="1000" b="1" dirty="0" smtClean="0">
                      <a:solidFill>
                        <a:srgbClr val="000000"/>
                      </a:solidFill>
                      <a:latin typeface="宋体" pitchFamily="2" charset="-122"/>
                    </a:rPr>
                    <a:t>出</a:t>
                  </a:r>
                  <a:endParaRPr lang="zh-CN" altLang="en-US" sz="1000" b="1" dirty="0">
                    <a:solidFill>
                      <a:srgbClr val="000000"/>
                    </a:solidFill>
                    <a:latin typeface="宋体" pitchFamily="2" charset="-122"/>
                  </a:endParaRPr>
                </a:p>
              </p:txBody>
            </p:sp>
            <p:sp>
              <p:nvSpPr>
                <p:cNvPr id="199" name="Line 70"/>
                <p:cNvSpPr>
                  <a:spLocks noChangeShapeType="1"/>
                </p:cNvSpPr>
                <p:nvPr/>
              </p:nvSpPr>
              <p:spPr bwMode="auto">
                <a:xfrm>
                  <a:off x="1350940" y="4797267"/>
                  <a:ext cx="620716" cy="0"/>
                </a:xfrm>
                <a:prstGeom prst="line">
                  <a:avLst/>
                </a:prstGeom>
                <a:solidFill>
                  <a:schemeClr val="bg1"/>
                </a:solidFill>
                <a:ln w="19050" cap="sq">
                  <a:solidFill>
                    <a:schemeClr val="tx1">
                      <a:lumMod val="75000"/>
                      <a:lumOff val="25000"/>
                    </a:schemeClr>
                  </a:solidFill>
                  <a:round/>
                  <a:headEnd/>
                  <a:tailEnd type="triangle" w="med" len="med"/>
                </a:ln>
              </p:spPr>
              <p:txBody>
                <a:bodyPr wrap="none" anchor="ctr"/>
                <a:lstStyle/>
                <a:p>
                  <a:pPr algn="ctr">
                    <a:defRPr/>
                  </a:pPr>
                  <a:endParaRPr lang="zh-CN" altLang="en-US" sz="1000" b="1">
                    <a:solidFill>
                      <a:srgbClr val="000000"/>
                    </a:solidFill>
                    <a:latin typeface="Arial" pitchFamily="34" charset="0"/>
                  </a:endParaRPr>
                </a:p>
              </p:txBody>
            </p:sp>
            <p:sp>
              <p:nvSpPr>
                <p:cNvPr id="200" name="Line 73"/>
                <p:cNvSpPr>
                  <a:spLocks noChangeShapeType="1"/>
                </p:cNvSpPr>
                <p:nvPr/>
              </p:nvSpPr>
              <p:spPr bwMode="auto">
                <a:xfrm flipH="1">
                  <a:off x="3313104" y="4797267"/>
                  <a:ext cx="619129" cy="0"/>
                </a:xfrm>
                <a:prstGeom prst="line">
                  <a:avLst/>
                </a:prstGeom>
                <a:solidFill>
                  <a:schemeClr val="bg1"/>
                </a:solidFill>
                <a:ln w="19050" cap="sq">
                  <a:solidFill>
                    <a:schemeClr val="tx1">
                      <a:lumMod val="75000"/>
                      <a:lumOff val="25000"/>
                    </a:schemeClr>
                  </a:solidFill>
                  <a:round/>
                  <a:headEnd type="triangle" w="med" len="med"/>
                  <a:tailEnd/>
                </a:ln>
              </p:spPr>
              <p:txBody>
                <a:bodyPr wrap="none" anchor="ctr"/>
                <a:lstStyle/>
                <a:p>
                  <a:pPr algn="ctr">
                    <a:defRPr/>
                  </a:pPr>
                  <a:endParaRPr lang="zh-CN" altLang="en-US" sz="1000" b="1">
                    <a:solidFill>
                      <a:srgbClr val="000000"/>
                    </a:solidFill>
                    <a:latin typeface="Arial" pitchFamily="34" charset="0"/>
                  </a:endParaRPr>
                </a:p>
              </p:txBody>
            </p:sp>
            <p:sp>
              <p:nvSpPr>
                <p:cNvPr id="201" name="Text Box 81"/>
                <p:cNvSpPr txBox="1">
                  <a:spLocks noChangeArrowheads="1"/>
                </p:cNvSpPr>
                <p:nvPr/>
              </p:nvSpPr>
              <p:spPr bwMode="auto">
                <a:xfrm>
                  <a:off x="1944670" y="3644630"/>
                  <a:ext cx="1320809" cy="400157"/>
                </a:xfrm>
                <a:prstGeom prst="rect">
                  <a:avLst/>
                </a:prstGeom>
                <a:solidFill>
                  <a:schemeClr val="bg1"/>
                </a:solidFill>
                <a:ln w="19050" cap="sq" algn="ctr">
                  <a:solidFill>
                    <a:schemeClr val="tx1">
                      <a:lumMod val="75000"/>
                      <a:lumOff val="25000"/>
                    </a:schemeClr>
                  </a:solidFill>
                  <a:miter lim="800000"/>
                  <a:headEnd/>
                  <a:tailEnd/>
                </a:ln>
                <a:effectLst/>
              </p:spPr>
              <p:txBody>
                <a:bodyPr>
                  <a:spAutoFit/>
                </a:bodyPr>
                <a:lstStyle/>
                <a:p>
                  <a:pPr algn="ctr">
                    <a:defRPr/>
                  </a:pPr>
                  <a:r>
                    <a:rPr lang="zh-CN" altLang="en-US" sz="1000" b="1" dirty="0" smtClean="0">
                      <a:solidFill>
                        <a:srgbClr val="000000"/>
                      </a:solidFill>
                      <a:latin typeface="宋体" pitchFamily="2" charset="-122"/>
                    </a:rPr>
                    <a:t>规范，约束</a:t>
                  </a:r>
                  <a:r>
                    <a:rPr lang="en-US" altLang="zh-CN" sz="1000" b="1" dirty="0" smtClean="0">
                      <a:solidFill>
                        <a:srgbClr val="000000"/>
                      </a:solidFill>
                      <a:latin typeface="宋体" pitchFamily="2" charset="-122"/>
                    </a:rPr>
                    <a:t/>
                  </a:r>
                  <a:br>
                    <a:rPr lang="en-US" altLang="zh-CN" sz="1000" b="1" dirty="0" smtClean="0">
                      <a:solidFill>
                        <a:srgbClr val="000000"/>
                      </a:solidFill>
                      <a:latin typeface="宋体" pitchFamily="2" charset="-122"/>
                    </a:rPr>
                  </a:br>
                  <a:r>
                    <a:rPr lang="zh-CN" altLang="en-US" sz="1000" b="1" dirty="0" smtClean="0">
                      <a:solidFill>
                        <a:srgbClr val="000000"/>
                      </a:solidFill>
                      <a:latin typeface="宋体" pitchFamily="2" charset="-122"/>
                    </a:rPr>
                    <a:t>（指</a:t>
                  </a:r>
                  <a:r>
                    <a:rPr lang="zh-CN" altLang="en-US" sz="1000" b="1" dirty="0">
                      <a:solidFill>
                        <a:srgbClr val="000000"/>
                      </a:solidFill>
                      <a:latin typeface="宋体" pitchFamily="2" charset="-122"/>
                    </a:rPr>
                    <a:t>标、进度</a:t>
                  </a:r>
                  <a:r>
                    <a:rPr lang="en-US" altLang="zh-CN" sz="1000" b="1" dirty="0" smtClean="0">
                      <a:solidFill>
                        <a:srgbClr val="000000"/>
                      </a:solidFill>
                      <a:latin typeface="宋体" pitchFamily="2" charset="-122"/>
                    </a:rPr>
                    <a:t>) </a:t>
                  </a:r>
                  <a:endParaRPr lang="zh-CN" altLang="en-US" sz="1000" b="1" dirty="0">
                    <a:solidFill>
                      <a:srgbClr val="000000"/>
                    </a:solidFill>
                    <a:latin typeface="宋体" pitchFamily="2" charset="-122"/>
                  </a:endParaRPr>
                </a:p>
              </p:txBody>
            </p:sp>
            <p:sp>
              <p:nvSpPr>
                <p:cNvPr id="202" name="Text Box 82"/>
                <p:cNvSpPr txBox="1">
                  <a:spLocks noChangeArrowheads="1"/>
                </p:cNvSpPr>
                <p:nvPr/>
              </p:nvSpPr>
              <p:spPr bwMode="auto">
                <a:xfrm>
                  <a:off x="1897044" y="5430780"/>
                  <a:ext cx="1428760" cy="400097"/>
                </a:xfrm>
                <a:prstGeom prst="rect">
                  <a:avLst/>
                </a:prstGeom>
                <a:solidFill>
                  <a:schemeClr val="bg1"/>
                </a:solidFill>
                <a:ln w="19050" cap="sq" algn="ctr">
                  <a:solidFill>
                    <a:schemeClr val="tx1">
                      <a:lumMod val="75000"/>
                      <a:lumOff val="25000"/>
                    </a:schemeClr>
                  </a:solidFill>
                  <a:miter lim="800000"/>
                  <a:headEnd/>
                  <a:tailEnd/>
                </a:ln>
                <a:effectLst/>
              </p:spPr>
              <p:txBody>
                <a:bodyPr>
                  <a:spAutoFit/>
                </a:bodyPr>
                <a:lstStyle/>
                <a:p>
                  <a:pPr algn="ctr">
                    <a:defRPr/>
                  </a:pPr>
                  <a:r>
                    <a:rPr lang="zh-CN" altLang="en-US" sz="1000" b="1" dirty="0">
                      <a:solidFill>
                        <a:srgbClr val="000000"/>
                      </a:solidFill>
                      <a:latin typeface="宋体" pitchFamily="2" charset="-122"/>
                    </a:rPr>
                    <a:t>资源</a:t>
                  </a:r>
                </a:p>
                <a:p>
                  <a:pPr algn="ctr">
                    <a:defRPr/>
                  </a:pPr>
                  <a:r>
                    <a:rPr lang="zh-CN" altLang="en-US" sz="1000" b="1" dirty="0">
                      <a:solidFill>
                        <a:srgbClr val="000000"/>
                      </a:solidFill>
                      <a:latin typeface="宋体" pitchFamily="2" charset="-122"/>
                    </a:rPr>
                    <a:t>（人、财、物）</a:t>
                  </a:r>
                </a:p>
              </p:txBody>
            </p:sp>
            <p:sp>
              <p:nvSpPr>
                <p:cNvPr id="203" name="Line 83"/>
                <p:cNvSpPr>
                  <a:spLocks noChangeShapeType="1"/>
                </p:cNvSpPr>
                <p:nvPr/>
              </p:nvSpPr>
              <p:spPr bwMode="auto">
                <a:xfrm flipH="1">
                  <a:off x="2593961" y="4041552"/>
                  <a:ext cx="9525" cy="333415"/>
                </a:xfrm>
                <a:prstGeom prst="line">
                  <a:avLst/>
                </a:prstGeom>
                <a:solidFill>
                  <a:schemeClr val="bg1"/>
                </a:solidFill>
                <a:ln w="19050" cap="sq">
                  <a:solidFill>
                    <a:schemeClr val="tx1">
                      <a:lumMod val="75000"/>
                      <a:lumOff val="25000"/>
                    </a:schemeClr>
                  </a:solidFill>
                  <a:round/>
                  <a:headEnd/>
                  <a:tailEnd type="triangle" w="med" len="med"/>
                </a:ln>
              </p:spPr>
              <p:txBody>
                <a:bodyPr wrap="none" anchor="ctr"/>
                <a:lstStyle/>
                <a:p>
                  <a:pPr algn="ctr">
                    <a:defRPr/>
                  </a:pPr>
                  <a:endParaRPr lang="zh-CN" altLang="en-US" sz="1000" b="1">
                    <a:solidFill>
                      <a:srgbClr val="000000"/>
                    </a:solidFill>
                    <a:latin typeface="Arial" pitchFamily="34" charset="0"/>
                  </a:endParaRPr>
                </a:p>
              </p:txBody>
            </p:sp>
            <p:sp>
              <p:nvSpPr>
                <p:cNvPr id="204" name="Line 84"/>
                <p:cNvSpPr>
                  <a:spLocks noChangeShapeType="1"/>
                </p:cNvSpPr>
                <p:nvPr/>
              </p:nvSpPr>
              <p:spPr bwMode="auto">
                <a:xfrm flipH="1">
                  <a:off x="2595549" y="5121180"/>
                  <a:ext cx="7937" cy="298485"/>
                </a:xfrm>
                <a:prstGeom prst="line">
                  <a:avLst/>
                </a:prstGeom>
                <a:solidFill>
                  <a:schemeClr val="bg1"/>
                </a:solidFill>
                <a:ln w="19050" cap="sq">
                  <a:solidFill>
                    <a:schemeClr val="tx1">
                      <a:lumMod val="75000"/>
                      <a:lumOff val="25000"/>
                    </a:schemeClr>
                  </a:solidFill>
                  <a:round/>
                  <a:headEnd type="triangle" w="med" len="med"/>
                  <a:tailEnd/>
                </a:ln>
              </p:spPr>
              <p:txBody>
                <a:bodyPr wrap="none" anchor="ctr"/>
                <a:lstStyle/>
                <a:p>
                  <a:pPr algn="ctr">
                    <a:defRPr/>
                  </a:pPr>
                  <a:endParaRPr lang="zh-CN" altLang="en-US" sz="1000" b="1">
                    <a:solidFill>
                      <a:srgbClr val="000000"/>
                    </a:solidFill>
                    <a:latin typeface="Arial" pitchFamily="34" charset="0"/>
                  </a:endParaRPr>
                </a:p>
              </p:txBody>
            </p:sp>
            <p:sp>
              <p:nvSpPr>
                <p:cNvPr id="205" name="Rounded Rectangle 29"/>
                <p:cNvSpPr>
                  <a:spLocks noChangeArrowheads="1"/>
                </p:cNvSpPr>
                <p:nvPr/>
              </p:nvSpPr>
              <p:spPr bwMode="auto">
                <a:xfrm>
                  <a:off x="1944516" y="4381913"/>
                  <a:ext cx="1383409" cy="727788"/>
                </a:xfrm>
                <a:prstGeom prst="roundRect">
                  <a:avLst>
                    <a:gd name="adj" fmla="val 16667"/>
                  </a:avLst>
                </a:prstGeom>
                <a:solidFill>
                  <a:schemeClr val="tx2">
                    <a:lumMod val="60000"/>
                    <a:lumOff val="40000"/>
                  </a:schemeClr>
                </a:solidFill>
                <a:ln w="9525" algn="ctr">
                  <a:solidFill>
                    <a:schemeClr val="tx1"/>
                  </a:solidFill>
                  <a:round/>
                  <a:headEnd/>
                  <a:tailEnd/>
                </a:ln>
              </p:spPr>
              <p:txBody>
                <a:bodyPr wrap="none" anchor="ctr"/>
                <a:lstStyle/>
                <a:p>
                  <a:pPr algn="ctr"/>
                  <a:endParaRPr lang="en-US" altLang="zh-CN" b="1" dirty="0">
                    <a:solidFill>
                      <a:schemeClr val="bg1"/>
                    </a:solidFill>
                  </a:endParaRPr>
                </a:p>
              </p:txBody>
            </p:sp>
            <p:sp>
              <p:nvSpPr>
                <p:cNvPr id="206" name="Text Box 85"/>
                <p:cNvSpPr txBox="1">
                  <a:spLocks noChangeArrowheads="1"/>
                </p:cNvSpPr>
                <p:nvPr/>
              </p:nvSpPr>
              <p:spPr bwMode="auto">
                <a:xfrm>
                  <a:off x="1979712" y="4581128"/>
                  <a:ext cx="1357322" cy="344899"/>
                </a:xfrm>
                <a:prstGeom prst="rect">
                  <a:avLst/>
                </a:prstGeom>
                <a:noFill/>
                <a:ln w="19050" cap="sq" algn="ctr">
                  <a:noFill/>
                  <a:miter lim="800000"/>
                  <a:headEnd/>
                  <a:tailEnd/>
                </a:ln>
              </p:spPr>
              <p:txBody>
                <a:bodyPr>
                  <a:spAutoFit/>
                </a:bodyPr>
                <a:lstStyle/>
                <a:p>
                  <a:pPr algn="ctr"/>
                  <a:r>
                    <a:rPr lang="zh-CN" altLang="en-US" sz="1600" b="1" dirty="0" smtClean="0">
                      <a:solidFill>
                        <a:schemeClr val="bg1"/>
                      </a:solidFill>
                      <a:latin typeface="宋体" pitchFamily="2" charset="-122"/>
                    </a:rPr>
                    <a:t>工作包</a:t>
                  </a:r>
                  <a:endParaRPr lang="zh-CN" altLang="en-US" sz="1600" b="1" dirty="0">
                    <a:solidFill>
                      <a:schemeClr val="bg1"/>
                    </a:solidFill>
                    <a:latin typeface="宋体" pitchFamily="2" charset="-122"/>
                  </a:endParaRPr>
                </a:p>
              </p:txBody>
            </p:sp>
          </p:grpSp>
          <p:cxnSp>
            <p:nvCxnSpPr>
              <p:cNvPr id="194" name="直接连接符 193"/>
              <p:cNvCxnSpPr>
                <a:cxnSpLocks noChangeShapeType="1"/>
                <a:stCxn id="191" idx="4"/>
              </p:cNvCxnSpPr>
              <p:nvPr/>
            </p:nvCxnSpPr>
            <p:spPr bwMode="auto">
              <a:xfrm rot="16200000" flipH="1">
                <a:off x="1639370" y="2872858"/>
                <a:ext cx="2736528" cy="3128731"/>
              </a:xfrm>
              <a:prstGeom prst="line">
                <a:avLst/>
              </a:prstGeom>
              <a:noFill/>
              <a:ln w="9525" algn="ctr">
                <a:solidFill>
                  <a:srgbClr val="FF0000"/>
                </a:solidFill>
                <a:round/>
                <a:headEnd/>
                <a:tailEnd/>
              </a:ln>
            </p:spPr>
          </p:cxnSp>
          <p:cxnSp>
            <p:nvCxnSpPr>
              <p:cNvPr id="195" name="直接连接符 194"/>
              <p:cNvCxnSpPr>
                <a:cxnSpLocks noChangeShapeType="1"/>
                <a:stCxn id="191" idx="7"/>
              </p:cNvCxnSpPr>
              <p:nvPr/>
            </p:nvCxnSpPr>
            <p:spPr bwMode="auto">
              <a:xfrm rot="16200000" flipH="1">
                <a:off x="4004149" y="341788"/>
                <a:ext cx="1150642" cy="5744509"/>
              </a:xfrm>
              <a:prstGeom prst="line">
                <a:avLst/>
              </a:prstGeom>
              <a:noFill/>
              <a:ln w="9525" algn="ctr">
                <a:solidFill>
                  <a:srgbClr val="FF0000"/>
                </a:solidFill>
                <a:round/>
                <a:headEnd/>
                <a:tailEnd/>
              </a:ln>
            </p:spPr>
          </p:cxnSp>
        </p:grpSp>
        <p:sp>
          <p:nvSpPr>
            <p:cNvPr id="191" name="椭圆 190"/>
            <p:cNvSpPr/>
            <p:nvPr/>
          </p:nvSpPr>
          <p:spPr bwMode="auto">
            <a:xfrm>
              <a:off x="1619672" y="2564904"/>
              <a:ext cx="720080" cy="504056"/>
            </a:xfrm>
            <a:prstGeom prst="ellipse">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sp>
        <p:nvSpPr>
          <p:cNvPr id="208" name="Text Box 9"/>
          <p:cNvSpPr txBox="1">
            <a:spLocks noChangeArrowheads="1"/>
          </p:cNvSpPr>
          <p:nvPr/>
        </p:nvSpPr>
        <p:spPr bwMode="auto">
          <a:xfrm>
            <a:off x="0" y="6610350"/>
            <a:ext cx="9144000" cy="244475"/>
          </a:xfrm>
          <a:prstGeom prst="rect">
            <a:avLst/>
          </a:prstGeom>
          <a:solidFill>
            <a:srgbClr val="C0C0C0"/>
          </a:solidFill>
          <a:ln w="9525">
            <a:noFill/>
            <a:miter lim="800000"/>
            <a:headEnd/>
            <a:tailEnd/>
          </a:ln>
        </p:spPr>
        <p:txBody>
          <a:bodyPr>
            <a:spAutoFit/>
          </a:bodyPr>
          <a:lstStyle/>
          <a:p>
            <a:pPr algn="ctr">
              <a:spcBef>
                <a:spcPct val="50000"/>
              </a:spcBef>
            </a:pPr>
            <a:r>
              <a:rPr lang="en-US" altLang="zh-CN" sz="1000" dirty="0"/>
              <a:t>A </a:t>
            </a:r>
            <a:r>
              <a:rPr lang="en-US" altLang="zh-CN" sz="1000" dirty="0" err="1"/>
              <a:t>Pera</a:t>
            </a:r>
            <a:r>
              <a:rPr lang="en-US" altLang="zh-CN" sz="1000" dirty="0"/>
              <a:t> Global Company © </a:t>
            </a:r>
            <a:r>
              <a:rPr lang="en-US" altLang="zh-CN" sz="1000" dirty="0" smtClean="0"/>
              <a:t>2011 </a:t>
            </a:r>
            <a:r>
              <a:rPr lang="en-US" altLang="zh-CN" sz="1000" dirty="0"/>
              <a:t>PERA China</a:t>
            </a:r>
          </a:p>
        </p:txBody>
      </p:sp>
      <p:sp>
        <p:nvSpPr>
          <p:cNvPr id="207" name="TextBox 661"/>
          <p:cNvSpPr txBox="1">
            <a:spLocks noChangeArrowheads="1"/>
          </p:cNvSpPr>
          <p:nvPr/>
        </p:nvSpPr>
        <p:spPr bwMode="auto">
          <a:xfrm>
            <a:off x="859270" y="4857760"/>
            <a:ext cx="1069524" cy="369332"/>
          </a:xfrm>
          <a:prstGeom prst="rect">
            <a:avLst/>
          </a:prstGeom>
          <a:noFill/>
          <a:ln w="9525">
            <a:noFill/>
            <a:miter lim="800000"/>
            <a:headEnd/>
            <a:tailEnd/>
          </a:ln>
        </p:spPr>
        <p:txBody>
          <a:bodyPr wrap="none">
            <a:spAutoFit/>
          </a:bodyPr>
          <a:lstStyle/>
          <a:p>
            <a:r>
              <a:rPr lang="en-US" altLang="zh-CN" dirty="0" err="1" smtClean="0">
                <a:ea typeface="黑体" pitchFamily="49" charset="-122"/>
              </a:rPr>
              <a:t>SimFlow</a:t>
            </a:r>
            <a:endParaRPr lang="zh-CN" altLang="en-US" dirty="0">
              <a:ea typeface="黑体" pitchFamily="49" charset="-122"/>
            </a:endParaRPr>
          </a:p>
        </p:txBody>
      </p:sp>
      <p:sp>
        <p:nvSpPr>
          <p:cNvPr id="209" name="TextBox 290"/>
          <p:cNvSpPr txBox="1">
            <a:spLocks noChangeArrowheads="1"/>
          </p:cNvSpPr>
          <p:nvPr/>
        </p:nvSpPr>
        <p:spPr bwMode="auto">
          <a:xfrm>
            <a:off x="448108" y="4585260"/>
            <a:ext cx="415498" cy="923330"/>
          </a:xfrm>
          <a:prstGeom prst="rect">
            <a:avLst/>
          </a:prstGeom>
          <a:noFill/>
          <a:ln w="9525">
            <a:noFill/>
            <a:miter lim="800000"/>
            <a:headEnd/>
            <a:tailEnd/>
          </a:ln>
        </p:spPr>
        <p:txBody>
          <a:bodyPr wrap="none">
            <a:spAutoFit/>
          </a:bodyPr>
          <a:lstStyle/>
          <a:p>
            <a:r>
              <a:rPr lang="zh-CN" altLang="en-US" dirty="0" smtClean="0">
                <a:ea typeface="黑体" pitchFamily="49" charset="-122"/>
              </a:rPr>
              <a:t>工</a:t>
            </a:r>
            <a:endParaRPr lang="en-US" altLang="zh-CN" dirty="0" smtClean="0">
              <a:ea typeface="黑体" pitchFamily="49" charset="-122"/>
            </a:endParaRPr>
          </a:p>
          <a:p>
            <a:r>
              <a:rPr lang="zh-CN" altLang="en-US" dirty="0" smtClean="0">
                <a:ea typeface="黑体" pitchFamily="49" charset="-122"/>
              </a:rPr>
              <a:t>具</a:t>
            </a:r>
            <a:endParaRPr lang="en-US" altLang="zh-CN" dirty="0" smtClean="0">
              <a:ea typeface="黑体" pitchFamily="49" charset="-122"/>
            </a:endParaRPr>
          </a:p>
          <a:p>
            <a:r>
              <a:rPr lang="zh-CN" altLang="en-US" dirty="0" smtClean="0">
                <a:ea typeface="黑体" pitchFamily="49" charset="-122"/>
              </a:rPr>
              <a:t>流</a:t>
            </a:r>
            <a:endParaRPr lang="zh-CN" altLang="en-US" dirty="0">
              <a:ea typeface="黑体" pitchFamily="49" charset="-122"/>
            </a:endParaRPr>
          </a:p>
        </p:txBody>
      </p:sp>
      <p:sp>
        <p:nvSpPr>
          <p:cNvPr id="210" name="TextBox 287"/>
          <p:cNvSpPr txBox="1">
            <a:spLocks noChangeArrowheads="1"/>
          </p:cNvSpPr>
          <p:nvPr/>
        </p:nvSpPr>
        <p:spPr bwMode="auto">
          <a:xfrm>
            <a:off x="458862" y="1000125"/>
            <a:ext cx="415498" cy="646331"/>
          </a:xfrm>
          <a:prstGeom prst="rect">
            <a:avLst/>
          </a:prstGeom>
          <a:noFill/>
          <a:ln w="9525">
            <a:noFill/>
            <a:miter lim="800000"/>
            <a:headEnd/>
            <a:tailEnd/>
          </a:ln>
        </p:spPr>
        <p:txBody>
          <a:bodyPr wrap="none">
            <a:spAutoFit/>
          </a:bodyPr>
          <a:lstStyle/>
          <a:p>
            <a:r>
              <a:rPr lang="zh-CN" altLang="en-US" dirty="0" smtClean="0">
                <a:ea typeface="黑体" pitchFamily="49" charset="-122"/>
              </a:rPr>
              <a:t>阶</a:t>
            </a:r>
            <a:endParaRPr lang="en-US" altLang="zh-CN" dirty="0" smtClean="0">
              <a:ea typeface="黑体" pitchFamily="49" charset="-122"/>
            </a:endParaRPr>
          </a:p>
          <a:p>
            <a:r>
              <a:rPr lang="zh-CN" altLang="en-US" dirty="0" smtClean="0">
                <a:ea typeface="黑体" pitchFamily="49" charset="-122"/>
              </a:rPr>
              <a:t>段</a:t>
            </a:r>
            <a:endParaRPr lang="zh-CN" altLang="en-US" dirty="0">
              <a:ea typeface="黑体" pitchFamily="49" charset="-122"/>
            </a:endParaRPr>
          </a:p>
        </p:txBody>
      </p:sp>
    </p:spTree>
    <p:extLst>
      <p:ext uri="{BB962C8B-B14F-4D97-AF65-F5344CB8AC3E}">
        <p14:creationId xmlns:p14="http://schemas.microsoft.com/office/powerpoint/2010/main" val="36531813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精益研发体系的工作包 </a:t>
            </a:r>
            <a:r>
              <a:rPr lang="en-US" altLang="zh-CN" dirty="0" smtClean="0">
                <a:solidFill>
                  <a:srgbClr val="FF0000"/>
                </a:solidFill>
              </a:rPr>
              <a:t>– </a:t>
            </a:r>
            <a:r>
              <a:rPr lang="zh-CN" altLang="en-US" dirty="0" smtClean="0">
                <a:solidFill>
                  <a:srgbClr val="FF0000"/>
                </a:solidFill>
              </a:rPr>
              <a:t>灵魂</a:t>
            </a:r>
            <a:endParaRPr lang="zh-CN" altLang="en-US" dirty="0">
              <a:solidFill>
                <a:srgbClr val="FF0000"/>
              </a:solidFill>
            </a:endParaRPr>
          </a:p>
        </p:txBody>
      </p:sp>
      <p:cxnSp>
        <p:nvCxnSpPr>
          <p:cNvPr id="441" name="直接连接符 440"/>
          <p:cNvCxnSpPr/>
          <p:nvPr/>
        </p:nvCxnSpPr>
        <p:spPr bwMode="auto">
          <a:xfrm>
            <a:off x="571472" y="6856412"/>
            <a:ext cx="8286808" cy="1588"/>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nvGrpSpPr>
          <p:cNvPr id="3" name="Group 125"/>
          <p:cNvGrpSpPr/>
          <p:nvPr/>
        </p:nvGrpSpPr>
        <p:grpSpPr>
          <a:xfrm>
            <a:off x="899592" y="1484784"/>
            <a:ext cx="7211501" cy="4516759"/>
            <a:chOff x="1133936" y="3645026"/>
            <a:chExt cx="3004276" cy="2247907"/>
          </a:xfrm>
        </p:grpSpPr>
        <p:sp>
          <p:nvSpPr>
            <p:cNvPr id="47" name="Text Box 60"/>
            <p:cNvSpPr txBox="1">
              <a:spLocks noChangeArrowheads="1"/>
            </p:cNvSpPr>
            <p:nvPr/>
          </p:nvSpPr>
          <p:spPr bwMode="auto">
            <a:xfrm>
              <a:off x="1133936" y="4361767"/>
              <a:ext cx="184447" cy="811826"/>
            </a:xfrm>
            <a:prstGeom prst="rect">
              <a:avLst/>
            </a:prstGeom>
            <a:solidFill>
              <a:schemeClr val="bg1"/>
            </a:solidFill>
            <a:ln w="19050" cap="sq" algn="ctr">
              <a:solidFill>
                <a:schemeClr val="tx1">
                  <a:lumMod val="75000"/>
                  <a:lumOff val="25000"/>
                </a:schemeClr>
              </a:solidFill>
              <a:miter lim="800000"/>
              <a:headEnd/>
              <a:tailEnd/>
            </a:ln>
            <a:effectLst/>
          </p:spPr>
          <p:txBody>
            <a:bodyPr wrap="none">
              <a:spAutoFit/>
            </a:bodyPr>
            <a:lstStyle/>
            <a:p>
              <a:pPr algn="ctr">
                <a:defRPr/>
              </a:pPr>
              <a:endParaRPr lang="en-US" altLang="zh-CN" sz="2000" b="1" dirty="0" smtClean="0">
                <a:solidFill>
                  <a:srgbClr val="000000"/>
                </a:solidFill>
                <a:latin typeface="宋体" pitchFamily="2" charset="-122"/>
                <a:ea typeface="宋体" pitchFamily="2" charset="-122"/>
              </a:endParaRPr>
            </a:p>
            <a:p>
              <a:pPr algn="ctr">
                <a:defRPr/>
              </a:pPr>
              <a:r>
                <a:rPr lang="zh-CN" altLang="en-US" sz="2000" b="1" dirty="0" smtClean="0">
                  <a:solidFill>
                    <a:srgbClr val="000000"/>
                  </a:solidFill>
                  <a:latin typeface="宋体" pitchFamily="2" charset="-122"/>
                  <a:ea typeface="宋体" pitchFamily="2" charset="-122"/>
                </a:rPr>
                <a:t>输</a:t>
              </a:r>
              <a:endParaRPr lang="en-US" altLang="zh-CN" sz="2000" b="1" dirty="0" smtClean="0">
                <a:solidFill>
                  <a:srgbClr val="000000"/>
                </a:solidFill>
                <a:latin typeface="宋体" pitchFamily="2" charset="-122"/>
                <a:ea typeface="宋体" pitchFamily="2" charset="-122"/>
              </a:endParaRPr>
            </a:p>
            <a:p>
              <a:pPr algn="ctr">
                <a:defRPr/>
              </a:pPr>
              <a:endParaRPr lang="en-US" altLang="zh-CN" sz="2000" b="1" dirty="0">
                <a:solidFill>
                  <a:srgbClr val="000000"/>
                </a:solidFill>
                <a:latin typeface="宋体" pitchFamily="2" charset="-122"/>
                <a:ea typeface="宋体" pitchFamily="2" charset="-122"/>
              </a:endParaRPr>
            </a:p>
            <a:p>
              <a:pPr algn="ctr">
                <a:defRPr/>
              </a:pPr>
              <a:r>
                <a:rPr lang="zh-CN" altLang="en-US" sz="2000" b="1" dirty="0" smtClean="0">
                  <a:solidFill>
                    <a:srgbClr val="000000"/>
                  </a:solidFill>
                  <a:latin typeface="宋体" pitchFamily="2" charset="-122"/>
                  <a:ea typeface="宋体" pitchFamily="2" charset="-122"/>
                </a:rPr>
                <a:t>入</a:t>
              </a:r>
              <a:endParaRPr lang="en-US" altLang="zh-CN" sz="2000" b="1" dirty="0" smtClean="0">
                <a:solidFill>
                  <a:srgbClr val="000000"/>
                </a:solidFill>
                <a:latin typeface="宋体" pitchFamily="2" charset="-122"/>
                <a:ea typeface="宋体" pitchFamily="2" charset="-122"/>
              </a:endParaRPr>
            </a:p>
            <a:p>
              <a:pPr algn="ctr">
                <a:defRPr/>
              </a:pPr>
              <a:endParaRPr lang="zh-CN" altLang="en-US" sz="2000" b="1" dirty="0">
                <a:solidFill>
                  <a:srgbClr val="000000"/>
                </a:solidFill>
                <a:latin typeface="宋体" pitchFamily="2" charset="-122"/>
                <a:ea typeface="宋体" pitchFamily="2" charset="-122"/>
              </a:endParaRPr>
            </a:p>
          </p:txBody>
        </p:sp>
        <p:sp>
          <p:nvSpPr>
            <p:cNvPr id="48" name="Text Box 61"/>
            <p:cNvSpPr txBox="1">
              <a:spLocks noChangeArrowheads="1"/>
            </p:cNvSpPr>
            <p:nvPr/>
          </p:nvSpPr>
          <p:spPr bwMode="auto">
            <a:xfrm>
              <a:off x="3953765" y="4397604"/>
              <a:ext cx="184447" cy="811826"/>
            </a:xfrm>
            <a:prstGeom prst="rect">
              <a:avLst/>
            </a:prstGeom>
            <a:solidFill>
              <a:schemeClr val="bg1"/>
            </a:solidFill>
            <a:ln w="19050" cap="sq" algn="ctr">
              <a:solidFill>
                <a:schemeClr val="tx1">
                  <a:lumMod val="75000"/>
                  <a:lumOff val="25000"/>
                </a:schemeClr>
              </a:solidFill>
              <a:miter lim="800000"/>
              <a:headEnd/>
              <a:tailEnd/>
            </a:ln>
            <a:effectLst/>
          </p:spPr>
          <p:txBody>
            <a:bodyPr wrap="square">
              <a:spAutoFit/>
            </a:bodyPr>
            <a:lstStyle/>
            <a:p>
              <a:pPr algn="ctr">
                <a:defRPr/>
              </a:pPr>
              <a:endParaRPr lang="en-US" altLang="zh-CN" sz="2000" b="1" dirty="0" smtClean="0">
                <a:solidFill>
                  <a:srgbClr val="000000"/>
                </a:solidFill>
                <a:latin typeface="宋体" pitchFamily="2" charset="-122"/>
                <a:ea typeface="宋体" pitchFamily="2" charset="-122"/>
              </a:endParaRPr>
            </a:p>
            <a:p>
              <a:pPr algn="ctr">
                <a:defRPr/>
              </a:pPr>
              <a:r>
                <a:rPr lang="zh-CN" altLang="en-US" sz="2000" b="1" dirty="0" smtClean="0">
                  <a:solidFill>
                    <a:srgbClr val="000000"/>
                  </a:solidFill>
                  <a:latin typeface="宋体" pitchFamily="2" charset="-122"/>
                  <a:ea typeface="宋体" pitchFamily="2" charset="-122"/>
                </a:rPr>
                <a:t>输</a:t>
              </a:r>
              <a:endParaRPr lang="en-US" altLang="zh-CN" sz="2000" b="1" dirty="0">
                <a:solidFill>
                  <a:srgbClr val="000000"/>
                </a:solidFill>
                <a:latin typeface="宋体" pitchFamily="2" charset="-122"/>
                <a:ea typeface="宋体" pitchFamily="2" charset="-122"/>
              </a:endParaRPr>
            </a:p>
            <a:p>
              <a:pPr algn="ctr">
                <a:defRPr/>
              </a:pPr>
              <a:endParaRPr lang="en-US" altLang="zh-CN" sz="2000" b="1" dirty="0">
                <a:solidFill>
                  <a:srgbClr val="000000"/>
                </a:solidFill>
                <a:latin typeface="宋体" pitchFamily="2" charset="-122"/>
              </a:endParaRPr>
            </a:p>
            <a:p>
              <a:pPr algn="ctr">
                <a:defRPr/>
              </a:pPr>
              <a:r>
                <a:rPr lang="zh-CN" altLang="en-US" sz="2000" b="1" dirty="0" smtClean="0">
                  <a:solidFill>
                    <a:srgbClr val="000000"/>
                  </a:solidFill>
                  <a:latin typeface="宋体" pitchFamily="2" charset="-122"/>
                  <a:ea typeface="宋体" pitchFamily="2" charset="-122"/>
                </a:rPr>
                <a:t>出</a:t>
              </a:r>
              <a:endParaRPr lang="en-US" altLang="zh-CN" sz="2000" b="1" dirty="0" smtClean="0">
                <a:solidFill>
                  <a:srgbClr val="000000"/>
                </a:solidFill>
                <a:latin typeface="宋体" pitchFamily="2" charset="-122"/>
                <a:ea typeface="宋体" pitchFamily="2" charset="-122"/>
              </a:endParaRPr>
            </a:p>
            <a:p>
              <a:pPr algn="ctr">
                <a:defRPr/>
              </a:pPr>
              <a:endParaRPr lang="zh-CN" altLang="en-US" sz="2000" b="1" dirty="0">
                <a:solidFill>
                  <a:srgbClr val="000000"/>
                </a:solidFill>
                <a:latin typeface="宋体" pitchFamily="2" charset="-122"/>
                <a:ea typeface="宋体" pitchFamily="2" charset="-122"/>
              </a:endParaRPr>
            </a:p>
          </p:txBody>
        </p:sp>
        <p:sp>
          <p:nvSpPr>
            <p:cNvPr id="49" name="Line 70"/>
            <p:cNvSpPr>
              <a:spLocks noChangeShapeType="1"/>
            </p:cNvSpPr>
            <p:nvPr/>
          </p:nvSpPr>
          <p:spPr bwMode="auto">
            <a:xfrm>
              <a:off x="1343923" y="4755974"/>
              <a:ext cx="566719" cy="3278"/>
            </a:xfrm>
            <a:prstGeom prst="line">
              <a:avLst/>
            </a:prstGeom>
            <a:solidFill>
              <a:schemeClr val="bg1"/>
            </a:solidFill>
            <a:ln w="19050" cap="sq">
              <a:solidFill>
                <a:schemeClr val="tx1">
                  <a:lumMod val="75000"/>
                  <a:lumOff val="25000"/>
                </a:schemeClr>
              </a:solidFill>
              <a:round/>
              <a:headEnd/>
              <a:tailEnd type="triangle" w="med" len="med"/>
            </a:ln>
          </p:spPr>
          <p:txBody>
            <a:bodyPr wrap="none" anchor="ctr"/>
            <a:lstStyle/>
            <a:p>
              <a:pPr algn="ctr" fontAlgn="base">
                <a:spcBef>
                  <a:spcPct val="0"/>
                </a:spcBef>
                <a:spcAft>
                  <a:spcPct val="0"/>
                </a:spcAft>
              </a:pPr>
              <a:endParaRPr lang="zh-CN" altLang="en-US" sz="2000" b="1">
                <a:solidFill>
                  <a:srgbClr val="000000"/>
                </a:solidFill>
              </a:endParaRPr>
            </a:p>
          </p:txBody>
        </p:sp>
        <p:sp>
          <p:nvSpPr>
            <p:cNvPr id="52" name="Line 73"/>
            <p:cNvSpPr>
              <a:spLocks noChangeShapeType="1"/>
            </p:cNvSpPr>
            <p:nvPr/>
          </p:nvSpPr>
          <p:spPr bwMode="auto">
            <a:xfrm flipH="1">
              <a:off x="3323803" y="4791811"/>
              <a:ext cx="620280" cy="0"/>
            </a:xfrm>
            <a:prstGeom prst="line">
              <a:avLst/>
            </a:prstGeom>
            <a:solidFill>
              <a:schemeClr val="bg1"/>
            </a:solidFill>
            <a:ln w="19050" cap="sq">
              <a:solidFill>
                <a:schemeClr val="tx1">
                  <a:lumMod val="75000"/>
                  <a:lumOff val="25000"/>
                </a:schemeClr>
              </a:solidFill>
              <a:round/>
              <a:headEnd type="triangle" w="med" len="med"/>
              <a:tailEnd/>
            </a:ln>
          </p:spPr>
          <p:txBody>
            <a:bodyPr wrap="none" anchor="ctr"/>
            <a:lstStyle/>
            <a:p>
              <a:pPr algn="ctr" fontAlgn="base">
                <a:spcBef>
                  <a:spcPct val="0"/>
                </a:spcBef>
                <a:spcAft>
                  <a:spcPct val="0"/>
                </a:spcAft>
              </a:pPr>
              <a:endParaRPr lang="zh-CN" altLang="en-US" sz="2000" b="1">
                <a:solidFill>
                  <a:srgbClr val="000000"/>
                </a:solidFill>
              </a:endParaRPr>
            </a:p>
          </p:txBody>
        </p:sp>
        <p:sp>
          <p:nvSpPr>
            <p:cNvPr id="55" name="Text Box 81"/>
            <p:cNvSpPr txBox="1">
              <a:spLocks noChangeArrowheads="1"/>
            </p:cNvSpPr>
            <p:nvPr/>
          </p:nvSpPr>
          <p:spPr bwMode="auto">
            <a:xfrm>
              <a:off x="1860304" y="3645026"/>
              <a:ext cx="1488036" cy="199127"/>
            </a:xfrm>
            <a:prstGeom prst="rect">
              <a:avLst/>
            </a:prstGeom>
            <a:solidFill>
              <a:schemeClr val="bg1"/>
            </a:solidFill>
            <a:ln w="19050" cap="sq" algn="ctr">
              <a:solidFill>
                <a:schemeClr val="tx1">
                  <a:lumMod val="75000"/>
                  <a:lumOff val="25000"/>
                </a:schemeClr>
              </a:solidFill>
              <a:miter lim="800000"/>
              <a:headEnd/>
              <a:tailEnd/>
            </a:ln>
            <a:effectLst/>
          </p:spPr>
          <p:txBody>
            <a:bodyPr wrap="square">
              <a:spAutoFit/>
            </a:bodyPr>
            <a:lstStyle/>
            <a:p>
              <a:pPr algn="ctr">
                <a:defRPr/>
              </a:pPr>
              <a:r>
                <a:rPr lang="zh-CN" altLang="en-US" sz="2000" b="1" dirty="0">
                  <a:solidFill>
                    <a:srgbClr val="000000"/>
                  </a:solidFill>
                  <a:latin typeface="宋体" pitchFamily="2" charset="-122"/>
                  <a:ea typeface="宋体" pitchFamily="2" charset="-122"/>
                </a:rPr>
                <a:t>约束（指标、进</a:t>
              </a:r>
              <a:r>
                <a:rPr lang="zh-CN" altLang="en-US" sz="2000" b="1" dirty="0" smtClean="0">
                  <a:solidFill>
                    <a:srgbClr val="000000"/>
                  </a:solidFill>
                  <a:latin typeface="宋体" pitchFamily="2" charset="-122"/>
                  <a:ea typeface="宋体" pitchFamily="2" charset="-122"/>
                </a:rPr>
                <a:t>度</a:t>
              </a:r>
              <a:r>
                <a:rPr lang="en-US" altLang="zh-CN" sz="2000" b="1" dirty="0" smtClean="0">
                  <a:solidFill>
                    <a:srgbClr val="000000"/>
                  </a:solidFill>
                  <a:latin typeface="宋体" pitchFamily="2" charset="-122"/>
                  <a:ea typeface="宋体" pitchFamily="2" charset="-122"/>
                </a:rPr>
                <a:t>, </a:t>
              </a:r>
              <a:r>
                <a:rPr lang="zh-CN" altLang="en-US" sz="2000" b="1" dirty="0">
                  <a:solidFill>
                    <a:srgbClr val="000000"/>
                  </a:solidFill>
                  <a:latin typeface="宋体" pitchFamily="2" charset="-122"/>
                  <a:ea typeface="宋体" pitchFamily="2" charset="-122"/>
                </a:rPr>
                <a:t>规</a:t>
              </a:r>
              <a:r>
                <a:rPr lang="zh-CN" altLang="en-US" sz="2000" b="1" dirty="0" smtClean="0">
                  <a:solidFill>
                    <a:srgbClr val="000000"/>
                  </a:solidFill>
                  <a:latin typeface="宋体" pitchFamily="2" charset="-122"/>
                  <a:ea typeface="宋体" pitchFamily="2" charset="-122"/>
                </a:rPr>
                <a:t>范）</a:t>
              </a:r>
              <a:endParaRPr lang="zh-CN" altLang="en-US" sz="2000" b="1" dirty="0">
                <a:solidFill>
                  <a:srgbClr val="000000"/>
                </a:solidFill>
                <a:latin typeface="宋体" pitchFamily="2" charset="-122"/>
                <a:ea typeface="宋体" pitchFamily="2" charset="-122"/>
              </a:endParaRPr>
            </a:p>
          </p:txBody>
        </p:sp>
        <p:sp>
          <p:nvSpPr>
            <p:cNvPr id="56" name="Text Box 82"/>
            <p:cNvSpPr txBox="1">
              <a:spLocks noChangeArrowheads="1"/>
            </p:cNvSpPr>
            <p:nvPr/>
          </p:nvSpPr>
          <p:spPr bwMode="auto">
            <a:xfrm>
              <a:off x="1896271" y="5693806"/>
              <a:ext cx="1429969" cy="199127"/>
            </a:xfrm>
            <a:prstGeom prst="rect">
              <a:avLst/>
            </a:prstGeom>
            <a:solidFill>
              <a:schemeClr val="bg1"/>
            </a:solidFill>
            <a:ln w="19050" cap="sq" algn="ctr">
              <a:solidFill>
                <a:schemeClr val="tx1">
                  <a:lumMod val="75000"/>
                  <a:lumOff val="25000"/>
                </a:schemeClr>
              </a:solidFill>
              <a:miter lim="800000"/>
              <a:headEnd/>
              <a:tailEnd/>
            </a:ln>
            <a:effectLst/>
          </p:spPr>
          <p:txBody>
            <a:bodyPr wrap="square">
              <a:spAutoFit/>
            </a:bodyPr>
            <a:lstStyle/>
            <a:p>
              <a:pPr algn="ctr">
                <a:defRPr/>
              </a:pPr>
              <a:r>
                <a:rPr lang="zh-CN" altLang="en-US" sz="2000" b="1" dirty="0">
                  <a:solidFill>
                    <a:srgbClr val="000000"/>
                  </a:solidFill>
                  <a:latin typeface="宋体" pitchFamily="2" charset="-122"/>
                  <a:ea typeface="宋体" pitchFamily="2" charset="-122"/>
                </a:rPr>
                <a:t>资</a:t>
              </a:r>
              <a:r>
                <a:rPr lang="zh-CN" altLang="en-US" sz="2000" b="1" dirty="0" smtClean="0">
                  <a:solidFill>
                    <a:srgbClr val="000000"/>
                  </a:solidFill>
                  <a:latin typeface="宋体" pitchFamily="2" charset="-122"/>
                  <a:ea typeface="宋体" pitchFamily="2" charset="-122"/>
                </a:rPr>
                <a:t>源（</a:t>
              </a:r>
              <a:r>
                <a:rPr lang="zh-CN" altLang="en-US" sz="2000" b="1" dirty="0">
                  <a:solidFill>
                    <a:srgbClr val="000000"/>
                  </a:solidFill>
                  <a:latin typeface="宋体" pitchFamily="2" charset="-122"/>
                  <a:ea typeface="宋体" pitchFamily="2" charset="-122"/>
                </a:rPr>
                <a:t>人、财、物）</a:t>
              </a:r>
            </a:p>
          </p:txBody>
        </p:sp>
        <p:sp>
          <p:nvSpPr>
            <p:cNvPr id="57" name="Line 83"/>
            <p:cNvSpPr>
              <a:spLocks noChangeShapeType="1"/>
            </p:cNvSpPr>
            <p:nvPr/>
          </p:nvSpPr>
          <p:spPr bwMode="auto">
            <a:xfrm>
              <a:off x="2603279" y="3860048"/>
              <a:ext cx="6379" cy="497669"/>
            </a:xfrm>
            <a:prstGeom prst="line">
              <a:avLst/>
            </a:prstGeom>
            <a:solidFill>
              <a:schemeClr val="bg1"/>
            </a:solidFill>
            <a:ln w="19050" cap="sq">
              <a:solidFill>
                <a:schemeClr val="tx1">
                  <a:lumMod val="75000"/>
                  <a:lumOff val="25000"/>
                </a:schemeClr>
              </a:solidFill>
              <a:round/>
              <a:headEnd/>
              <a:tailEnd type="triangle" w="med" len="med"/>
            </a:ln>
          </p:spPr>
          <p:txBody>
            <a:bodyPr wrap="none" anchor="ctr"/>
            <a:lstStyle/>
            <a:p>
              <a:pPr algn="ctr" fontAlgn="base">
                <a:spcBef>
                  <a:spcPct val="0"/>
                </a:spcBef>
                <a:spcAft>
                  <a:spcPct val="0"/>
                </a:spcAft>
              </a:pPr>
              <a:endParaRPr lang="zh-CN" altLang="en-US" sz="2000" b="1">
                <a:solidFill>
                  <a:srgbClr val="000000"/>
                </a:solidFill>
              </a:endParaRPr>
            </a:p>
          </p:txBody>
        </p:sp>
        <p:sp>
          <p:nvSpPr>
            <p:cNvPr id="58" name="Line 84"/>
            <p:cNvSpPr>
              <a:spLocks noChangeShapeType="1"/>
            </p:cNvSpPr>
            <p:nvPr/>
          </p:nvSpPr>
          <p:spPr bwMode="auto">
            <a:xfrm>
              <a:off x="2603282" y="5121077"/>
              <a:ext cx="565" cy="566660"/>
            </a:xfrm>
            <a:prstGeom prst="line">
              <a:avLst/>
            </a:prstGeom>
            <a:solidFill>
              <a:schemeClr val="bg1"/>
            </a:solidFill>
            <a:ln w="19050" cap="sq">
              <a:solidFill>
                <a:schemeClr val="tx1">
                  <a:lumMod val="75000"/>
                  <a:lumOff val="25000"/>
                </a:schemeClr>
              </a:solidFill>
              <a:round/>
              <a:headEnd type="triangle" w="med" len="med"/>
              <a:tailEnd/>
            </a:ln>
          </p:spPr>
          <p:txBody>
            <a:bodyPr wrap="none" anchor="ctr"/>
            <a:lstStyle/>
            <a:p>
              <a:pPr algn="ctr" fontAlgn="base">
                <a:spcBef>
                  <a:spcPct val="0"/>
                </a:spcBef>
                <a:spcAft>
                  <a:spcPct val="0"/>
                </a:spcAft>
              </a:pPr>
              <a:endParaRPr lang="zh-CN" altLang="en-US" sz="2000" b="1">
                <a:solidFill>
                  <a:srgbClr val="000000"/>
                </a:solidFill>
              </a:endParaRPr>
            </a:p>
          </p:txBody>
        </p:sp>
        <p:sp>
          <p:nvSpPr>
            <p:cNvPr id="59" name="Rounded Rectangle 29"/>
            <p:cNvSpPr/>
            <p:nvPr/>
          </p:nvSpPr>
          <p:spPr bwMode="auto">
            <a:xfrm>
              <a:off x="1703901" y="4381913"/>
              <a:ext cx="1864638" cy="727788"/>
            </a:xfrm>
            <a:prstGeom prst="roundRect">
              <a:avLst/>
            </a:prstGeom>
            <a:solidFill>
              <a:schemeClr val="tx2">
                <a:lumMod val="60000"/>
                <a:lumOff val="40000"/>
              </a:schemeClr>
            </a:solidFill>
            <a:ln w="9525" cap="flat" cmpd="sng" algn="ctr">
              <a:solidFill>
                <a:schemeClr val="tx1">
                  <a:lumMod val="95000"/>
                  <a:lumOff val="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4400" b="1" dirty="0">
                <a:solidFill>
                  <a:srgbClr val="000000"/>
                </a:solidFill>
              </a:endParaRPr>
            </a:p>
          </p:txBody>
        </p:sp>
        <p:sp>
          <p:nvSpPr>
            <p:cNvPr id="60" name="Text Box 85"/>
            <p:cNvSpPr txBox="1">
              <a:spLocks noChangeArrowheads="1"/>
            </p:cNvSpPr>
            <p:nvPr/>
          </p:nvSpPr>
          <p:spPr bwMode="auto">
            <a:xfrm>
              <a:off x="1943887" y="4397604"/>
              <a:ext cx="1357322" cy="291032"/>
            </a:xfrm>
            <a:prstGeom prst="rect">
              <a:avLst/>
            </a:prstGeom>
            <a:noFill/>
            <a:ln w="19050" cap="sq" algn="ctr">
              <a:noFill/>
              <a:miter lim="800000"/>
              <a:headEnd/>
              <a:tailEnd/>
            </a:ln>
            <a:effectLst/>
          </p:spPr>
          <p:txBody>
            <a:bodyPr wrap="square">
              <a:spAutoFit/>
            </a:bodyPr>
            <a:lstStyle/>
            <a:p>
              <a:pPr algn="ctr">
                <a:defRPr/>
              </a:pPr>
              <a:r>
                <a:rPr lang="zh-CN" altLang="en-US" sz="3200" b="1" dirty="0" smtClean="0">
                  <a:solidFill>
                    <a:schemeClr val="bg1"/>
                  </a:solidFill>
                  <a:latin typeface="宋体" pitchFamily="2" charset="-122"/>
                  <a:ea typeface="宋体" pitchFamily="2" charset="-122"/>
                </a:rPr>
                <a:t>工作包</a:t>
              </a:r>
              <a:endParaRPr lang="zh-CN" altLang="en-US" sz="3200" b="1" dirty="0">
                <a:solidFill>
                  <a:schemeClr val="bg1"/>
                </a:solidFill>
                <a:latin typeface="宋体" pitchFamily="2" charset="-122"/>
                <a:ea typeface="宋体" pitchFamily="2" charset="-122"/>
              </a:endParaRPr>
            </a:p>
          </p:txBody>
        </p:sp>
      </p:grpSp>
      <p:sp>
        <p:nvSpPr>
          <p:cNvPr id="66" name="TextBox 65"/>
          <p:cNvSpPr txBox="1"/>
          <p:nvPr/>
        </p:nvSpPr>
        <p:spPr>
          <a:xfrm>
            <a:off x="3923928" y="3573017"/>
            <a:ext cx="1080120" cy="784830"/>
          </a:xfrm>
          <a:prstGeom prst="rect">
            <a:avLst/>
          </a:prstGeom>
          <a:solidFill>
            <a:srgbClr val="FFFF00"/>
          </a:solidFill>
          <a:ln>
            <a:solidFill>
              <a:schemeClr val="tx1">
                <a:lumMod val="95000"/>
                <a:lumOff val="5000"/>
              </a:schemeClr>
            </a:solidFill>
          </a:ln>
        </p:spPr>
        <p:txBody>
          <a:bodyPr wrap="square" rtlCol="0">
            <a:spAutoFit/>
          </a:bodyPr>
          <a:lstStyle/>
          <a:p>
            <a:pPr algn="ctr"/>
            <a:r>
              <a:rPr lang="zh-CN" altLang="en-US" sz="1200" dirty="0" smtClean="0"/>
              <a:t>工具集成</a:t>
            </a:r>
            <a:endParaRPr lang="en-US" altLang="zh-CN" sz="1200" dirty="0" smtClean="0"/>
          </a:p>
          <a:p>
            <a:r>
              <a:rPr lang="en-US" altLang="zh-CN" sz="1100" dirty="0" smtClean="0"/>
              <a:t>1.   ……</a:t>
            </a:r>
          </a:p>
          <a:p>
            <a:r>
              <a:rPr lang="en-US" altLang="zh-CN" sz="1100" dirty="0" smtClean="0"/>
              <a:t>2.   ……</a:t>
            </a:r>
          </a:p>
          <a:p>
            <a:r>
              <a:rPr lang="en-US" altLang="zh-CN" sz="1100" dirty="0" smtClean="0"/>
              <a:t>n.   ……</a:t>
            </a:r>
          </a:p>
        </p:txBody>
      </p:sp>
      <p:sp>
        <p:nvSpPr>
          <p:cNvPr id="20" name="矩形 19"/>
          <p:cNvSpPr/>
          <p:nvPr/>
        </p:nvSpPr>
        <p:spPr bwMode="auto">
          <a:xfrm>
            <a:off x="2483768" y="3573016"/>
            <a:ext cx="1080120" cy="792088"/>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charset="0"/>
                <a:ea typeface="黑体" pitchFamily="2" charset="-122"/>
              </a:rPr>
              <a:t>知识伴随</a:t>
            </a:r>
            <a:endParaRPr kumimoji="0" lang="en-US" altLang="zh-CN" sz="1200" b="1" i="0" u="none" strike="noStrike" cap="none" normalizeH="0" baseline="0" dirty="0" smtClean="0">
              <a:ln>
                <a:noFill/>
              </a:ln>
              <a:solidFill>
                <a:schemeClr val="bg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1100" b="1" dirty="0" smtClean="0">
                <a:solidFill>
                  <a:schemeClr val="bg1"/>
                </a:solidFill>
                <a:latin typeface="Arial" charset="0"/>
                <a:ea typeface="黑体" pitchFamily="2" charset="-122"/>
              </a:rPr>
              <a:t>1</a:t>
            </a:r>
            <a:r>
              <a:rPr lang="en-US" altLang="zh-CN" sz="1100" b="1" dirty="0" smtClean="0">
                <a:solidFill>
                  <a:schemeClr val="bg1"/>
                </a:solidFill>
              </a:rPr>
              <a:t>.  .</a:t>
            </a:r>
            <a:r>
              <a:rPr lang="en-US" altLang="zh-CN" sz="1100" b="1" dirty="0" smtClean="0">
                <a:solidFill>
                  <a:schemeClr val="bg1"/>
                </a:solidFill>
                <a:latin typeface="Arial" charset="0"/>
                <a:ea typeface="黑体" pitchFamily="2" charset="-122"/>
              </a:rPr>
              <a:t>……</a:t>
            </a:r>
          </a:p>
          <a:p>
            <a:pPr marL="0" marR="0" indent="0" algn="l" defTabSz="914400" rtl="0" eaLnBrk="1" fontAlgn="base" latinLnBrk="0" hangingPunct="1">
              <a:lnSpc>
                <a:spcPct val="100000"/>
              </a:lnSpc>
              <a:spcBef>
                <a:spcPct val="0"/>
              </a:spcBef>
              <a:spcAft>
                <a:spcPct val="0"/>
              </a:spcAft>
              <a:buClrTx/>
              <a:buSzTx/>
              <a:buFontTx/>
              <a:buNone/>
              <a:tabLst/>
            </a:pPr>
            <a:r>
              <a:rPr lang="en-US" altLang="zh-CN" sz="1100" b="1" dirty="0" smtClean="0">
                <a:solidFill>
                  <a:schemeClr val="bg1"/>
                </a:solidFill>
              </a:rPr>
              <a:t>2.  ……</a:t>
            </a:r>
          </a:p>
          <a:p>
            <a:pPr marL="0" marR="0" indent="0" algn="l" defTabSz="914400" rtl="0" eaLnBrk="1" fontAlgn="base" latinLnBrk="0" hangingPunct="1">
              <a:lnSpc>
                <a:spcPct val="100000"/>
              </a:lnSpc>
              <a:spcBef>
                <a:spcPct val="0"/>
              </a:spcBef>
              <a:spcAft>
                <a:spcPct val="0"/>
              </a:spcAft>
              <a:buClrTx/>
              <a:buSzTx/>
              <a:buFontTx/>
              <a:buNone/>
              <a:tabLst/>
            </a:pPr>
            <a:r>
              <a:rPr lang="en-US" altLang="zh-CN" sz="1100" b="1" dirty="0" smtClean="0">
                <a:solidFill>
                  <a:schemeClr val="bg1"/>
                </a:solidFill>
              </a:rPr>
              <a:t>n.  </a:t>
            </a:r>
            <a:r>
              <a:rPr lang="en-US" altLang="zh-CN" sz="1100" b="1" dirty="0" smtClean="0">
                <a:solidFill>
                  <a:schemeClr val="bg1"/>
                </a:solidFill>
                <a:latin typeface="Arial" charset="0"/>
                <a:ea typeface="黑体" pitchFamily="2" charset="-122"/>
              </a:rPr>
              <a:t>……</a:t>
            </a:r>
            <a:endParaRPr kumimoji="0" lang="zh-CN" altLang="en-US" sz="1100" b="1" i="0" u="none" strike="noStrike" cap="none" normalizeH="0" baseline="0" dirty="0" smtClean="0">
              <a:ln>
                <a:noFill/>
              </a:ln>
              <a:solidFill>
                <a:schemeClr val="bg1"/>
              </a:solidFill>
              <a:effectLst/>
              <a:latin typeface="Arial" charset="0"/>
              <a:ea typeface="黑体" pitchFamily="2" charset="-122"/>
            </a:endParaRPr>
          </a:p>
        </p:txBody>
      </p:sp>
      <p:sp>
        <p:nvSpPr>
          <p:cNvPr id="21" name="矩形 20"/>
          <p:cNvSpPr/>
          <p:nvPr/>
        </p:nvSpPr>
        <p:spPr bwMode="auto">
          <a:xfrm>
            <a:off x="5364088" y="3598068"/>
            <a:ext cx="1080120" cy="767036"/>
          </a:xfrm>
          <a:prstGeom prst="rect">
            <a:avLst/>
          </a:prstGeom>
          <a:solidFill>
            <a:srgbClr val="6699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50000"/>
              </a:lnSpc>
              <a:spcBef>
                <a:spcPct val="0"/>
              </a:spcBef>
              <a:spcAft>
                <a:spcPct val="0"/>
              </a:spcAft>
              <a:buClrTx/>
              <a:buSzTx/>
              <a:buFontTx/>
              <a:buNone/>
              <a:tabLst/>
            </a:pPr>
            <a:r>
              <a:rPr kumimoji="0" lang="zh-CN" altLang="en-US" sz="1100" b="0" i="0" u="none" strike="noStrike" cap="none" normalizeH="0" baseline="0" dirty="0" smtClean="0">
                <a:ln>
                  <a:noFill/>
                </a:ln>
                <a:solidFill>
                  <a:schemeClr val="bg1"/>
                </a:solidFill>
                <a:effectLst/>
                <a:latin typeface="Arial" charset="0"/>
                <a:ea typeface="黑体" pitchFamily="2" charset="-122"/>
              </a:rPr>
              <a:t>质量管控</a:t>
            </a:r>
            <a:endParaRPr kumimoji="0" lang="en-US" altLang="zh-CN" sz="1100" b="0" i="0" u="none" strike="noStrike" cap="none" normalizeH="0" baseline="0" dirty="0" smtClean="0">
              <a:ln>
                <a:noFill/>
              </a:ln>
              <a:solidFill>
                <a:schemeClr val="bg1"/>
              </a:solidFill>
              <a:effectLst/>
              <a:latin typeface="Arial" charset="0"/>
              <a:ea typeface="黑体" pitchFamily="2" charset="-122"/>
            </a:endParaRPr>
          </a:p>
          <a:p>
            <a:r>
              <a:rPr lang="en-US" altLang="zh-CN" sz="1100" b="1" dirty="0" smtClean="0">
                <a:solidFill>
                  <a:schemeClr val="bg1"/>
                </a:solidFill>
              </a:rPr>
              <a:t>1.  .……</a:t>
            </a:r>
          </a:p>
          <a:p>
            <a:r>
              <a:rPr lang="en-US" altLang="zh-CN" sz="1100" b="1" dirty="0" smtClean="0">
                <a:solidFill>
                  <a:schemeClr val="bg1"/>
                </a:solidFill>
              </a:rPr>
              <a:t>2.  ……</a:t>
            </a:r>
          </a:p>
          <a:p>
            <a:r>
              <a:rPr lang="en-US" altLang="zh-CN" sz="1100" b="1" dirty="0" smtClean="0">
                <a:solidFill>
                  <a:schemeClr val="bg1"/>
                </a:solidFill>
              </a:rPr>
              <a:t>n.  ……</a:t>
            </a:r>
            <a:endParaRPr lang="zh-CN" altLang="en-US" sz="1100" b="1" dirty="0" smtClean="0">
              <a:solidFill>
                <a:schemeClr val="bg1"/>
              </a:solidFill>
            </a:endParaRPr>
          </a:p>
        </p:txBody>
      </p:sp>
      <p:sp>
        <p:nvSpPr>
          <p:cNvPr id="18" name="Text Box 9"/>
          <p:cNvSpPr txBox="1">
            <a:spLocks noChangeArrowheads="1"/>
          </p:cNvSpPr>
          <p:nvPr/>
        </p:nvSpPr>
        <p:spPr bwMode="auto">
          <a:xfrm>
            <a:off x="0" y="6610350"/>
            <a:ext cx="9144000" cy="244475"/>
          </a:xfrm>
          <a:prstGeom prst="rect">
            <a:avLst/>
          </a:prstGeom>
          <a:solidFill>
            <a:srgbClr val="C0C0C0"/>
          </a:solidFill>
          <a:ln w="9525">
            <a:noFill/>
            <a:miter lim="800000"/>
            <a:headEnd/>
            <a:tailEnd/>
          </a:ln>
        </p:spPr>
        <p:txBody>
          <a:bodyPr>
            <a:spAutoFit/>
          </a:bodyPr>
          <a:lstStyle/>
          <a:p>
            <a:pPr algn="ctr">
              <a:spcBef>
                <a:spcPct val="50000"/>
              </a:spcBef>
            </a:pPr>
            <a:r>
              <a:rPr lang="en-US" altLang="zh-CN" sz="1000" dirty="0"/>
              <a:t>A </a:t>
            </a:r>
            <a:r>
              <a:rPr lang="en-US" altLang="zh-CN" sz="1000" dirty="0" err="1"/>
              <a:t>Pera</a:t>
            </a:r>
            <a:r>
              <a:rPr lang="en-US" altLang="zh-CN" sz="1000" dirty="0"/>
              <a:t> Global Company © </a:t>
            </a:r>
            <a:r>
              <a:rPr lang="en-US" altLang="zh-CN" sz="1000" dirty="0" smtClean="0"/>
              <a:t>2011 </a:t>
            </a:r>
            <a:r>
              <a:rPr lang="en-US" altLang="zh-CN" sz="1000" dirty="0"/>
              <a:t>PERA China</a:t>
            </a:r>
          </a:p>
        </p:txBody>
      </p:sp>
    </p:spTree>
    <p:extLst>
      <p:ext uri="{BB962C8B-B14F-4D97-AF65-F5344CB8AC3E}">
        <p14:creationId xmlns:p14="http://schemas.microsoft.com/office/powerpoint/2010/main" val="41070710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20"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dirty="0" smtClean="0"/>
              <a:t>精益研发的业务蓝图</a:t>
            </a:r>
            <a:endParaRPr lang="zh-CN" altLang="en-US" dirty="0" smtClean="0">
              <a:solidFill>
                <a:srgbClr val="FF0000"/>
              </a:solidFill>
            </a:endParaRPr>
          </a:p>
        </p:txBody>
      </p:sp>
      <p:grpSp>
        <p:nvGrpSpPr>
          <p:cNvPr id="146" name="组合 145"/>
          <p:cNvGrpSpPr/>
          <p:nvPr/>
        </p:nvGrpSpPr>
        <p:grpSpPr>
          <a:xfrm>
            <a:off x="786921" y="781596"/>
            <a:ext cx="3567865" cy="1469306"/>
            <a:chOff x="786921" y="781596"/>
            <a:chExt cx="3567865" cy="1469306"/>
          </a:xfrm>
        </p:grpSpPr>
        <p:sp>
          <p:nvSpPr>
            <p:cNvPr id="131" name="矩形 4"/>
            <p:cNvSpPr>
              <a:spLocks noChangeArrowheads="1"/>
            </p:cNvSpPr>
            <p:nvPr/>
          </p:nvSpPr>
          <p:spPr bwMode="auto">
            <a:xfrm>
              <a:off x="2483123" y="781596"/>
              <a:ext cx="1511300" cy="487164"/>
            </a:xfrm>
            <a:prstGeom prst="rect">
              <a:avLst/>
            </a:prstGeom>
            <a:solidFill>
              <a:srgbClr val="0066FF"/>
            </a:solidFill>
            <a:ln w="9525" algn="ctr">
              <a:solidFill>
                <a:schemeClr val="accent2"/>
              </a:solidFill>
              <a:round/>
              <a:headEnd/>
              <a:tailEnd/>
            </a:ln>
          </p:spPr>
          <p:txBody>
            <a:bodyPr wrap="none" anchor="ctr"/>
            <a:lstStyle/>
            <a:p>
              <a:pPr algn="ctr">
                <a:defRPr/>
              </a:pPr>
              <a:r>
                <a:rPr lang="zh-CN" altLang="en-US" sz="1000" dirty="0">
                  <a:solidFill>
                    <a:schemeClr val="bg1"/>
                  </a:solidFill>
                  <a:ea typeface="黑体" pitchFamily="2" charset="-122"/>
                </a:rPr>
                <a:t>顶层策划</a:t>
              </a:r>
              <a:endParaRPr lang="en-US" altLang="zh-CN" sz="1000" dirty="0">
                <a:solidFill>
                  <a:schemeClr val="bg1"/>
                </a:solidFill>
                <a:ea typeface="黑体" pitchFamily="2" charset="-122"/>
              </a:endParaRPr>
            </a:p>
            <a:p>
              <a:pPr algn="ctr">
                <a:defRPr/>
              </a:pPr>
              <a:r>
                <a:rPr lang="zh-CN" altLang="en-US" sz="1000" dirty="0">
                  <a:solidFill>
                    <a:schemeClr val="bg1"/>
                  </a:solidFill>
                  <a:ea typeface="黑体" pitchFamily="2" charset="-122"/>
                </a:rPr>
                <a:t>（</a:t>
              </a:r>
              <a:r>
                <a:rPr lang="en-US" altLang="zh-CN" sz="1000" dirty="0">
                  <a:solidFill>
                    <a:schemeClr val="bg1"/>
                  </a:solidFill>
                  <a:ea typeface="黑体" pitchFamily="2" charset="-122"/>
                </a:rPr>
                <a:t>WBS</a:t>
              </a:r>
              <a:r>
                <a:rPr lang="zh-CN" altLang="en-US" sz="1000" dirty="0">
                  <a:solidFill>
                    <a:schemeClr val="bg1"/>
                  </a:solidFill>
                  <a:ea typeface="黑体" pitchFamily="2" charset="-122"/>
                </a:rPr>
                <a:t>初始库）</a:t>
              </a:r>
            </a:p>
          </p:txBody>
        </p:sp>
        <p:sp>
          <p:nvSpPr>
            <p:cNvPr id="132" name="矩形 5"/>
            <p:cNvSpPr>
              <a:spLocks noChangeArrowheads="1"/>
            </p:cNvSpPr>
            <p:nvPr/>
          </p:nvSpPr>
          <p:spPr bwMode="auto">
            <a:xfrm>
              <a:off x="2483123" y="1404268"/>
              <a:ext cx="1511300" cy="342133"/>
            </a:xfrm>
            <a:prstGeom prst="rect">
              <a:avLst/>
            </a:prstGeom>
            <a:solidFill>
              <a:srgbClr val="0066FF"/>
            </a:solidFill>
            <a:ln w="9525" algn="ctr">
              <a:solidFill>
                <a:schemeClr val="accent2"/>
              </a:solidFill>
              <a:round/>
              <a:headEnd/>
              <a:tailEnd/>
            </a:ln>
          </p:spPr>
          <p:txBody>
            <a:bodyPr wrap="none" anchor="ctr"/>
            <a:lstStyle/>
            <a:p>
              <a:pPr algn="ctr">
                <a:defRPr/>
              </a:pPr>
              <a:r>
                <a:rPr lang="zh-CN" altLang="en-US" sz="1000" dirty="0">
                  <a:solidFill>
                    <a:schemeClr val="bg1"/>
                  </a:solidFill>
                  <a:ea typeface="黑体" pitchFamily="2" charset="-122"/>
                </a:rPr>
                <a:t>型号策划</a:t>
              </a:r>
              <a:endParaRPr lang="en-US" altLang="zh-CN" sz="1000" dirty="0">
                <a:solidFill>
                  <a:schemeClr val="bg1"/>
                </a:solidFill>
                <a:ea typeface="黑体" pitchFamily="2" charset="-122"/>
              </a:endParaRPr>
            </a:p>
            <a:p>
              <a:pPr algn="ctr">
                <a:defRPr/>
              </a:pPr>
              <a:r>
                <a:rPr lang="zh-CN" altLang="en-US" sz="1000" dirty="0">
                  <a:solidFill>
                    <a:schemeClr val="bg1"/>
                  </a:solidFill>
                  <a:ea typeface="黑体" pitchFamily="2" charset="-122"/>
                </a:rPr>
                <a:t>（型号</a:t>
              </a:r>
              <a:r>
                <a:rPr lang="en-US" altLang="zh-CN" sz="1000" dirty="0">
                  <a:solidFill>
                    <a:schemeClr val="bg1"/>
                  </a:solidFill>
                  <a:ea typeface="黑体" pitchFamily="2" charset="-122"/>
                </a:rPr>
                <a:t>WBS</a:t>
              </a:r>
              <a:r>
                <a:rPr lang="zh-CN" altLang="en-US" sz="1000" dirty="0">
                  <a:solidFill>
                    <a:schemeClr val="bg1"/>
                  </a:solidFill>
                  <a:ea typeface="黑体" pitchFamily="2" charset="-122"/>
                </a:rPr>
                <a:t>实例化）</a:t>
              </a:r>
            </a:p>
          </p:txBody>
        </p:sp>
        <p:sp>
          <p:nvSpPr>
            <p:cNvPr id="133" name="矩形 6"/>
            <p:cNvSpPr>
              <a:spLocks noChangeArrowheads="1"/>
            </p:cNvSpPr>
            <p:nvPr/>
          </p:nvSpPr>
          <p:spPr bwMode="auto">
            <a:xfrm>
              <a:off x="2483123" y="1899324"/>
              <a:ext cx="1511300" cy="342132"/>
            </a:xfrm>
            <a:prstGeom prst="rect">
              <a:avLst/>
            </a:prstGeom>
            <a:solidFill>
              <a:srgbClr val="0066FF"/>
            </a:solidFill>
            <a:ln w="9525" algn="ctr">
              <a:solidFill>
                <a:schemeClr val="accent2"/>
              </a:solidFill>
              <a:round/>
              <a:headEnd/>
              <a:tailEnd/>
            </a:ln>
          </p:spPr>
          <p:txBody>
            <a:bodyPr wrap="none" anchor="ctr"/>
            <a:lstStyle/>
            <a:p>
              <a:pPr algn="ctr">
                <a:defRPr/>
              </a:pPr>
              <a:r>
                <a:rPr lang="zh-CN" altLang="en-US" sz="1000" dirty="0">
                  <a:solidFill>
                    <a:schemeClr val="bg1"/>
                  </a:solidFill>
                  <a:ea typeface="黑体" pitchFamily="2" charset="-122"/>
                </a:rPr>
                <a:t>型号控制计划</a:t>
              </a:r>
              <a:endParaRPr lang="en-US" altLang="zh-CN" sz="1000" dirty="0">
                <a:solidFill>
                  <a:schemeClr val="bg1"/>
                </a:solidFill>
                <a:ea typeface="黑体" pitchFamily="2" charset="-122"/>
              </a:endParaRPr>
            </a:p>
          </p:txBody>
        </p:sp>
        <p:sp>
          <p:nvSpPr>
            <p:cNvPr id="21512" name="流程图: 准备 9"/>
            <p:cNvSpPr>
              <a:spLocks noChangeArrowheads="1"/>
            </p:cNvSpPr>
            <p:nvPr/>
          </p:nvSpPr>
          <p:spPr bwMode="auto">
            <a:xfrm>
              <a:off x="786921" y="1412776"/>
              <a:ext cx="1150937" cy="342132"/>
            </a:xfrm>
            <a:prstGeom prst="flowChartPreparation">
              <a:avLst/>
            </a:prstGeom>
            <a:solidFill>
              <a:schemeClr val="bg1"/>
            </a:solidFill>
            <a:ln w="9525" algn="ctr">
              <a:solidFill>
                <a:schemeClr val="tx1"/>
              </a:solidFill>
              <a:round/>
              <a:headEnd/>
              <a:tailEnd/>
            </a:ln>
          </p:spPr>
          <p:txBody>
            <a:bodyPr wrap="none" anchor="ctr"/>
            <a:lstStyle/>
            <a:p>
              <a:pPr algn="ctr"/>
              <a:r>
                <a:rPr lang="zh-CN" altLang="en-US" sz="1000">
                  <a:ea typeface="黑体" pitchFamily="2" charset="-122"/>
                </a:rPr>
                <a:t>研制任务</a:t>
              </a:r>
            </a:p>
          </p:txBody>
        </p:sp>
        <p:cxnSp>
          <p:nvCxnSpPr>
            <p:cNvPr id="21513" name="肘形连接符 12"/>
            <p:cNvCxnSpPr>
              <a:cxnSpLocks noChangeShapeType="1"/>
              <a:stCxn id="131" idx="2"/>
              <a:endCxn id="132" idx="0"/>
            </p:cNvCxnSpPr>
            <p:nvPr/>
          </p:nvCxnSpPr>
          <p:spPr bwMode="auto">
            <a:xfrm rot="5400000">
              <a:off x="3171019" y="1336514"/>
              <a:ext cx="135508" cy="1588"/>
            </a:xfrm>
            <a:prstGeom prst="bentConnector3">
              <a:avLst>
                <a:gd name="adj1" fmla="val 50000"/>
              </a:avLst>
            </a:prstGeom>
            <a:noFill/>
            <a:ln w="9525" algn="ctr">
              <a:solidFill>
                <a:schemeClr val="tx1"/>
              </a:solidFill>
              <a:round/>
              <a:headEnd/>
              <a:tailEnd type="arrow" w="med" len="med"/>
            </a:ln>
          </p:spPr>
        </p:cxnSp>
        <p:cxnSp>
          <p:nvCxnSpPr>
            <p:cNvPr id="21514" name="肘形连接符 16"/>
            <p:cNvCxnSpPr>
              <a:cxnSpLocks noChangeShapeType="1"/>
              <a:stCxn id="132" idx="2"/>
            </p:cNvCxnSpPr>
            <p:nvPr/>
          </p:nvCxnSpPr>
          <p:spPr bwMode="auto">
            <a:xfrm rot="5400000">
              <a:off x="3143262" y="1841912"/>
              <a:ext cx="191023" cy="1588"/>
            </a:xfrm>
            <a:prstGeom prst="bentConnector3">
              <a:avLst>
                <a:gd name="adj1" fmla="val 50000"/>
              </a:avLst>
            </a:prstGeom>
            <a:noFill/>
            <a:ln w="9525" algn="ctr">
              <a:solidFill>
                <a:schemeClr val="tx1"/>
              </a:solidFill>
              <a:round/>
              <a:headEnd/>
              <a:tailEnd type="arrow" w="med" len="med"/>
            </a:ln>
          </p:spPr>
        </p:cxnSp>
        <p:cxnSp>
          <p:nvCxnSpPr>
            <p:cNvPr id="21530" name="直接箭头连接符 57"/>
            <p:cNvCxnSpPr>
              <a:cxnSpLocks noChangeShapeType="1"/>
            </p:cNvCxnSpPr>
            <p:nvPr/>
          </p:nvCxnSpPr>
          <p:spPr bwMode="auto">
            <a:xfrm>
              <a:off x="1906762" y="1590271"/>
              <a:ext cx="576262" cy="1508"/>
            </a:xfrm>
            <a:prstGeom prst="straightConnector1">
              <a:avLst/>
            </a:prstGeom>
            <a:noFill/>
            <a:ln w="9525" algn="ctr">
              <a:solidFill>
                <a:schemeClr val="tx1"/>
              </a:solidFill>
              <a:round/>
              <a:headEnd/>
              <a:tailEnd type="arrow" w="med" len="med"/>
            </a:ln>
          </p:spPr>
        </p:cxnSp>
        <p:sp>
          <p:nvSpPr>
            <p:cNvPr id="21568" name="矩形 82"/>
            <p:cNvSpPr>
              <a:spLocks noChangeArrowheads="1"/>
            </p:cNvSpPr>
            <p:nvPr/>
          </p:nvSpPr>
          <p:spPr bwMode="auto">
            <a:xfrm>
              <a:off x="3994423" y="781596"/>
              <a:ext cx="360363" cy="487164"/>
            </a:xfrm>
            <a:prstGeom prst="rect">
              <a:avLst/>
            </a:prstGeom>
            <a:solidFill>
              <a:schemeClr val="bg1"/>
            </a:solidFill>
            <a:ln w="9525" algn="ctr">
              <a:solidFill>
                <a:schemeClr val="tx1"/>
              </a:solidFill>
              <a:round/>
              <a:headEnd/>
              <a:tailEnd/>
            </a:ln>
          </p:spPr>
          <p:txBody>
            <a:bodyPr wrap="none" anchor="ctr"/>
            <a:lstStyle/>
            <a:p>
              <a:r>
                <a:rPr lang="en-US" altLang="zh-CN" sz="900" dirty="0" smtClean="0">
                  <a:ea typeface="黑体" pitchFamily="2" charset="-122"/>
                </a:rPr>
                <a:t>S0</a:t>
              </a:r>
              <a:endParaRPr lang="zh-CN" altLang="en-US" sz="900" dirty="0">
                <a:ea typeface="黑体" pitchFamily="2" charset="-122"/>
              </a:endParaRPr>
            </a:p>
          </p:txBody>
        </p:sp>
        <p:sp>
          <p:nvSpPr>
            <p:cNvPr id="21569" name="矩形 83"/>
            <p:cNvSpPr>
              <a:spLocks noChangeArrowheads="1"/>
            </p:cNvSpPr>
            <p:nvPr/>
          </p:nvSpPr>
          <p:spPr bwMode="auto">
            <a:xfrm>
              <a:off x="3994423" y="1412015"/>
              <a:ext cx="360363" cy="342133"/>
            </a:xfrm>
            <a:prstGeom prst="rect">
              <a:avLst/>
            </a:prstGeom>
            <a:solidFill>
              <a:schemeClr val="bg1"/>
            </a:solidFill>
            <a:ln w="9525" algn="ctr">
              <a:solidFill>
                <a:schemeClr val="tx1"/>
              </a:solidFill>
              <a:round/>
              <a:headEnd/>
              <a:tailEnd/>
            </a:ln>
          </p:spPr>
          <p:txBody>
            <a:bodyPr wrap="none" anchor="ctr"/>
            <a:lstStyle/>
            <a:p>
              <a:r>
                <a:rPr lang="en-US" altLang="zh-CN" sz="900" dirty="0" smtClean="0">
                  <a:ea typeface="黑体" pitchFamily="2" charset="-122"/>
                </a:rPr>
                <a:t>S1</a:t>
              </a:r>
              <a:endParaRPr lang="zh-CN" altLang="en-US" sz="900" dirty="0">
                <a:ea typeface="黑体" pitchFamily="2" charset="-122"/>
              </a:endParaRPr>
            </a:p>
          </p:txBody>
        </p:sp>
        <p:sp>
          <p:nvSpPr>
            <p:cNvPr id="21570" name="矩形 85"/>
            <p:cNvSpPr>
              <a:spLocks noChangeArrowheads="1"/>
            </p:cNvSpPr>
            <p:nvPr/>
          </p:nvSpPr>
          <p:spPr bwMode="auto">
            <a:xfrm>
              <a:off x="3994423" y="1900831"/>
              <a:ext cx="360363" cy="342133"/>
            </a:xfrm>
            <a:prstGeom prst="rect">
              <a:avLst/>
            </a:prstGeom>
            <a:solidFill>
              <a:schemeClr val="bg1"/>
            </a:solidFill>
            <a:ln w="9525" algn="ctr">
              <a:solidFill>
                <a:schemeClr val="tx1"/>
              </a:solidFill>
              <a:round/>
              <a:headEnd/>
              <a:tailEnd/>
            </a:ln>
          </p:spPr>
          <p:txBody>
            <a:bodyPr wrap="none" anchor="ctr"/>
            <a:lstStyle/>
            <a:p>
              <a:r>
                <a:rPr lang="en-US" altLang="zh-CN" sz="900" dirty="0" smtClean="0">
                  <a:ea typeface="黑体" pitchFamily="2" charset="-122"/>
                </a:rPr>
                <a:t>S2</a:t>
              </a:r>
              <a:endParaRPr lang="zh-CN" altLang="en-US" sz="900" dirty="0">
                <a:ea typeface="黑体" pitchFamily="2" charset="-122"/>
              </a:endParaRPr>
            </a:p>
          </p:txBody>
        </p:sp>
        <p:sp>
          <p:nvSpPr>
            <p:cNvPr id="136" name="矩形 135"/>
            <p:cNvSpPr/>
            <p:nvPr/>
          </p:nvSpPr>
          <p:spPr bwMode="auto">
            <a:xfrm>
              <a:off x="809824" y="1890862"/>
              <a:ext cx="1152128" cy="360040"/>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w="9525" cap="flat" cmpd="sng" algn="ctr">
              <a:solidFill>
                <a:schemeClr val="tx1"/>
              </a:solidFill>
              <a:prstDash val="solid"/>
              <a:round/>
              <a:headEnd type="none" w="med" len="med"/>
              <a:tailEnd type="none" w="med" len="med"/>
            </a:ln>
            <a:effectLst/>
          </p:spPr>
          <p:txBody>
            <a:bodyPr wrap="none" anchor="ctr"/>
            <a:lstStyle/>
            <a:p>
              <a:pPr algn="ctr">
                <a:defRPr/>
              </a:pPr>
              <a:r>
                <a:rPr lang="en-US" altLang="zh-CN" sz="1000" dirty="0" smtClean="0"/>
                <a:t>PM</a:t>
              </a:r>
              <a:endParaRPr lang="en-US" altLang="zh-CN" sz="1000" dirty="0">
                <a:ea typeface="黑体" pitchFamily="2" charset="-122"/>
              </a:endParaRPr>
            </a:p>
          </p:txBody>
        </p:sp>
        <p:cxnSp>
          <p:nvCxnSpPr>
            <p:cNvPr id="397" name="直接箭头连接符 396"/>
            <p:cNvCxnSpPr>
              <a:stCxn id="136" idx="3"/>
              <a:endCxn id="133" idx="1"/>
            </p:cNvCxnSpPr>
            <p:nvPr/>
          </p:nvCxnSpPr>
          <p:spPr bwMode="auto">
            <a:xfrm flipV="1">
              <a:off x="1961952" y="2070390"/>
              <a:ext cx="521171" cy="492"/>
            </a:xfrm>
            <a:prstGeom prst="straightConnector1">
              <a:avLst/>
            </a:prstGeom>
            <a:solidFill>
              <a:schemeClr val="accent1"/>
            </a:solidFill>
            <a:ln w="9525" cap="flat" cmpd="sng" algn="ctr">
              <a:solidFill>
                <a:schemeClr val="tx1"/>
              </a:solidFill>
              <a:prstDash val="solid"/>
              <a:round/>
              <a:headEnd type="arrow"/>
              <a:tailEnd type="arrow"/>
            </a:ln>
            <a:effectLst/>
          </p:spPr>
        </p:cxnSp>
      </p:grpSp>
      <p:grpSp>
        <p:nvGrpSpPr>
          <p:cNvPr id="476" name="组合 475"/>
          <p:cNvGrpSpPr/>
          <p:nvPr/>
        </p:nvGrpSpPr>
        <p:grpSpPr>
          <a:xfrm>
            <a:off x="395536" y="975029"/>
            <a:ext cx="2232050" cy="5597221"/>
            <a:chOff x="468288" y="975029"/>
            <a:chExt cx="2232050" cy="5597221"/>
          </a:xfrm>
        </p:grpSpPr>
        <p:grpSp>
          <p:nvGrpSpPr>
            <p:cNvPr id="475" name="组合 474"/>
            <p:cNvGrpSpPr/>
            <p:nvPr/>
          </p:nvGrpSpPr>
          <p:grpSpPr>
            <a:xfrm>
              <a:off x="468288" y="975029"/>
              <a:ext cx="2232050" cy="5597221"/>
              <a:chOff x="468288" y="975029"/>
              <a:chExt cx="2232050" cy="5597221"/>
            </a:xfrm>
          </p:grpSpPr>
          <p:grpSp>
            <p:nvGrpSpPr>
              <p:cNvPr id="2" name="组合 124"/>
              <p:cNvGrpSpPr/>
              <p:nvPr/>
            </p:nvGrpSpPr>
            <p:grpSpPr>
              <a:xfrm>
                <a:off x="468288" y="975029"/>
                <a:ext cx="2232050" cy="5597221"/>
                <a:chOff x="468288" y="975029"/>
                <a:chExt cx="2232050" cy="5597221"/>
              </a:xfrm>
            </p:grpSpPr>
            <p:sp>
              <p:nvSpPr>
                <p:cNvPr id="21511" name="矩形 8"/>
                <p:cNvSpPr>
                  <a:spLocks noChangeArrowheads="1"/>
                </p:cNvSpPr>
                <p:nvPr/>
              </p:nvSpPr>
              <p:spPr bwMode="auto">
                <a:xfrm>
                  <a:off x="468288" y="975029"/>
                  <a:ext cx="1295400" cy="342132"/>
                </a:xfrm>
                <a:prstGeom prst="rect">
                  <a:avLst/>
                </a:prstGeom>
                <a:solidFill>
                  <a:srgbClr val="FF0000"/>
                </a:solidFill>
                <a:ln w="9525" algn="ctr">
                  <a:solidFill>
                    <a:schemeClr val="tx1"/>
                  </a:solidFill>
                  <a:round/>
                  <a:headEnd/>
                  <a:tailEnd/>
                </a:ln>
              </p:spPr>
              <p:txBody>
                <a:bodyPr wrap="none" anchor="ctr"/>
                <a:lstStyle/>
                <a:p>
                  <a:pPr algn="ctr"/>
                  <a:r>
                    <a:rPr lang="zh-CN" altLang="en-US" sz="1000" dirty="0">
                      <a:solidFill>
                        <a:schemeClr val="bg1"/>
                      </a:solidFill>
                      <a:ea typeface="黑体" pitchFamily="2" charset="-122"/>
                    </a:rPr>
                    <a:t>知识工</a:t>
                  </a:r>
                  <a:r>
                    <a:rPr lang="zh-CN" altLang="en-US" sz="1000" dirty="0" smtClean="0">
                      <a:solidFill>
                        <a:schemeClr val="bg1"/>
                      </a:solidFill>
                      <a:ea typeface="黑体" pitchFamily="2" charset="-122"/>
                    </a:rPr>
                    <a:t>程体系</a:t>
                  </a:r>
                  <a:endParaRPr lang="en-US" altLang="zh-CN" sz="1000" dirty="0">
                    <a:solidFill>
                      <a:schemeClr val="bg1"/>
                    </a:solidFill>
                    <a:ea typeface="黑体" pitchFamily="2" charset="-122"/>
                  </a:endParaRPr>
                </a:p>
              </p:txBody>
            </p:sp>
            <p:sp>
              <p:nvSpPr>
                <p:cNvPr id="21525" name="矩形 50"/>
                <p:cNvSpPr>
                  <a:spLocks noChangeArrowheads="1"/>
                </p:cNvSpPr>
                <p:nvPr/>
              </p:nvSpPr>
              <p:spPr bwMode="auto">
                <a:xfrm>
                  <a:off x="1042988" y="4272612"/>
                  <a:ext cx="936625" cy="342133"/>
                </a:xfrm>
                <a:prstGeom prst="rect">
                  <a:avLst/>
                </a:prstGeom>
                <a:solidFill>
                  <a:srgbClr val="FF0000"/>
                </a:solidFill>
                <a:ln w="9525" algn="ctr">
                  <a:solidFill>
                    <a:schemeClr val="tx1"/>
                  </a:solidFill>
                  <a:round/>
                  <a:headEnd/>
                  <a:tailEnd/>
                </a:ln>
              </p:spPr>
              <p:txBody>
                <a:bodyPr wrap="none" anchor="ctr"/>
                <a:lstStyle/>
                <a:p>
                  <a:pPr algn="ctr"/>
                  <a:r>
                    <a:rPr lang="zh-CN" altLang="en-US" sz="1000">
                      <a:solidFill>
                        <a:schemeClr val="bg1"/>
                      </a:solidFill>
                      <a:ea typeface="黑体" pitchFamily="2" charset="-122"/>
                    </a:rPr>
                    <a:t>流程模板</a:t>
                  </a:r>
                  <a:endParaRPr lang="en-US" altLang="zh-CN" sz="1000">
                    <a:solidFill>
                      <a:schemeClr val="bg1"/>
                    </a:solidFill>
                    <a:ea typeface="黑体" pitchFamily="2" charset="-122"/>
                  </a:endParaRPr>
                </a:p>
              </p:txBody>
            </p:sp>
            <p:sp>
              <p:nvSpPr>
                <p:cNvPr id="21526" name="矩形 51"/>
                <p:cNvSpPr>
                  <a:spLocks noChangeArrowheads="1"/>
                </p:cNvSpPr>
                <p:nvPr/>
              </p:nvSpPr>
              <p:spPr bwMode="auto">
                <a:xfrm>
                  <a:off x="1042988" y="5273051"/>
                  <a:ext cx="936625" cy="342133"/>
                </a:xfrm>
                <a:prstGeom prst="rect">
                  <a:avLst/>
                </a:prstGeom>
                <a:solidFill>
                  <a:srgbClr val="FF0000"/>
                </a:solidFill>
                <a:ln w="9525" algn="ctr">
                  <a:solidFill>
                    <a:schemeClr val="tx1"/>
                  </a:solidFill>
                  <a:round/>
                  <a:headEnd/>
                  <a:tailEnd/>
                </a:ln>
              </p:spPr>
              <p:txBody>
                <a:bodyPr wrap="none" anchor="ctr"/>
                <a:lstStyle/>
                <a:p>
                  <a:pPr algn="ctr"/>
                  <a:r>
                    <a:rPr lang="zh-CN" altLang="en-US" sz="1000">
                      <a:solidFill>
                        <a:schemeClr val="bg1"/>
                      </a:solidFill>
                      <a:ea typeface="黑体" pitchFamily="2" charset="-122"/>
                    </a:rPr>
                    <a:t>过程模板</a:t>
                  </a:r>
                  <a:endParaRPr lang="en-US" altLang="zh-CN" sz="1000">
                    <a:solidFill>
                      <a:schemeClr val="bg1"/>
                    </a:solidFill>
                    <a:ea typeface="黑体" pitchFamily="2" charset="-122"/>
                  </a:endParaRPr>
                </a:p>
              </p:txBody>
            </p:sp>
            <p:sp>
              <p:nvSpPr>
                <p:cNvPr id="21527" name="矩形 52"/>
                <p:cNvSpPr>
                  <a:spLocks noChangeArrowheads="1"/>
                </p:cNvSpPr>
                <p:nvPr/>
              </p:nvSpPr>
              <p:spPr bwMode="auto">
                <a:xfrm>
                  <a:off x="1042988" y="5750831"/>
                  <a:ext cx="936625" cy="342132"/>
                </a:xfrm>
                <a:prstGeom prst="rect">
                  <a:avLst/>
                </a:prstGeom>
                <a:solidFill>
                  <a:srgbClr val="FF0000"/>
                </a:solidFill>
                <a:ln w="9525" algn="ctr">
                  <a:solidFill>
                    <a:schemeClr val="tx1"/>
                  </a:solidFill>
                  <a:round/>
                  <a:headEnd/>
                  <a:tailEnd/>
                </a:ln>
              </p:spPr>
              <p:txBody>
                <a:bodyPr wrap="none" anchor="ctr"/>
                <a:lstStyle/>
                <a:p>
                  <a:pPr algn="ctr"/>
                  <a:r>
                    <a:rPr lang="zh-CN" altLang="en-US" sz="1000">
                      <a:solidFill>
                        <a:schemeClr val="bg1"/>
                      </a:solidFill>
                      <a:ea typeface="黑体" pitchFamily="2" charset="-122"/>
                    </a:rPr>
                    <a:t>工具模板</a:t>
                  </a:r>
                  <a:endParaRPr lang="en-US" altLang="zh-CN" sz="1000">
                    <a:solidFill>
                      <a:schemeClr val="bg1"/>
                    </a:solidFill>
                    <a:ea typeface="黑体" pitchFamily="2" charset="-122"/>
                  </a:endParaRPr>
                </a:p>
              </p:txBody>
            </p:sp>
            <p:sp>
              <p:nvSpPr>
                <p:cNvPr id="21529" name="矩形 55"/>
                <p:cNvSpPr>
                  <a:spLocks noChangeArrowheads="1"/>
                </p:cNvSpPr>
                <p:nvPr/>
              </p:nvSpPr>
              <p:spPr bwMode="auto">
                <a:xfrm>
                  <a:off x="1042988" y="6230118"/>
                  <a:ext cx="936625" cy="342132"/>
                </a:xfrm>
                <a:prstGeom prst="rect">
                  <a:avLst/>
                </a:prstGeom>
                <a:solidFill>
                  <a:srgbClr val="FF0000"/>
                </a:solidFill>
                <a:ln w="9525" algn="ctr">
                  <a:solidFill>
                    <a:schemeClr val="tx1"/>
                  </a:solidFill>
                  <a:round/>
                  <a:headEnd/>
                  <a:tailEnd/>
                </a:ln>
              </p:spPr>
              <p:txBody>
                <a:bodyPr wrap="none" anchor="ctr"/>
                <a:lstStyle/>
                <a:p>
                  <a:pPr algn="ctr"/>
                  <a:r>
                    <a:rPr lang="zh-CN" altLang="en-US" sz="1000">
                      <a:solidFill>
                        <a:schemeClr val="bg1"/>
                      </a:solidFill>
                      <a:ea typeface="黑体" pitchFamily="2" charset="-122"/>
                    </a:rPr>
                    <a:t>专业知识库</a:t>
                  </a:r>
                  <a:endParaRPr lang="en-US" altLang="zh-CN" sz="1000">
                    <a:solidFill>
                      <a:schemeClr val="bg1"/>
                    </a:solidFill>
                    <a:ea typeface="黑体" pitchFamily="2" charset="-122"/>
                  </a:endParaRPr>
                </a:p>
                <a:p>
                  <a:pPr algn="ctr"/>
                  <a:r>
                    <a:rPr lang="zh-CN" altLang="en-US" sz="1000">
                      <a:solidFill>
                        <a:schemeClr val="bg1"/>
                      </a:solidFill>
                      <a:ea typeface="黑体" pitchFamily="2" charset="-122"/>
                    </a:rPr>
                    <a:t>个人知识库</a:t>
                  </a:r>
                  <a:endParaRPr lang="en-US" altLang="zh-CN" sz="1000">
                    <a:solidFill>
                      <a:schemeClr val="bg1"/>
                    </a:solidFill>
                    <a:ea typeface="黑体" pitchFamily="2" charset="-122"/>
                  </a:endParaRPr>
                </a:p>
              </p:txBody>
            </p:sp>
            <p:sp>
              <p:nvSpPr>
                <p:cNvPr id="21578" name="矩形 143"/>
                <p:cNvSpPr>
                  <a:spLocks noChangeArrowheads="1"/>
                </p:cNvSpPr>
                <p:nvPr/>
              </p:nvSpPr>
              <p:spPr bwMode="auto">
                <a:xfrm>
                  <a:off x="1763688" y="976536"/>
                  <a:ext cx="360362" cy="342133"/>
                </a:xfrm>
                <a:prstGeom prst="rect">
                  <a:avLst/>
                </a:prstGeom>
                <a:solidFill>
                  <a:schemeClr val="bg1"/>
                </a:solidFill>
                <a:ln w="9525" algn="ctr">
                  <a:solidFill>
                    <a:schemeClr val="tx1"/>
                  </a:solidFill>
                  <a:round/>
                  <a:headEnd/>
                  <a:tailEnd/>
                </a:ln>
              </p:spPr>
              <p:txBody>
                <a:bodyPr wrap="none" anchor="ctr"/>
                <a:lstStyle/>
                <a:p>
                  <a:pPr algn="ctr"/>
                  <a:r>
                    <a:rPr lang="en-US" altLang="zh-CN" sz="900">
                      <a:ea typeface="黑体" pitchFamily="2" charset="-122"/>
                    </a:rPr>
                    <a:t>K0</a:t>
                  </a:r>
                  <a:endParaRPr lang="zh-CN" altLang="en-US" sz="900">
                    <a:ea typeface="黑体" pitchFamily="2" charset="-122"/>
                  </a:endParaRPr>
                </a:p>
              </p:txBody>
            </p:sp>
            <p:sp>
              <p:nvSpPr>
                <p:cNvPr id="21579" name="矩形 144"/>
                <p:cNvSpPr>
                  <a:spLocks noChangeArrowheads="1"/>
                </p:cNvSpPr>
                <p:nvPr/>
              </p:nvSpPr>
              <p:spPr bwMode="auto">
                <a:xfrm>
                  <a:off x="1979613" y="4272612"/>
                  <a:ext cx="360362" cy="342133"/>
                </a:xfrm>
                <a:prstGeom prst="rect">
                  <a:avLst/>
                </a:prstGeom>
                <a:solidFill>
                  <a:schemeClr val="bg1"/>
                </a:solidFill>
                <a:ln w="9525" algn="ctr">
                  <a:solidFill>
                    <a:schemeClr val="tx1"/>
                  </a:solidFill>
                  <a:round/>
                  <a:headEnd/>
                  <a:tailEnd/>
                </a:ln>
              </p:spPr>
              <p:txBody>
                <a:bodyPr wrap="none" anchor="ctr"/>
                <a:lstStyle/>
                <a:p>
                  <a:pPr algn="ctr"/>
                  <a:r>
                    <a:rPr lang="en-US" altLang="zh-CN" sz="900" dirty="0" smtClean="0">
                      <a:ea typeface="黑体" pitchFamily="2" charset="-122"/>
                    </a:rPr>
                    <a:t>K2</a:t>
                  </a:r>
                  <a:endParaRPr lang="zh-CN" altLang="en-US" sz="900" dirty="0">
                    <a:ea typeface="黑体" pitchFamily="2" charset="-122"/>
                  </a:endParaRPr>
                </a:p>
              </p:txBody>
            </p:sp>
            <p:sp>
              <p:nvSpPr>
                <p:cNvPr id="21580" name="矩形 145"/>
                <p:cNvSpPr>
                  <a:spLocks noChangeArrowheads="1"/>
                </p:cNvSpPr>
                <p:nvPr/>
              </p:nvSpPr>
              <p:spPr bwMode="auto">
                <a:xfrm>
                  <a:off x="1979613" y="5273051"/>
                  <a:ext cx="360362" cy="342133"/>
                </a:xfrm>
                <a:prstGeom prst="rect">
                  <a:avLst/>
                </a:prstGeom>
                <a:solidFill>
                  <a:schemeClr val="bg1"/>
                </a:solidFill>
                <a:ln w="9525" algn="ctr">
                  <a:solidFill>
                    <a:schemeClr val="tx1"/>
                  </a:solidFill>
                  <a:round/>
                  <a:headEnd/>
                  <a:tailEnd/>
                </a:ln>
              </p:spPr>
              <p:txBody>
                <a:bodyPr wrap="none" anchor="ctr"/>
                <a:lstStyle/>
                <a:p>
                  <a:pPr algn="ctr"/>
                  <a:r>
                    <a:rPr lang="en-US" altLang="zh-CN" sz="900" dirty="0" smtClean="0">
                      <a:ea typeface="黑体" pitchFamily="2" charset="-122"/>
                    </a:rPr>
                    <a:t>K3</a:t>
                  </a:r>
                  <a:endParaRPr lang="zh-CN" altLang="en-US" sz="900" dirty="0">
                    <a:ea typeface="黑体" pitchFamily="2" charset="-122"/>
                  </a:endParaRPr>
                </a:p>
              </p:txBody>
            </p:sp>
            <p:sp>
              <p:nvSpPr>
                <p:cNvPr id="21581" name="矩形 146"/>
                <p:cNvSpPr>
                  <a:spLocks noChangeArrowheads="1"/>
                </p:cNvSpPr>
                <p:nvPr/>
              </p:nvSpPr>
              <p:spPr bwMode="auto">
                <a:xfrm>
                  <a:off x="1979613" y="5750831"/>
                  <a:ext cx="360362" cy="342132"/>
                </a:xfrm>
                <a:prstGeom prst="rect">
                  <a:avLst/>
                </a:prstGeom>
                <a:solidFill>
                  <a:schemeClr val="bg1"/>
                </a:solidFill>
                <a:ln w="9525" algn="ctr">
                  <a:solidFill>
                    <a:schemeClr val="tx1"/>
                  </a:solidFill>
                  <a:round/>
                  <a:headEnd/>
                  <a:tailEnd/>
                </a:ln>
              </p:spPr>
              <p:txBody>
                <a:bodyPr wrap="none" anchor="ctr"/>
                <a:lstStyle/>
                <a:p>
                  <a:pPr algn="ctr"/>
                  <a:r>
                    <a:rPr lang="en-US" altLang="zh-CN" sz="900" dirty="0" smtClean="0">
                      <a:ea typeface="黑体" pitchFamily="2" charset="-122"/>
                    </a:rPr>
                    <a:t>K4</a:t>
                  </a:r>
                  <a:endParaRPr lang="zh-CN" altLang="en-US" sz="900" dirty="0">
                    <a:ea typeface="黑体" pitchFamily="2" charset="-122"/>
                  </a:endParaRPr>
                </a:p>
              </p:txBody>
            </p:sp>
            <p:sp>
              <p:nvSpPr>
                <p:cNvPr id="21582" name="矩形 147"/>
                <p:cNvSpPr>
                  <a:spLocks noChangeArrowheads="1"/>
                </p:cNvSpPr>
                <p:nvPr/>
              </p:nvSpPr>
              <p:spPr bwMode="auto">
                <a:xfrm>
                  <a:off x="1979613" y="6230118"/>
                  <a:ext cx="360362" cy="342132"/>
                </a:xfrm>
                <a:prstGeom prst="rect">
                  <a:avLst/>
                </a:prstGeom>
                <a:solidFill>
                  <a:schemeClr val="bg1"/>
                </a:solidFill>
                <a:ln w="9525" algn="ctr">
                  <a:solidFill>
                    <a:schemeClr val="tx1"/>
                  </a:solidFill>
                  <a:round/>
                  <a:headEnd/>
                  <a:tailEnd/>
                </a:ln>
              </p:spPr>
              <p:txBody>
                <a:bodyPr wrap="none" anchor="ctr"/>
                <a:lstStyle/>
                <a:p>
                  <a:pPr algn="ctr"/>
                  <a:r>
                    <a:rPr lang="en-US" altLang="zh-CN" sz="900" dirty="0" smtClean="0">
                      <a:ea typeface="黑体" pitchFamily="2" charset="-122"/>
                    </a:rPr>
                    <a:t>K5</a:t>
                  </a:r>
                  <a:endParaRPr lang="zh-CN" altLang="en-US" sz="900" dirty="0">
                    <a:ea typeface="黑体" pitchFamily="2" charset="-122"/>
                  </a:endParaRPr>
                </a:p>
              </p:txBody>
            </p:sp>
            <p:cxnSp>
              <p:nvCxnSpPr>
                <p:cNvPr id="21605" name="形状 127"/>
                <p:cNvCxnSpPr>
                  <a:cxnSpLocks noChangeShapeType="1"/>
                  <a:endCxn id="21529" idx="1"/>
                </p:cNvCxnSpPr>
                <p:nvPr/>
              </p:nvCxnSpPr>
              <p:spPr bwMode="auto">
                <a:xfrm rot="16200000" flipH="1">
                  <a:off x="-1377180" y="3980263"/>
                  <a:ext cx="4408535" cy="431800"/>
                </a:xfrm>
                <a:prstGeom prst="bentConnector2">
                  <a:avLst/>
                </a:prstGeom>
                <a:noFill/>
                <a:ln w="9525" algn="ctr">
                  <a:solidFill>
                    <a:schemeClr val="tx1"/>
                  </a:solidFill>
                  <a:round/>
                  <a:headEnd/>
                  <a:tailEnd/>
                </a:ln>
              </p:spPr>
            </p:cxnSp>
            <p:cxnSp>
              <p:nvCxnSpPr>
                <p:cNvPr id="21606" name="形状 128"/>
                <p:cNvCxnSpPr>
                  <a:cxnSpLocks noChangeShapeType="1"/>
                  <a:endCxn id="21527" idx="1"/>
                </p:cNvCxnSpPr>
                <p:nvPr/>
              </p:nvCxnSpPr>
              <p:spPr bwMode="auto">
                <a:xfrm rot="16200000" flipH="1">
                  <a:off x="-1138290" y="3741373"/>
                  <a:ext cx="3930756" cy="431800"/>
                </a:xfrm>
                <a:prstGeom prst="bentConnector2">
                  <a:avLst/>
                </a:prstGeom>
                <a:noFill/>
                <a:ln w="9525" algn="ctr">
                  <a:solidFill>
                    <a:schemeClr val="tx1"/>
                  </a:solidFill>
                  <a:round/>
                  <a:headEnd/>
                  <a:tailEnd/>
                </a:ln>
              </p:spPr>
            </p:cxnSp>
            <p:cxnSp>
              <p:nvCxnSpPr>
                <p:cNvPr id="21607" name="形状 132"/>
                <p:cNvCxnSpPr>
                  <a:cxnSpLocks noChangeShapeType="1"/>
                  <a:endCxn id="21526" idx="1"/>
                </p:cNvCxnSpPr>
                <p:nvPr/>
              </p:nvCxnSpPr>
              <p:spPr bwMode="auto">
                <a:xfrm rot="16200000" flipH="1">
                  <a:off x="-898647" y="3501730"/>
                  <a:ext cx="3451469" cy="431800"/>
                </a:xfrm>
                <a:prstGeom prst="bentConnector2">
                  <a:avLst/>
                </a:prstGeom>
                <a:noFill/>
                <a:ln w="9525" algn="ctr">
                  <a:solidFill>
                    <a:schemeClr val="tx1"/>
                  </a:solidFill>
                  <a:round/>
                  <a:headEnd/>
                  <a:tailEnd/>
                </a:ln>
              </p:spPr>
            </p:cxnSp>
            <p:cxnSp>
              <p:nvCxnSpPr>
                <p:cNvPr id="21608" name="形状 135"/>
                <p:cNvCxnSpPr>
                  <a:cxnSpLocks noChangeShapeType="1"/>
                  <a:endCxn id="21525" idx="1"/>
                </p:cNvCxnSpPr>
                <p:nvPr/>
              </p:nvCxnSpPr>
              <p:spPr bwMode="auto">
                <a:xfrm rot="16200000" flipH="1">
                  <a:off x="-724181" y="2676509"/>
                  <a:ext cx="3102911" cy="431428"/>
                </a:xfrm>
                <a:prstGeom prst="bentConnector2">
                  <a:avLst/>
                </a:prstGeom>
                <a:noFill/>
                <a:ln w="9525" algn="ctr">
                  <a:solidFill>
                    <a:schemeClr val="tx1"/>
                  </a:solidFill>
                  <a:round/>
                  <a:headEnd/>
                  <a:tailEnd/>
                </a:ln>
              </p:spPr>
            </p:cxnSp>
            <p:cxnSp>
              <p:nvCxnSpPr>
                <p:cNvPr id="21612" name="直接箭头连接符 149"/>
                <p:cNvCxnSpPr>
                  <a:cxnSpLocks noChangeShapeType="1"/>
                </p:cNvCxnSpPr>
                <p:nvPr/>
              </p:nvCxnSpPr>
              <p:spPr bwMode="auto">
                <a:xfrm>
                  <a:off x="2339975" y="4409767"/>
                  <a:ext cx="360363" cy="1507"/>
                </a:xfrm>
                <a:prstGeom prst="straightConnector1">
                  <a:avLst/>
                </a:prstGeom>
                <a:noFill/>
                <a:ln w="9525" algn="ctr">
                  <a:solidFill>
                    <a:schemeClr val="tx1"/>
                  </a:solidFill>
                  <a:round/>
                  <a:headEnd type="arrow" w="med" len="med"/>
                  <a:tailEnd type="arrow" w="med" len="med"/>
                </a:ln>
              </p:spPr>
            </p:cxnSp>
            <p:cxnSp>
              <p:nvCxnSpPr>
                <p:cNvPr id="21613" name="直接箭头连接符 154"/>
                <p:cNvCxnSpPr>
                  <a:cxnSpLocks noChangeShapeType="1"/>
                </p:cNvCxnSpPr>
                <p:nvPr/>
              </p:nvCxnSpPr>
              <p:spPr bwMode="auto">
                <a:xfrm>
                  <a:off x="2339975" y="5476522"/>
                  <a:ext cx="360363" cy="1507"/>
                </a:xfrm>
                <a:prstGeom prst="straightConnector1">
                  <a:avLst/>
                </a:prstGeom>
                <a:noFill/>
                <a:ln w="9525" algn="ctr">
                  <a:solidFill>
                    <a:schemeClr val="tx1"/>
                  </a:solidFill>
                  <a:round/>
                  <a:headEnd type="arrow" w="med" len="med"/>
                  <a:tailEnd type="arrow" w="med" len="med"/>
                </a:ln>
              </p:spPr>
            </p:cxnSp>
            <p:cxnSp>
              <p:nvCxnSpPr>
                <p:cNvPr id="21614" name="直接箭头连接符 155"/>
                <p:cNvCxnSpPr>
                  <a:cxnSpLocks noChangeShapeType="1"/>
                </p:cNvCxnSpPr>
                <p:nvPr/>
              </p:nvCxnSpPr>
              <p:spPr bwMode="auto">
                <a:xfrm>
                  <a:off x="2339975" y="5887985"/>
                  <a:ext cx="360363" cy="1508"/>
                </a:xfrm>
                <a:prstGeom prst="straightConnector1">
                  <a:avLst/>
                </a:prstGeom>
                <a:noFill/>
                <a:ln w="9525" algn="ctr">
                  <a:solidFill>
                    <a:schemeClr val="tx1"/>
                  </a:solidFill>
                  <a:round/>
                  <a:headEnd type="arrow" w="med" len="med"/>
                  <a:tailEnd type="arrow" w="med" len="med"/>
                </a:ln>
              </p:spPr>
            </p:cxnSp>
            <p:cxnSp>
              <p:nvCxnSpPr>
                <p:cNvPr id="21615" name="直接箭头连接符 156"/>
                <p:cNvCxnSpPr>
                  <a:cxnSpLocks noChangeShapeType="1"/>
                </p:cNvCxnSpPr>
                <p:nvPr/>
              </p:nvCxnSpPr>
              <p:spPr bwMode="auto">
                <a:xfrm>
                  <a:off x="2339975" y="6367272"/>
                  <a:ext cx="360363" cy="1508"/>
                </a:xfrm>
                <a:prstGeom prst="straightConnector1">
                  <a:avLst/>
                </a:prstGeom>
                <a:noFill/>
                <a:ln w="9525" algn="ctr">
                  <a:solidFill>
                    <a:schemeClr val="tx1"/>
                  </a:solidFill>
                  <a:round/>
                  <a:headEnd type="arrow" w="med" len="med"/>
                  <a:tailEnd type="arrow" w="med" len="med"/>
                </a:ln>
              </p:spPr>
            </p:cxnSp>
            <p:cxnSp>
              <p:nvCxnSpPr>
                <p:cNvPr id="21617" name="肘形连接符 165"/>
                <p:cNvCxnSpPr>
                  <a:cxnSpLocks noChangeShapeType="1"/>
                  <a:stCxn id="21578" idx="3"/>
                  <a:endCxn id="131" idx="1"/>
                </p:cNvCxnSpPr>
                <p:nvPr/>
              </p:nvCxnSpPr>
              <p:spPr bwMode="auto">
                <a:xfrm flipV="1">
                  <a:off x="2124050" y="1025178"/>
                  <a:ext cx="431825" cy="122425"/>
                </a:xfrm>
                <a:prstGeom prst="bentConnector3">
                  <a:avLst>
                    <a:gd name="adj1" fmla="val 50000"/>
                  </a:avLst>
                </a:prstGeom>
                <a:noFill/>
                <a:ln w="9525" algn="ctr">
                  <a:solidFill>
                    <a:schemeClr val="tx1"/>
                  </a:solidFill>
                  <a:round/>
                  <a:headEnd type="arrow" w="med" len="med"/>
                  <a:tailEnd type="arrow" w="med" len="med"/>
                </a:ln>
              </p:spPr>
            </p:cxnSp>
          </p:grpSp>
          <p:sp>
            <p:nvSpPr>
              <p:cNvPr id="130" name="矩形 50"/>
              <p:cNvSpPr>
                <a:spLocks noChangeArrowheads="1"/>
              </p:cNvSpPr>
              <p:nvPr/>
            </p:nvSpPr>
            <p:spPr bwMode="auto">
              <a:xfrm>
                <a:off x="899592" y="2420888"/>
                <a:ext cx="936625" cy="342133"/>
              </a:xfrm>
              <a:prstGeom prst="rect">
                <a:avLst/>
              </a:prstGeom>
              <a:solidFill>
                <a:srgbClr val="FF0000"/>
              </a:solidFill>
              <a:ln w="9525" algn="ctr">
                <a:solidFill>
                  <a:schemeClr val="tx1"/>
                </a:solidFill>
                <a:round/>
                <a:headEnd/>
                <a:tailEnd/>
              </a:ln>
            </p:spPr>
            <p:txBody>
              <a:bodyPr wrap="none" anchor="ctr"/>
              <a:lstStyle/>
              <a:p>
                <a:pPr algn="ctr"/>
                <a:r>
                  <a:rPr lang="zh-CN" altLang="en-US" sz="1000" dirty="0" smtClean="0">
                    <a:solidFill>
                      <a:schemeClr val="bg1"/>
                    </a:solidFill>
                  </a:rPr>
                  <a:t>伴随知识</a:t>
                </a:r>
                <a:endParaRPr lang="en-US" altLang="zh-CN" sz="1000" dirty="0">
                  <a:solidFill>
                    <a:schemeClr val="bg1"/>
                  </a:solidFill>
                  <a:ea typeface="黑体" pitchFamily="2" charset="-122"/>
                </a:endParaRPr>
              </a:p>
            </p:txBody>
          </p:sp>
          <p:sp>
            <p:nvSpPr>
              <p:cNvPr id="134" name="矩形 144"/>
              <p:cNvSpPr>
                <a:spLocks noChangeArrowheads="1"/>
              </p:cNvSpPr>
              <p:nvPr/>
            </p:nvSpPr>
            <p:spPr bwMode="auto">
              <a:xfrm>
                <a:off x="1836217" y="2420888"/>
                <a:ext cx="360362" cy="342133"/>
              </a:xfrm>
              <a:prstGeom prst="rect">
                <a:avLst/>
              </a:prstGeom>
              <a:solidFill>
                <a:schemeClr val="bg1"/>
              </a:solidFill>
              <a:ln w="9525" algn="ctr">
                <a:solidFill>
                  <a:schemeClr val="tx1"/>
                </a:solidFill>
                <a:round/>
                <a:headEnd/>
                <a:tailEnd/>
              </a:ln>
            </p:spPr>
            <p:txBody>
              <a:bodyPr wrap="none" anchor="ctr"/>
              <a:lstStyle/>
              <a:p>
                <a:pPr algn="ctr"/>
                <a:r>
                  <a:rPr lang="en-US" altLang="zh-CN" sz="900" dirty="0" smtClean="0">
                    <a:ea typeface="黑体" pitchFamily="2" charset="-122"/>
                  </a:rPr>
                  <a:t>K1</a:t>
                </a:r>
                <a:endParaRPr lang="zh-CN" altLang="en-US" sz="900" dirty="0">
                  <a:ea typeface="黑体" pitchFamily="2" charset="-122"/>
                </a:endParaRPr>
              </a:p>
            </p:txBody>
          </p:sp>
          <p:cxnSp>
            <p:nvCxnSpPr>
              <p:cNvPr id="140" name="直接连接符 139"/>
              <p:cNvCxnSpPr>
                <a:stCxn id="130" idx="1"/>
              </p:cNvCxnSpPr>
              <p:nvPr/>
            </p:nvCxnSpPr>
            <p:spPr bwMode="auto">
              <a:xfrm rot="10800000">
                <a:off x="609600" y="2590801"/>
                <a:ext cx="289992" cy="115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0" name="直接箭头连接符 179"/>
              <p:cNvCxnSpPr>
                <a:stCxn id="134" idx="3"/>
                <a:endCxn id="21515" idx="1"/>
              </p:cNvCxnSpPr>
              <p:nvPr/>
            </p:nvCxnSpPr>
            <p:spPr bwMode="auto">
              <a:xfrm>
                <a:off x="2196579" y="2591955"/>
                <a:ext cx="286544" cy="1588"/>
              </a:xfrm>
              <a:prstGeom prst="straightConnector1">
                <a:avLst/>
              </a:prstGeom>
              <a:solidFill>
                <a:schemeClr val="accent1"/>
              </a:solidFill>
              <a:ln w="9525" cap="flat" cmpd="sng" algn="ctr">
                <a:solidFill>
                  <a:schemeClr val="tx1"/>
                </a:solidFill>
                <a:prstDash val="solid"/>
                <a:round/>
                <a:headEnd type="arrow"/>
                <a:tailEnd type="arrow"/>
              </a:ln>
              <a:effectLst/>
            </p:spPr>
          </p:cxnSp>
        </p:grpSp>
        <p:cxnSp>
          <p:nvCxnSpPr>
            <p:cNvPr id="414" name="形状 413"/>
            <p:cNvCxnSpPr>
              <a:stCxn id="130" idx="2"/>
              <a:endCxn id="21520" idx="1"/>
            </p:cNvCxnSpPr>
            <p:nvPr/>
          </p:nvCxnSpPr>
          <p:spPr bwMode="auto">
            <a:xfrm rot="16200000" flipH="1">
              <a:off x="1471583" y="2659342"/>
              <a:ext cx="1125077" cy="1332433"/>
            </a:xfrm>
            <a:prstGeom prst="bentConnector2">
              <a:avLst/>
            </a:prstGeom>
            <a:solidFill>
              <a:schemeClr val="accent1"/>
            </a:solidFill>
            <a:ln w="9525" cap="flat" cmpd="sng" algn="ctr">
              <a:solidFill>
                <a:schemeClr val="tx1"/>
              </a:solidFill>
              <a:prstDash val="solid"/>
              <a:round/>
              <a:headEnd type="arrow"/>
              <a:tailEnd type="arrow"/>
            </a:ln>
            <a:effectLst/>
          </p:spPr>
        </p:cxnSp>
      </p:grpSp>
      <p:grpSp>
        <p:nvGrpSpPr>
          <p:cNvPr id="153" name="组合 152"/>
          <p:cNvGrpSpPr/>
          <p:nvPr/>
        </p:nvGrpSpPr>
        <p:grpSpPr>
          <a:xfrm>
            <a:off x="3922986" y="981172"/>
            <a:ext cx="4752975" cy="5521747"/>
            <a:chOff x="3922986" y="981172"/>
            <a:chExt cx="4752975" cy="5521747"/>
          </a:xfrm>
        </p:grpSpPr>
        <p:cxnSp>
          <p:nvCxnSpPr>
            <p:cNvPr id="364" name="直接箭头连接符 363"/>
            <p:cNvCxnSpPr/>
            <p:nvPr/>
          </p:nvCxnSpPr>
          <p:spPr bwMode="auto">
            <a:xfrm rot="16200000" flipH="1">
              <a:off x="5672358" y="2735872"/>
              <a:ext cx="146194" cy="567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474" name="组合 473"/>
            <p:cNvGrpSpPr/>
            <p:nvPr/>
          </p:nvGrpSpPr>
          <p:grpSpPr>
            <a:xfrm>
              <a:off x="3922986" y="981172"/>
              <a:ext cx="4752975" cy="5521747"/>
              <a:chOff x="3995738" y="981172"/>
              <a:chExt cx="4752975" cy="5521747"/>
            </a:xfrm>
          </p:grpSpPr>
          <p:sp>
            <p:nvSpPr>
              <p:cNvPr id="148" name="矩形 86"/>
              <p:cNvSpPr>
                <a:spLocks noChangeArrowheads="1"/>
              </p:cNvSpPr>
              <p:nvPr/>
            </p:nvSpPr>
            <p:spPr bwMode="auto">
              <a:xfrm>
                <a:off x="6588224" y="981172"/>
                <a:ext cx="358775" cy="342133"/>
              </a:xfrm>
              <a:prstGeom prst="rect">
                <a:avLst/>
              </a:prstGeom>
              <a:solidFill>
                <a:schemeClr val="bg1"/>
              </a:solidFill>
              <a:ln w="9525" algn="ctr">
                <a:solidFill>
                  <a:schemeClr val="tx1"/>
                </a:solidFill>
                <a:round/>
                <a:headEnd/>
                <a:tailEnd/>
              </a:ln>
            </p:spPr>
            <p:txBody>
              <a:bodyPr wrap="none" anchor="ctr"/>
              <a:lstStyle/>
              <a:p>
                <a:r>
                  <a:rPr lang="en-US" altLang="zh-CN" sz="900" dirty="0" smtClean="0">
                    <a:ea typeface="黑体" pitchFamily="2" charset="-122"/>
                  </a:rPr>
                  <a:t>Q0</a:t>
                </a:r>
                <a:endParaRPr lang="zh-CN" altLang="en-US" sz="900" dirty="0">
                  <a:ea typeface="黑体" pitchFamily="2" charset="-122"/>
                </a:endParaRPr>
              </a:p>
            </p:txBody>
          </p:sp>
          <p:grpSp>
            <p:nvGrpSpPr>
              <p:cNvPr id="473" name="组合 472"/>
              <p:cNvGrpSpPr/>
              <p:nvPr/>
            </p:nvGrpSpPr>
            <p:grpSpPr>
              <a:xfrm>
                <a:off x="3995738" y="981172"/>
                <a:ext cx="4752975" cy="5521747"/>
                <a:chOff x="3995738" y="981172"/>
                <a:chExt cx="4752975" cy="5521747"/>
              </a:xfrm>
            </p:grpSpPr>
            <p:sp>
              <p:nvSpPr>
                <p:cNvPr id="149" name="矩形 7"/>
                <p:cNvSpPr>
                  <a:spLocks noChangeArrowheads="1"/>
                </p:cNvSpPr>
                <p:nvPr/>
              </p:nvSpPr>
              <p:spPr bwMode="auto">
                <a:xfrm>
                  <a:off x="4860032" y="981172"/>
                  <a:ext cx="1728192" cy="342132"/>
                </a:xfrm>
                <a:prstGeom prst="rect">
                  <a:avLst/>
                </a:prstGeom>
                <a:solidFill>
                  <a:srgbClr val="00B050"/>
                </a:solidFill>
                <a:ln w="9525" algn="ctr">
                  <a:solidFill>
                    <a:schemeClr val="tx1"/>
                  </a:solidFill>
                  <a:round/>
                  <a:headEnd/>
                  <a:tailEnd/>
                </a:ln>
              </p:spPr>
              <p:txBody>
                <a:bodyPr wrap="none" anchor="ctr"/>
                <a:lstStyle/>
                <a:p>
                  <a:pPr algn="ctr"/>
                  <a:r>
                    <a:rPr lang="zh-CN" altLang="en-US" sz="1000" dirty="0">
                      <a:solidFill>
                        <a:schemeClr val="bg1"/>
                      </a:solidFill>
                      <a:ea typeface="黑体" pitchFamily="2" charset="-122"/>
                    </a:rPr>
                    <a:t>质</a:t>
                  </a:r>
                  <a:r>
                    <a:rPr lang="zh-CN" altLang="en-US" sz="1000" dirty="0" smtClean="0">
                      <a:solidFill>
                        <a:schemeClr val="bg1"/>
                      </a:solidFill>
                      <a:ea typeface="黑体" pitchFamily="2" charset="-122"/>
                    </a:rPr>
                    <a:t>量</a:t>
                  </a:r>
                  <a:r>
                    <a:rPr lang="zh-CN" altLang="en-US" sz="1000" dirty="0" smtClean="0">
                      <a:solidFill>
                        <a:schemeClr val="bg1"/>
                      </a:solidFill>
                    </a:rPr>
                    <a:t>管理体系</a:t>
                  </a:r>
                  <a:endParaRPr lang="en-US" altLang="zh-CN" sz="1000" dirty="0">
                    <a:solidFill>
                      <a:schemeClr val="bg1"/>
                    </a:solidFill>
                    <a:ea typeface="黑体" pitchFamily="2" charset="-122"/>
                  </a:endParaRPr>
                </a:p>
              </p:txBody>
            </p:sp>
            <p:cxnSp>
              <p:nvCxnSpPr>
                <p:cNvPr id="223" name="肘形连接符 222"/>
                <p:cNvCxnSpPr>
                  <a:stCxn id="21568" idx="3"/>
                  <a:endCxn id="149" idx="1"/>
                </p:cNvCxnSpPr>
                <p:nvPr/>
              </p:nvCxnSpPr>
              <p:spPr bwMode="auto">
                <a:xfrm>
                  <a:off x="4427538" y="1025178"/>
                  <a:ext cx="432494" cy="127060"/>
                </a:xfrm>
                <a:prstGeom prst="bentConnector3">
                  <a:avLst>
                    <a:gd name="adj1" fmla="val 50000"/>
                  </a:avLst>
                </a:prstGeom>
                <a:solidFill>
                  <a:schemeClr val="accent1"/>
                </a:solidFill>
                <a:ln w="9525" cap="flat" cmpd="sng" algn="ctr">
                  <a:solidFill>
                    <a:schemeClr val="tx1"/>
                  </a:solidFill>
                  <a:prstDash val="solid"/>
                  <a:round/>
                  <a:headEnd type="arrow"/>
                  <a:tailEnd type="arrow"/>
                </a:ln>
                <a:effectLst/>
              </p:spPr>
            </p:cxnSp>
            <p:grpSp>
              <p:nvGrpSpPr>
                <p:cNvPr id="276" name="组合 275"/>
                <p:cNvGrpSpPr/>
                <p:nvPr/>
              </p:nvGrpSpPr>
              <p:grpSpPr>
                <a:xfrm>
                  <a:off x="3995738" y="1429177"/>
                  <a:ext cx="4752975" cy="5073742"/>
                  <a:chOff x="3995738" y="1429177"/>
                  <a:chExt cx="4752975" cy="5073742"/>
                </a:xfrm>
              </p:grpSpPr>
              <p:cxnSp>
                <p:nvCxnSpPr>
                  <p:cNvPr id="277" name="形状 132"/>
                  <p:cNvCxnSpPr>
                    <a:cxnSpLocks noChangeShapeType="1"/>
                    <a:stCxn id="285" idx="0"/>
                    <a:endCxn id="282" idx="3"/>
                  </p:cNvCxnSpPr>
                  <p:nvPr/>
                </p:nvCxnSpPr>
                <p:spPr bwMode="auto">
                  <a:xfrm rot="16200000" flipV="1">
                    <a:off x="7122601" y="1669563"/>
                    <a:ext cx="721730" cy="586104"/>
                  </a:xfrm>
                  <a:prstGeom prst="bentConnector2">
                    <a:avLst/>
                  </a:prstGeom>
                  <a:noFill/>
                  <a:ln w="9525" algn="ctr">
                    <a:solidFill>
                      <a:schemeClr val="tx1"/>
                    </a:solidFill>
                    <a:round/>
                    <a:headEnd/>
                    <a:tailEnd type="arrow" w="med" len="med"/>
                  </a:ln>
                </p:spPr>
              </p:cxnSp>
              <p:grpSp>
                <p:nvGrpSpPr>
                  <p:cNvPr id="278" name="组合 126"/>
                  <p:cNvGrpSpPr/>
                  <p:nvPr/>
                </p:nvGrpSpPr>
                <p:grpSpPr>
                  <a:xfrm>
                    <a:off x="3995738" y="1429177"/>
                    <a:ext cx="4752975" cy="5073742"/>
                    <a:chOff x="3995738" y="1429177"/>
                    <a:chExt cx="4752975" cy="5073742"/>
                  </a:xfrm>
                </p:grpSpPr>
                <p:cxnSp>
                  <p:nvCxnSpPr>
                    <p:cNvPr id="280" name="形状 167"/>
                    <p:cNvCxnSpPr>
                      <a:cxnSpLocks noChangeShapeType="1"/>
                      <a:stCxn id="290" idx="3"/>
                      <a:endCxn id="294" idx="1"/>
                    </p:cNvCxnSpPr>
                    <p:nvPr/>
                  </p:nvCxnSpPr>
                  <p:spPr bwMode="auto">
                    <a:xfrm>
                      <a:off x="6332220" y="2982873"/>
                      <a:ext cx="1984693" cy="1401688"/>
                    </a:xfrm>
                    <a:prstGeom prst="bentConnector3">
                      <a:avLst>
                        <a:gd name="adj1" fmla="val 90953"/>
                      </a:avLst>
                    </a:prstGeom>
                    <a:noFill/>
                    <a:ln w="9525" algn="ctr">
                      <a:solidFill>
                        <a:schemeClr val="tx1"/>
                      </a:solidFill>
                      <a:round/>
                      <a:headEnd/>
                      <a:tailEnd type="arrow" w="med" len="med"/>
                    </a:ln>
                  </p:spPr>
                </p:cxnSp>
                <p:cxnSp>
                  <p:nvCxnSpPr>
                    <p:cNvPr id="281" name="形状 212"/>
                    <p:cNvCxnSpPr>
                      <a:cxnSpLocks noChangeShapeType="1"/>
                      <a:stCxn id="294" idx="0"/>
                      <a:endCxn id="282" idx="3"/>
                    </p:cNvCxnSpPr>
                    <p:nvPr/>
                  </p:nvCxnSpPr>
                  <p:spPr bwMode="auto">
                    <a:xfrm rot="16200000" flipV="1">
                      <a:off x="7256586" y="1535579"/>
                      <a:ext cx="1210057" cy="1342399"/>
                    </a:xfrm>
                    <a:prstGeom prst="bentConnector2">
                      <a:avLst/>
                    </a:prstGeom>
                    <a:noFill/>
                    <a:ln w="9525" algn="ctr">
                      <a:solidFill>
                        <a:schemeClr val="tx1"/>
                      </a:solidFill>
                      <a:round/>
                      <a:headEnd/>
                      <a:tailEnd type="arrow" w="med" len="med"/>
                    </a:ln>
                  </p:spPr>
                </p:cxnSp>
                <p:sp>
                  <p:nvSpPr>
                    <p:cNvPr id="282" name="矩形 86"/>
                    <p:cNvSpPr>
                      <a:spLocks noChangeArrowheads="1"/>
                    </p:cNvSpPr>
                    <p:nvPr/>
                  </p:nvSpPr>
                  <p:spPr bwMode="auto">
                    <a:xfrm>
                      <a:off x="6831639" y="1430683"/>
                      <a:ext cx="358775" cy="342133"/>
                    </a:xfrm>
                    <a:prstGeom prst="rect">
                      <a:avLst/>
                    </a:prstGeom>
                    <a:solidFill>
                      <a:schemeClr val="bg1"/>
                    </a:solidFill>
                    <a:ln w="9525" algn="ctr">
                      <a:solidFill>
                        <a:schemeClr val="tx1"/>
                      </a:solidFill>
                      <a:round/>
                      <a:headEnd/>
                      <a:tailEnd/>
                    </a:ln>
                  </p:spPr>
                  <p:txBody>
                    <a:bodyPr wrap="none" anchor="ctr"/>
                    <a:lstStyle/>
                    <a:p>
                      <a:r>
                        <a:rPr lang="en-US" altLang="zh-CN" sz="900" dirty="0">
                          <a:ea typeface="黑体" pitchFamily="2" charset="-122"/>
                        </a:rPr>
                        <a:t>Q1</a:t>
                      </a:r>
                      <a:endParaRPr lang="zh-CN" altLang="en-US" sz="900" dirty="0">
                        <a:ea typeface="黑体" pitchFamily="2" charset="-122"/>
                      </a:endParaRPr>
                    </a:p>
                  </p:txBody>
                </p:sp>
                <p:sp>
                  <p:nvSpPr>
                    <p:cNvPr id="283" name="矩形 92"/>
                    <p:cNvSpPr>
                      <a:spLocks noChangeArrowheads="1"/>
                    </p:cNvSpPr>
                    <p:nvPr/>
                  </p:nvSpPr>
                  <p:spPr bwMode="auto">
                    <a:xfrm>
                      <a:off x="6732588" y="3350281"/>
                      <a:ext cx="360362" cy="340625"/>
                    </a:xfrm>
                    <a:prstGeom prst="rect">
                      <a:avLst/>
                    </a:prstGeom>
                    <a:solidFill>
                      <a:schemeClr val="bg1"/>
                    </a:solidFill>
                    <a:ln w="9525" algn="ctr">
                      <a:solidFill>
                        <a:schemeClr val="tx1"/>
                      </a:solidFill>
                      <a:round/>
                      <a:headEnd/>
                      <a:tailEnd/>
                    </a:ln>
                  </p:spPr>
                  <p:txBody>
                    <a:bodyPr wrap="none" anchor="ctr"/>
                    <a:lstStyle/>
                    <a:p>
                      <a:r>
                        <a:rPr lang="en-US" altLang="zh-CN" sz="900">
                          <a:ea typeface="黑体" pitchFamily="2" charset="-122"/>
                        </a:rPr>
                        <a:t>Q3.3</a:t>
                      </a:r>
                      <a:endParaRPr lang="zh-CN" altLang="en-US" sz="900">
                        <a:ea typeface="黑体" pitchFamily="2" charset="-122"/>
                      </a:endParaRPr>
                    </a:p>
                  </p:txBody>
                </p:sp>
                <p:sp>
                  <p:nvSpPr>
                    <p:cNvPr id="284" name="矩形 132"/>
                    <p:cNvSpPr>
                      <a:spLocks noChangeArrowheads="1"/>
                    </p:cNvSpPr>
                    <p:nvPr/>
                  </p:nvSpPr>
                  <p:spPr bwMode="auto">
                    <a:xfrm>
                      <a:off x="6732588" y="2323480"/>
                      <a:ext cx="863748" cy="342133"/>
                    </a:xfrm>
                    <a:prstGeom prst="rect">
                      <a:avLst/>
                    </a:prstGeom>
                    <a:solidFill>
                      <a:srgbClr val="00B050"/>
                    </a:solidFill>
                    <a:ln w="9525" algn="ctr">
                      <a:solidFill>
                        <a:schemeClr val="tx1"/>
                      </a:solidFill>
                      <a:round/>
                      <a:headEnd/>
                      <a:tailEnd/>
                    </a:ln>
                  </p:spPr>
                  <p:txBody>
                    <a:bodyPr wrap="none" anchor="ctr"/>
                    <a:lstStyle/>
                    <a:p>
                      <a:pPr algn="ctr"/>
                      <a:r>
                        <a:rPr lang="zh-CN" altLang="en-US" sz="1000">
                          <a:solidFill>
                            <a:schemeClr val="bg1"/>
                          </a:solidFill>
                          <a:ea typeface="黑体" pitchFamily="2" charset="-122"/>
                        </a:rPr>
                        <a:t>质量评估</a:t>
                      </a:r>
                      <a:endParaRPr lang="en-US" altLang="zh-CN" sz="1000">
                        <a:solidFill>
                          <a:schemeClr val="bg1"/>
                        </a:solidFill>
                        <a:ea typeface="黑体" pitchFamily="2" charset="-122"/>
                      </a:endParaRPr>
                    </a:p>
                  </p:txBody>
                </p:sp>
                <p:sp>
                  <p:nvSpPr>
                    <p:cNvPr id="285" name="矩形 89"/>
                    <p:cNvSpPr>
                      <a:spLocks noChangeArrowheads="1"/>
                    </p:cNvSpPr>
                    <p:nvPr/>
                  </p:nvSpPr>
                  <p:spPr bwMode="auto">
                    <a:xfrm>
                      <a:off x="7596336" y="2323480"/>
                      <a:ext cx="360363" cy="342133"/>
                    </a:xfrm>
                    <a:prstGeom prst="rect">
                      <a:avLst/>
                    </a:prstGeom>
                    <a:solidFill>
                      <a:schemeClr val="bg1"/>
                    </a:solidFill>
                    <a:ln w="9525" algn="ctr">
                      <a:solidFill>
                        <a:schemeClr val="tx1"/>
                      </a:solidFill>
                      <a:round/>
                      <a:headEnd/>
                      <a:tailEnd/>
                    </a:ln>
                  </p:spPr>
                  <p:txBody>
                    <a:bodyPr wrap="none" anchor="ctr"/>
                    <a:lstStyle/>
                    <a:p>
                      <a:r>
                        <a:rPr lang="en-US" altLang="zh-CN" sz="900">
                          <a:ea typeface="黑体" pitchFamily="2" charset="-122"/>
                        </a:rPr>
                        <a:t>Q8</a:t>
                      </a:r>
                      <a:endParaRPr lang="zh-CN" altLang="en-US" sz="900">
                        <a:ea typeface="黑体" pitchFamily="2" charset="-122"/>
                      </a:endParaRPr>
                    </a:p>
                  </p:txBody>
                </p:sp>
                <p:sp>
                  <p:nvSpPr>
                    <p:cNvPr id="286" name="矩形 86"/>
                    <p:cNvSpPr>
                      <a:spLocks noChangeArrowheads="1"/>
                    </p:cNvSpPr>
                    <p:nvPr/>
                  </p:nvSpPr>
                  <p:spPr bwMode="auto">
                    <a:xfrm>
                      <a:off x="6831639" y="1900831"/>
                      <a:ext cx="358775" cy="342133"/>
                    </a:xfrm>
                    <a:prstGeom prst="rect">
                      <a:avLst/>
                    </a:prstGeom>
                    <a:solidFill>
                      <a:schemeClr val="bg1"/>
                    </a:solidFill>
                    <a:ln w="9525" algn="ctr">
                      <a:solidFill>
                        <a:schemeClr val="tx1"/>
                      </a:solidFill>
                      <a:round/>
                      <a:headEnd/>
                      <a:tailEnd/>
                    </a:ln>
                  </p:spPr>
                  <p:txBody>
                    <a:bodyPr wrap="none" anchor="ctr"/>
                    <a:lstStyle/>
                    <a:p>
                      <a:r>
                        <a:rPr lang="en-US" altLang="zh-CN" sz="900">
                          <a:ea typeface="黑体" pitchFamily="2" charset="-122"/>
                        </a:rPr>
                        <a:t>Q2</a:t>
                      </a:r>
                      <a:endParaRPr lang="zh-CN" altLang="en-US" sz="900">
                        <a:ea typeface="黑体" pitchFamily="2" charset="-122"/>
                      </a:endParaRPr>
                    </a:p>
                  </p:txBody>
                </p:sp>
                <p:grpSp>
                  <p:nvGrpSpPr>
                    <p:cNvPr id="287" name="组合 125"/>
                    <p:cNvGrpSpPr/>
                    <p:nvPr/>
                  </p:nvGrpSpPr>
                  <p:grpSpPr>
                    <a:xfrm>
                      <a:off x="3995738" y="1429177"/>
                      <a:ext cx="4752975" cy="5073742"/>
                      <a:chOff x="3995738" y="1429177"/>
                      <a:chExt cx="4752975" cy="5073742"/>
                    </a:xfrm>
                  </p:grpSpPr>
                  <p:sp>
                    <p:nvSpPr>
                      <p:cNvPr id="288" name="矩形 7"/>
                      <p:cNvSpPr>
                        <a:spLocks noChangeArrowheads="1"/>
                      </p:cNvSpPr>
                      <p:nvPr/>
                    </p:nvSpPr>
                    <p:spPr bwMode="auto">
                      <a:xfrm>
                        <a:off x="5318751" y="1429177"/>
                        <a:ext cx="1512888" cy="342132"/>
                      </a:xfrm>
                      <a:prstGeom prst="rect">
                        <a:avLst/>
                      </a:prstGeom>
                      <a:solidFill>
                        <a:srgbClr val="00B050"/>
                      </a:solidFill>
                      <a:ln w="9525" algn="ctr">
                        <a:solidFill>
                          <a:schemeClr val="tx1"/>
                        </a:solidFill>
                        <a:round/>
                        <a:headEnd/>
                        <a:tailEnd/>
                      </a:ln>
                    </p:spPr>
                    <p:txBody>
                      <a:bodyPr wrap="none" anchor="ctr"/>
                      <a:lstStyle/>
                      <a:p>
                        <a:pPr algn="ctr"/>
                        <a:r>
                          <a:rPr lang="zh-CN" altLang="en-US" sz="1000">
                            <a:solidFill>
                              <a:schemeClr val="bg1"/>
                            </a:solidFill>
                            <a:ea typeface="黑体" pitchFamily="2" charset="-122"/>
                          </a:rPr>
                          <a:t>质量监控</a:t>
                        </a:r>
                        <a:endParaRPr lang="en-US" altLang="zh-CN" sz="1000">
                          <a:solidFill>
                            <a:schemeClr val="bg1"/>
                          </a:solidFill>
                          <a:ea typeface="黑体" pitchFamily="2" charset="-122"/>
                        </a:endParaRPr>
                      </a:p>
                    </p:txBody>
                  </p:sp>
                  <p:sp>
                    <p:nvSpPr>
                      <p:cNvPr id="289" name="矩形 132"/>
                      <p:cNvSpPr>
                        <a:spLocks noChangeArrowheads="1"/>
                      </p:cNvSpPr>
                      <p:nvPr/>
                    </p:nvSpPr>
                    <p:spPr bwMode="auto">
                      <a:xfrm>
                        <a:off x="5311339" y="2323480"/>
                        <a:ext cx="1008062" cy="342133"/>
                      </a:xfrm>
                      <a:prstGeom prst="rect">
                        <a:avLst/>
                      </a:prstGeom>
                      <a:solidFill>
                        <a:srgbClr val="00B050"/>
                      </a:solidFill>
                      <a:ln w="9525" algn="ctr">
                        <a:solidFill>
                          <a:schemeClr val="tx1"/>
                        </a:solidFill>
                        <a:round/>
                        <a:headEnd/>
                        <a:tailEnd/>
                      </a:ln>
                    </p:spPr>
                    <p:txBody>
                      <a:bodyPr wrap="none" anchor="ctr"/>
                      <a:lstStyle/>
                      <a:p>
                        <a:pPr algn="ctr"/>
                        <a:r>
                          <a:rPr lang="zh-CN" altLang="en-US" sz="1000">
                            <a:solidFill>
                              <a:schemeClr val="bg1"/>
                            </a:solidFill>
                            <a:ea typeface="黑体" pitchFamily="2" charset="-122"/>
                          </a:rPr>
                          <a:t>评审计划</a:t>
                        </a:r>
                        <a:endParaRPr lang="en-US" altLang="zh-CN" sz="1000">
                          <a:solidFill>
                            <a:schemeClr val="bg1"/>
                          </a:solidFill>
                          <a:ea typeface="黑体" pitchFamily="2" charset="-122"/>
                        </a:endParaRPr>
                      </a:p>
                    </p:txBody>
                  </p:sp>
                  <p:sp>
                    <p:nvSpPr>
                      <p:cNvPr id="290" name="矩形 133"/>
                      <p:cNvSpPr>
                        <a:spLocks noChangeArrowheads="1"/>
                      </p:cNvSpPr>
                      <p:nvPr/>
                    </p:nvSpPr>
                    <p:spPr bwMode="auto">
                      <a:xfrm>
                        <a:off x="5309870" y="2811807"/>
                        <a:ext cx="1022350" cy="342132"/>
                      </a:xfrm>
                      <a:prstGeom prst="rect">
                        <a:avLst/>
                      </a:prstGeom>
                      <a:solidFill>
                        <a:srgbClr val="00B050"/>
                      </a:solidFill>
                      <a:ln w="9525" algn="ctr">
                        <a:solidFill>
                          <a:schemeClr val="tx1"/>
                        </a:solidFill>
                        <a:round/>
                        <a:headEnd/>
                        <a:tailEnd/>
                      </a:ln>
                    </p:spPr>
                    <p:txBody>
                      <a:bodyPr wrap="none" anchor="ctr"/>
                      <a:lstStyle/>
                      <a:p>
                        <a:pPr algn="ctr"/>
                        <a:r>
                          <a:rPr lang="zh-CN" altLang="en-US" sz="1000">
                            <a:solidFill>
                              <a:schemeClr val="bg1"/>
                            </a:solidFill>
                            <a:ea typeface="黑体" pitchFamily="2" charset="-122"/>
                          </a:rPr>
                          <a:t>专项评审</a:t>
                        </a:r>
                        <a:endParaRPr lang="en-US" altLang="zh-CN" sz="1000">
                          <a:solidFill>
                            <a:schemeClr val="bg1"/>
                          </a:solidFill>
                          <a:ea typeface="黑体" pitchFamily="2" charset="-122"/>
                        </a:endParaRPr>
                      </a:p>
                    </p:txBody>
                  </p:sp>
                  <p:sp>
                    <p:nvSpPr>
                      <p:cNvPr id="292" name="矩形 135"/>
                      <p:cNvSpPr>
                        <a:spLocks noChangeArrowheads="1"/>
                      </p:cNvSpPr>
                      <p:nvPr/>
                    </p:nvSpPr>
                    <p:spPr bwMode="auto">
                      <a:xfrm>
                        <a:off x="6804025" y="4863095"/>
                        <a:ext cx="792163" cy="340625"/>
                      </a:xfrm>
                      <a:prstGeom prst="rect">
                        <a:avLst/>
                      </a:prstGeom>
                      <a:solidFill>
                        <a:srgbClr val="00B050"/>
                      </a:solidFill>
                      <a:ln w="9525" algn="ctr">
                        <a:solidFill>
                          <a:schemeClr val="tx1"/>
                        </a:solidFill>
                        <a:round/>
                        <a:headEnd/>
                        <a:tailEnd/>
                      </a:ln>
                    </p:spPr>
                    <p:txBody>
                      <a:bodyPr wrap="none" anchor="ctr"/>
                      <a:lstStyle/>
                      <a:p>
                        <a:pPr algn="ctr"/>
                        <a:r>
                          <a:rPr lang="zh-CN" altLang="en-US" sz="1000">
                            <a:solidFill>
                              <a:schemeClr val="bg1"/>
                            </a:solidFill>
                            <a:ea typeface="黑体" pitchFamily="2" charset="-122"/>
                          </a:rPr>
                          <a:t>符合性检查</a:t>
                        </a:r>
                        <a:endParaRPr lang="en-US" altLang="zh-CN" sz="1000">
                          <a:solidFill>
                            <a:schemeClr val="bg1"/>
                          </a:solidFill>
                          <a:ea typeface="黑体" pitchFamily="2" charset="-122"/>
                        </a:endParaRPr>
                      </a:p>
                    </p:txBody>
                  </p:sp>
                  <p:sp>
                    <p:nvSpPr>
                      <p:cNvPr id="293" name="矩形 136"/>
                      <p:cNvSpPr>
                        <a:spLocks noChangeArrowheads="1"/>
                      </p:cNvSpPr>
                      <p:nvPr/>
                    </p:nvSpPr>
                    <p:spPr bwMode="auto">
                      <a:xfrm>
                        <a:off x="6804025" y="5958823"/>
                        <a:ext cx="792163" cy="340625"/>
                      </a:xfrm>
                      <a:prstGeom prst="rect">
                        <a:avLst/>
                      </a:prstGeom>
                      <a:solidFill>
                        <a:srgbClr val="00B050"/>
                      </a:solidFill>
                      <a:ln w="9525" algn="ctr">
                        <a:solidFill>
                          <a:schemeClr val="tx1"/>
                        </a:solidFill>
                        <a:round/>
                        <a:headEnd/>
                        <a:tailEnd/>
                      </a:ln>
                    </p:spPr>
                    <p:txBody>
                      <a:bodyPr wrap="none" anchor="ctr"/>
                      <a:lstStyle/>
                      <a:p>
                        <a:pPr algn="ctr"/>
                        <a:r>
                          <a:rPr lang="zh-CN" altLang="en-US" sz="1000" dirty="0" smtClean="0">
                            <a:solidFill>
                              <a:schemeClr val="bg1"/>
                            </a:solidFill>
                            <a:ea typeface="黑体" pitchFamily="2" charset="-122"/>
                          </a:rPr>
                          <a:t>数字化军检</a:t>
                        </a:r>
                        <a:endParaRPr lang="en-US" altLang="zh-CN" sz="1000" dirty="0">
                          <a:solidFill>
                            <a:schemeClr val="bg1"/>
                          </a:solidFill>
                          <a:ea typeface="黑体" pitchFamily="2" charset="-122"/>
                        </a:endParaRPr>
                      </a:p>
                    </p:txBody>
                  </p:sp>
                  <p:sp>
                    <p:nvSpPr>
                      <p:cNvPr id="294" name="矩形 137"/>
                      <p:cNvSpPr>
                        <a:spLocks noChangeArrowheads="1"/>
                      </p:cNvSpPr>
                      <p:nvPr/>
                    </p:nvSpPr>
                    <p:spPr bwMode="auto">
                      <a:xfrm>
                        <a:off x="8316913" y="2811807"/>
                        <a:ext cx="431800" cy="3145508"/>
                      </a:xfrm>
                      <a:prstGeom prst="rect">
                        <a:avLst/>
                      </a:prstGeom>
                      <a:solidFill>
                        <a:srgbClr val="00B050"/>
                      </a:solidFill>
                      <a:ln w="9525" algn="ctr">
                        <a:solidFill>
                          <a:schemeClr val="tx1"/>
                        </a:solidFill>
                        <a:round/>
                        <a:headEnd/>
                        <a:tailEnd/>
                      </a:ln>
                    </p:spPr>
                    <p:txBody>
                      <a:bodyPr vert="eaVert" wrap="none" anchor="ctr"/>
                      <a:lstStyle/>
                      <a:p>
                        <a:pPr algn="ctr"/>
                        <a:r>
                          <a:rPr lang="zh-CN" altLang="en-US" sz="1000">
                            <a:solidFill>
                              <a:schemeClr val="bg1"/>
                            </a:solidFill>
                            <a:ea typeface="黑体" pitchFamily="2" charset="-122"/>
                          </a:rPr>
                          <a:t>质量归零</a:t>
                        </a:r>
                        <a:endParaRPr lang="en-US" altLang="zh-CN" sz="1000">
                          <a:solidFill>
                            <a:schemeClr val="bg1"/>
                          </a:solidFill>
                          <a:ea typeface="黑体" pitchFamily="2" charset="-122"/>
                        </a:endParaRPr>
                      </a:p>
                    </p:txBody>
                  </p:sp>
                  <p:cxnSp>
                    <p:nvCxnSpPr>
                      <p:cNvPr id="297" name="形状 158"/>
                      <p:cNvCxnSpPr>
                        <a:cxnSpLocks noChangeShapeType="1"/>
                        <a:endCxn id="292" idx="1"/>
                      </p:cNvCxnSpPr>
                      <p:nvPr/>
                    </p:nvCxnSpPr>
                    <p:spPr bwMode="auto">
                      <a:xfrm>
                        <a:off x="6516688" y="4486297"/>
                        <a:ext cx="287337" cy="547111"/>
                      </a:xfrm>
                      <a:prstGeom prst="bentConnector3">
                        <a:avLst>
                          <a:gd name="adj1" fmla="val 50000"/>
                        </a:avLst>
                      </a:prstGeom>
                      <a:noFill/>
                      <a:ln w="9525" algn="ctr">
                        <a:solidFill>
                          <a:schemeClr val="tx1"/>
                        </a:solidFill>
                        <a:round/>
                        <a:headEnd/>
                        <a:tailEnd type="arrow" w="med" len="med"/>
                      </a:ln>
                    </p:spPr>
                  </p:cxnSp>
                  <p:cxnSp>
                    <p:nvCxnSpPr>
                      <p:cNvPr id="298" name="形状 158"/>
                      <p:cNvCxnSpPr>
                        <a:cxnSpLocks noChangeShapeType="1"/>
                        <a:endCxn id="293" idx="1"/>
                      </p:cNvCxnSpPr>
                      <p:nvPr/>
                    </p:nvCxnSpPr>
                    <p:spPr bwMode="auto">
                      <a:xfrm>
                        <a:off x="6516688" y="5922651"/>
                        <a:ext cx="287337" cy="206485"/>
                      </a:xfrm>
                      <a:prstGeom prst="bentConnector3">
                        <a:avLst>
                          <a:gd name="adj1" fmla="val 50000"/>
                        </a:avLst>
                      </a:prstGeom>
                      <a:noFill/>
                      <a:ln w="9525" algn="ctr">
                        <a:solidFill>
                          <a:schemeClr val="tx1"/>
                        </a:solidFill>
                        <a:round/>
                        <a:headEnd/>
                        <a:tailEnd type="arrow" w="med" len="med"/>
                      </a:ln>
                    </p:spPr>
                  </p:cxnSp>
                  <p:cxnSp>
                    <p:nvCxnSpPr>
                      <p:cNvPr id="299" name="形状 158"/>
                      <p:cNvCxnSpPr>
                        <a:cxnSpLocks noChangeShapeType="1"/>
                        <a:endCxn id="292" idx="1"/>
                      </p:cNvCxnSpPr>
                      <p:nvPr/>
                    </p:nvCxnSpPr>
                    <p:spPr bwMode="auto">
                      <a:xfrm flipV="1">
                        <a:off x="6516688" y="5033408"/>
                        <a:ext cx="287337" cy="889243"/>
                      </a:xfrm>
                      <a:prstGeom prst="bentConnector3">
                        <a:avLst>
                          <a:gd name="adj1" fmla="val 50000"/>
                        </a:avLst>
                      </a:prstGeom>
                      <a:noFill/>
                      <a:ln w="9525" algn="ctr">
                        <a:solidFill>
                          <a:schemeClr val="tx1"/>
                        </a:solidFill>
                        <a:round/>
                        <a:headEnd/>
                        <a:tailEnd type="arrow" w="med" len="med"/>
                      </a:ln>
                    </p:spPr>
                  </p:cxnSp>
                  <p:cxnSp>
                    <p:nvCxnSpPr>
                      <p:cNvPr id="300" name="形状 167"/>
                      <p:cNvCxnSpPr>
                        <a:cxnSpLocks noChangeShapeType="1"/>
                        <a:stCxn id="283" idx="3"/>
                      </p:cNvCxnSpPr>
                      <p:nvPr/>
                    </p:nvCxnSpPr>
                    <p:spPr bwMode="auto">
                      <a:xfrm>
                        <a:off x="7092950" y="3520594"/>
                        <a:ext cx="1224210" cy="340454"/>
                      </a:xfrm>
                      <a:prstGeom prst="bentConnector3">
                        <a:avLst>
                          <a:gd name="adj1" fmla="val 72296"/>
                        </a:avLst>
                      </a:prstGeom>
                      <a:noFill/>
                      <a:ln w="9525" algn="ctr">
                        <a:solidFill>
                          <a:schemeClr val="tx1"/>
                        </a:solidFill>
                        <a:round/>
                        <a:headEnd/>
                        <a:tailEnd type="arrow" w="med" len="med"/>
                      </a:ln>
                    </p:spPr>
                  </p:cxnSp>
                  <p:cxnSp>
                    <p:nvCxnSpPr>
                      <p:cNvPr id="301" name="形状 167"/>
                      <p:cNvCxnSpPr>
                        <a:cxnSpLocks noChangeShapeType="1"/>
                        <a:stCxn id="309" idx="3"/>
                        <a:endCxn id="294" idx="1"/>
                      </p:cNvCxnSpPr>
                      <p:nvPr/>
                    </p:nvCxnSpPr>
                    <p:spPr bwMode="auto">
                      <a:xfrm flipV="1">
                        <a:off x="7956550" y="4385315"/>
                        <a:ext cx="360363" cy="1743820"/>
                      </a:xfrm>
                      <a:prstGeom prst="bentConnector3">
                        <a:avLst>
                          <a:gd name="adj1" fmla="val 50000"/>
                        </a:avLst>
                      </a:prstGeom>
                      <a:noFill/>
                      <a:ln w="9525" algn="ctr">
                        <a:solidFill>
                          <a:schemeClr val="tx1"/>
                        </a:solidFill>
                        <a:round/>
                        <a:headEnd/>
                        <a:tailEnd type="arrow" w="med" len="med"/>
                      </a:ln>
                    </p:spPr>
                  </p:cxnSp>
                  <p:cxnSp>
                    <p:nvCxnSpPr>
                      <p:cNvPr id="302" name="形状 167"/>
                      <p:cNvCxnSpPr>
                        <a:cxnSpLocks noChangeShapeType="1"/>
                        <a:stCxn id="308" idx="3"/>
                        <a:endCxn id="294" idx="1"/>
                      </p:cNvCxnSpPr>
                      <p:nvPr/>
                    </p:nvCxnSpPr>
                    <p:spPr bwMode="auto">
                      <a:xfrm flipV="1">
                        <a:off x="7956550" y="4384561"/>
                        <a:ext cx="360363" cy="648847"/>
                      </a:xfrm>
                      <a:prstGeom prst="bentConnector3">
                        <a:avLst>
                          <a:gd name="adj1" fmla="val 50000"/>
                        </a:avLst>
                      </a:prstGeom>
                      <a:noFill/>
                      <a:ln w="9525" algn="ctr">
                        <a:solidFill>
                          <a:schemeClr val="tx1"/>
                        </a:solidFill>
                        <a:round/>
                        <a:headEnd/>
                        <a:tailEnd type="arrow" w="med" len="med"/>
                      </a:ln>
                    </p:spPr>
                  </p:cxnSp>
                  <p:cxnSp>
                    <p:nvCxnSpPr>
                      <p:cNvPr id="305" name="肘形连接符 59"/>
                      <p:cNvCxnSpPr>
                        <a:cxnSpLocks noChangeShapeType="1"/>
                        <a:stCxn id="294" idx="2"/>
                      </p:cNvCxnSpPr>
                      <p:nvPr/>
                    </p:nvCxnSpPr>
                    <p:spPr bwMode="auto">
                      <a:xfrm rot="5400000">
                        <a:off x="5991474" y="3961580"/>
                        <a:ext cx="545603" cy="4537075"/>
                      </a:xfrm>
                      <a:prstGeom prst="bentConnector2">
                        <a:avLst/>
                      </a:prstGeom>
                      <a:noFill/>
                      <a:ln w="9525" algn="ctr">
                        <a:solidFill>
                          <a:schemeClr val="tx1"/>
                        </a:solidFill>
                        <a:round/>
                        <a:headEnd/>
                        <a:tailEnd type="arrow" w="med" len="med"/>
                      </a:ln>
                    </p:spPr>
                  </p:cxnSp>
                  <p:sp>
                    <p:nvSpPr>
                      <p:cNvPr id="306" name="矩形 89"/>
                      <p:cNvSpPr>
                        <a:spLocks noChangeArrowheads="1"/>
                      </p:cNvSpPr>
                      <p:nvPr/>
                    </p:nvSpPr>
                    <p:spPr bwMode="auto">
                      <a:xfrm>
                        <a:off x="6319401" y="2323480"/>
                        <a:ext cx="360363" cy="342133"/>
                      </a:xfrm>
                      <a:prstGeom prst="rect">
                        <a:avLst/>
                      </a:prstGeom>
                      <a:solidFill>
                        <a:schemeClr val="bg1"/>
                      </a:solidFill>
                      <a:ln w="9525" algn="ctr">
                        <a:solidFill>
                          <a:schemeClr val="tx1"/>
                        </a:solidFill>
                        <a:round/>
                        <a:headEnd/>
                        <a:tailEnd/>
                      </a:ln>
                    </p:spPr>
                    <p:txBody>
                      <a:bodyPr wrap="none" anchor="ctr"/>
                      <a:lstStyle/>
                      <a:p>
                        <a:r>
                          <a:rPr lang="en-US" altLang="zh-CN" sz="900">
                            <a:ea typeface="黑体" pitchFamily="2" charset="-122"/>
                          </a:rPr>
                          <a:t>Q3.1</a:t>
                        </a:r>
                        <a:endParaRPr lang="zh-CN" altLang="en-US" sz="900">
                          <a:ea typeface="黑体" pitchFamily="2" charset="-122"/>
                        </a:endParaRPr>
                      </a:p>
                    </p:txBody>
                  </p:sp>
                  <p:sp>
                    <p:nvSpPr>
                      <p:cNvPr id="307" name="矩形 91"/>
                      <p:cNvSpPr>
                        <a:spLocks noChangeArrowheads="1"/>
                      </p:cNvSpPr>
                      <p:nvPr/>
                    </p:nvSpPr>
                    <p:spPr bwMode="auto">
                      <a:xfrm>
                        <a:off x="6338888" y="2811807"/>
                        <a:ext cx="358775" cy="342132"/>
                      </a:xfrm>
                      <a:prstGeom prst="rect">
                        <a:avLst/>
                      </a:prstGeom>
                      <a:solidFill>
                        <a:schemeClr val="bg1"/>
                      </a:solidFill>
                      <a:ln w="9525" algn="ctr">
                        <a:solidFill>
                          <a:schemeClr val="tx1"/>
                        </a:solidFill>
                        <a:round/>
                        <a:headEnd/>
                        <a:tailEnd/>
                      </a:ln>
                    </p:spPr>
                    <p:txBody>
                      <a:bodyPr wrap="none" anchor="ctr"/>
                      <a:lstStyle/>
                      <a:p>
                        <a:r>
                          <a:rPr lang="en-US" altLang="zh-CN" sz="900">
                            <a:ea typeface="黑体" pitchFamily="2" charset="-122"/>
                          </a:rPr>
                          <a:t>Q3.2</a:t>
                        </a:r>
                        <a:endParaRPr lang="zh-CN" altLang="en-US" sz="900">
                          <a:ea typeface="黑体" pitchFamily="2" charset="-122"/>
                        </a:endParaRPr>
                      </a:p>
                    </p:txBody>
                  </p:sp>
                  <p:sp>
                    <p:nvSpPr>
                      <p:cNvPr id="308" name="矩形 94"/>
                      <p:cNvSpPr>
                        <a:spLocks noChangeArrowheads="1"/>
                      </p:cNvSpPr>
                      <p:nvPr/>
                    </p:nvSpPr>
                    <p:spPr bwMode="auto">
                      <a:xfrm>
                        <a:off x="7596188" y="4863095"/>
                        <a:ext cx="360362" cy="340625"/>
                      </a:xfrm>
                      <a:prstGeom prst="rect">
                        <a:avLst/>
                      </a:prstGeom>
                      <a:solidFill>
                        <a:schemeClr val="bg1"/>
                      </a:solidFill>
                      <a:ln w="9525" algn="ctr">
                        <a:solidFill>
                          <a:schemeClr val="tx1"/>
                        </a:solidFill>
                        <a:round/>
                        <a:headEnd/>
                        <a:tailEnd/>
                      </a:ln>
                    </p:spPr>
                    <p:txBody>
                      <a:bodyPr wrap="none" anchor="ctr"/>
                      <a:lstStyle/>
                      <a:p>
                        <a:r>
                          <a:rPr lang="en-US" altLang="zh-CN" sz="900">
                            <a:ea typeface="黑体" pitchFamily="2" charset="-122"/>
                          </a:rPr>
                          <a:t>Q4</a:t>
                        </a:r>
                        <a:endParaRPr lang="zh-CN" altLang="en-US" sz="900">
                          <a:ea typeface="黑体" pitchFamily="2" charset="-122"/>
                        </a:endParaRPr>
                      </a:p>
                    </p:txBody>
                  </p:sp>
                  <p:sp>
                    <p:nvSpPr>
                      <p:cNvPr id="309" name="矩形 129"/>
                      <p:cNvSpPr>
                        <a:spLocks noChangeArrowheads="1"/>
                      </p:cNvSpPr>
                      <p:nvPr/>
                    </p:nvSpPr>
                    <p:spPr bwMode="auto">
                      <a:xfrm>
                        <a:off x="7596188" y="5958823"/>
                        <a:ext cx="360362" cy="340625"/>
                      </a:xfrm>
                      <a:prstGeom prst="rect">
                        <a:avLst/>
                      </a:prstGeom>
                      <a:solidFill>
                        <a:schemeClr val="bg1"/>
                      </a:solidFill>
                      <a:ln w="9525" algn="ctr">
                        <a:solidFill>
                          <a:schemeClr val="tx1"/>
                        </a:solidFill>
                        <a:round/>
                        <a:headEnd/>
                        <a:tailEnd/>
                      </a:ln>
                    </p:spPr>
                    <p:txBody>
                      <a:bodyPr wrap="none" anchor="ctr"/>
                      <a:lstStyle/>
                      <a:p>
                        <a:r>
                          <a:rPr lang="en-US" altLang="zh-CN" sz="900">
                            <a:ea typeface="黑体" pitchFamily="2" charset="-122"/>
                          </a:rPr>
                          <a:t>Q5</a:t>
                        </a:r>
                        <a:endParaRPr lang="zh-CN" altLang="en-US" sz="900">
                          <a:ea typeface="黑体" pitchFamily="2" charset="-122"/>
                        </a:endParaRPr>
                      </a:p>
                    </p:txBody>
                  </p:sp>
                  <p:sp>
                    <p:nvSpPr>
                      <p:cNvPr id="310" name="矩形 141"/>
                      <p:cNvSpPr>
                        <a:spLocks noChangeArrowheads="1"/>
                      </p:cNvSpPr>
                      <p:nvPr/>
                    </p:nvSpPr>
                    <p:spPr bwMode="auto">
                      <a:xfrm>
                        <a:off x="8316913" y="5957316"/>
                        <a:ext cx="431800" cy="340625"/>
                      </a:xfrm>
                      <a:prstGeom prst="rect">
                        <a:avLst/>
                      </a:prstGeom>
                      <a:solidFill>
                        <a:schemeClr val="bg1"/>
                      </a:solidFill>
                      <a:ln w="9525" algn="ctr">
                        <a:solidFill>
                          <a:schemeClr val="tx1"/>
                        </a:solidFill>
                        <a:round/>
                        <a:headEnd/>
                        <a:tailEnd/>
                      </a:ln>
                    </p:spPr>
                    <p:txBody>
                      <a:bodyPr wrap="none" anchor="ctr"/>
                      <a:lstStyle/>
                      <a:p>
                        <a:pPr algn="ctr"/>
                        <a:r>
                          <a:rPr lang="en-US" altLang="zh-CN" sz="900">
                            <a:ea typeface="黑体" pitchFamily="2" charset="-122"/>
                          </a:rPr>
                          <a:t>Q6</a:t>
                        </a:r>
                        <a:endParaRPr lang="zh-CN" altLang="en-US" sz="900">
                          <a:ea typeface="黑体" pitchFamily="2" charset="-122"/>
                        </a:endParaRPr>
                      </a:p>
                    </p:txBody>
                  </p:sp>
                  <p:sp>
                    <p:nvSpPr>
                      <p:cNvPr id="311" name="矩形 135"/>
                      <p:cNvSpPr>
                        <a:spLocks noChangeArrowheads="1"/>
                      </p:cNvSpPr>
                      <p:nvPr/>
                    </p:nvSpPr>
                    <p:spPr bwMode="auto">
                      <a:xfrm>
                        <a:off x="6732588" y="4043182"/>
                        <a:ext cx="863600" cy="340625"/>
                      </a:xfrm>
                      <a:prstGeom prst="rect">
                        <a:avLst/>
                      </a:prstGeom>
                      <a:solidFill>
                        <a:srgbClr val="00B050"/>
                      </a:solidFill>
                      <a:ln w="9525" algn="ctr">
                        <a:solidFill>
                          <a:schemeClr val="tx1"/>
                        </a:solidFill>
                        <a:round/>
                        <a:headEnd/>
                        <a:tailEnd/>
                      </a:ln>
                    </p:spPr>
                    <p:txBody>
                      <a:bodyPr wrap="none" anchor="ctr"/>
                      <a:lstStyle/>
                      <a:p>
                        <a:pPr algn="ctr"/>
                        <a:r>
                          <a:rPr lang="zh-CN" altLang="en-US" sz="1000">
                            <a:solidFill>
                              <a:schemeClr val="bg1"/>
                            </a:solidFill>
                            <a:ea typeface="黑体" pitchFamily="2" charset="-122"/>
                          </a:rPr>
                          <a:t>质量数据管理</a:t>
                        </a:r>
                        <a:endParaRPr lang="en-US" altLang="zh-CN" sz="1000">
                          <a:solidFill>
                            <a:schemeClr val="bg1"/>
                          </a:solidFill>
                          <a:ea typeface="黑体" pitchFamily="2" charset="-122"/>
                        </a:endParaRPr>
                      </a:p>
                    </p:txBody>
                  </p:sp>
                  <p:cxnSp>
                    <p:nvCxnSpPr>
                      <p:cNvPr id="312" name="形状 167"/>
                      <p:cNvCxnSpPr>
                        <a:cxnSpLocks noChangeShapeType="1"/>
                        <a:stCxn id="294" idx="1"/>
                        <a:endCxn id="313" idx="3"/>
                      </p:cNvCxnSpPr>
                      <p:nvPr/>
                    </p:nvCxnSpPr>
                    <p:spPr bwMode="auto">
                      <a:xfrm rot="10800000">
                        <a:off x="7956550" y="4213496"/>
                        <a:ext cx="360363" cy="171820"/>
                      </a:xfrm>
                      <a:prstGeom prst="bentConnector3">
                        <a:avLst>
                          <a:gd name="adj1" fmla="val 50000"/>
                        </a:avLst>
                      </a:prstGeom>
                      <a:noFill/>
                      <a:ln w="9525" algn="ctr">
                        <a:solidFill>
                          <a:schemeClr val="tx1"/>
                        </a:solidFill>
                        <a:round/>
                        <a:headEnd/>
                        <a:tailEnd type="arrow" w="med" len="med"/>
                      </a:ln>
                    </p:spPr>
                  </p:cxnSp>
                  <p:sp>
                    <p:nvSpPr>
                      <p:cNvPr id="313" name="矩形 94"/>
                      <p:cNvSpPr>
                        <a:spLocks noChangeArrowheads="1"/>
                      </p:cNvSpPr>
                      <p:nvPr/>
                    </p:nvSpPr>
                    <p:spPr bwMode="auto">
                      <a:xfrm>
                        <a:off x="7596188" y="4043182"/>
                        <a:ext cx="360362" cy="340625"/>
                      </a:xfrm>
                      <a:prstGeom prst="rect">
                        <a:avLst/>
                      </a:prstGeom>
                      <a:solidFill>
                        <a:schemeClr val="bg1"/>
                      </a:solidFill>
                      <a:ln w="9525" algn="ctr">
                        <a:solidFill>
                          <a:schemeClr val="tx1"/>
                        </a:solidFill>
                        <a:round/>
                        <a:headEnd/>
                        <a:tailEnd/>
                      </a:ln>
                    </p:spPr>
                    <p:txBody>
                      <a:bodyPr wrap="none" anchor="ctr"/>
                      <a:lstStyle/>
                      <a:p>
                        <a:r>
                          <a:rPr lang="en-US" altLang="zh-CN" sz="900">
                            <a:ea typeface="黑体" pitchFamily="2" charset="-122"/>
                          </a:rPr>
                          <a:t>Q7</a:t>
                        </a:r>
                        <a:endParaRPr lang="zh-CN" altLang="en-US" sz="900">
                          <a:ea typeface="黑体" pitchFamily="2" charset="-122"/>
                        </a:endParaRPr>
                      </a:p>
                    </p:txBody>
                  </p:sp>
                  <p:cxnSp>
                    <p:nvCxnSpPr>
                      <p:cNvPr id="314" name="直接箭头连接符 119"/>
                      <p:cNvCxnSpPr>
                        <a:cxnSpLocks noChangeShapeType="1"/>
                      </p:cNvCxnSpPr>
                      <p:nvPr/>
                    </p:nvCxnSpPr>
                    <p:spPr bwMode="auto">
                      <a:xfrm rot="10800000">
                        <a:off x="6516688" y="4178830"/>
                        <a:ext cx="215900" cy="1508"/>
                      </a:xfrm>
                      <a:prstGeom prst="straightConnector1">
                        <a:avLst/>
                      </a:prstGeom>
                      <a:noFill/>
                      <a:ln w="9525" algn="ctr">
                        <a:solidFill>
                          <a:schemeClr val="tx1"/>
                        </a:solidFill>
                        <a:round/>
                        <a:headEnd/>
                        <a:tailEnd type="arrow" w="med" len="med"/>
                      </a:ln>
                    </p:spPr>
                  </p:cxnSp>
                  <p:cxnSp>
                    <p:nvCxnSpPr>
                      <p:cNvPr id="315" name="直接箭头连接符 121"/>
                      <p:cNvCxnSpPr>
                        <a:cxnSpLocks noChangeShapeType="1"/>
                      </p:cNvCxnSpPr>
                      <p:nvPr/>
                    </p:nvCxnSpPr>
                    <p:spPr bwMode="auto">
                      <a:xfrm rot="5400000" flipH="1" flipV="1">
                        <a:off x="6924744" y="4623452"/>
                        <a:ext cx="479287" cy="0"/>
                      </a:xfrm>
                      <a:prstGeom prst="straightConnector1">
                        <a:avLst/>
                      </a:prstGeom>
                      <a:noFill/>
                      <a:ln w="9525" algn="ctr">
                        <a:solidFill>
                          <a:schemeClr val="tx1"/>
                        </a:solidFill>
                        <a:round/>
                        <a:headEnd/>
                        <a:tailEnd type="arrow" w="med" len="med"/>
                      </a:ln>
                    </p:spPr>
                  </p:cxnSp>
                  <p:cxnSp>
                    <p:nvCxnSpPr>
                      <p:cNvPr id="316" name="形状 212"/>
                      <p:cNvCxnSpPr>
                        <a:cxnSpLocks noChangeShapeType="1"/>
                        <a:stCxn id="283" idx="2"/>
                        <a:endCxn id="311" idx="0"/>
                      </p:cNvCxnSpPr>
                      <p:nvPr/>
                    </p:nvCxnSpPr>
                    <p:spPr bwMode="auto">
                      <a:xfrm rot="16200000" flipH="1">
                        <a:off x="6862440" y="3741234"/>
                        <a:ext cx="352276" cy="251619"/>
                      </a:xfrm>
                      <a:prstGeom prst="bentConnector3">
                        <a:avLst>
                          <a:gd name="adj1" fmla="val 50000"/>
                        </a:avLst>
                      </a:prstGeom>
                      <a:noFill/>
                      <a:ln w="9525" algn="ctr">
                        <a:solidFill>
                          <a:schemeClr val="tx1"/>
                        </a:solidFill>
                        <a:round/>
                        <a:headEnd/>
                        <a:tailEnd type="arrow" w="med" len="med"/>
                      </a:ln>
                    </p:spPr>
                  </p:cxnSp>
                  <p:cxnSp>
                    <p:nvCxnSpPr>
                      <p:cNvPr id="317" name="形状 212"/>
                      <p:cNvCxnSpPr>
                        <a:cxnSpLocks noChangeShapeType="1"/>
                        <a:stCxn id="307" idx="3"/>
                      </p:cNvCxnSpPr>
                      <p:nvPr/>
                    </p:nvCxnSpPr>
                    <p:spPr bwMode="auto">
                      <a:xfrm>
                        <a:off x="6697663" y="2982873"/>
                        <a:ext cx="754062" cy="1060310"/>
                      </a:xfrm>
                      <a:prstGeom prst="bentConnector2">
                        <a:avLst/>
                      </a:prstGeom>
                      <a:noFill/>
                      <a:ln w="9525" algn="ctr">
                        <a:solidFill>
                          <a:schemeClr val="tx1"/>
                        </a:solidFill>
                        <a:round/>
                        <a:headEnd/>
                        <a:tailEnd type="arrow" w="med" len="med"/>
                      </a:ln>
                    </p:spPr>
                  </p:cxnSp>
                  <p:cxnSp>
                    <p:nvCxnSpPr>
                      <p:cNvPr id="318" name="直接箭头连接符 238"/>
                      <p:cNvCxnSpPr>
                        <a:cxnSpLocks noChangeShapeType="1"/>
                        <a:stCxn id="313" idx="0"/>
                        <a:endCxn id="285" idx="2"/>
                      </p:cNvCxnSpPr>
                      <p:nvPr/>
                    </p:nvCxnSpPr>
                    <p:spPr bwMode="auto">
                      <a:xfrm rot="5400000" flipH="1" flipV="1">
                        <a:off x="7087659" y="3354324"/>
                        <a:ext cx="1377569" cy="149"/>
                      </a:xfrm>
                      <a:prstGeom prst="straightConnector1">
                        <a:avLst/>
                      </a:prstGeom>
                      <a:noFill/>
                      <a:ln w="9525" algn="ctr">
                        <a:solidFill>
                          <a:schemeClr val="tx1"/>
                        </a:solidFill>
                        <a:round/>
                        <a:headEnd/>
                        <a:tailEnd type="arrow" w="med" len="med"/>
                      </a:ln>
                    </p:spPr>
                  </p:cxnSp>
                  <p:sp>
                    <p:nvSpPr>
                      <p:cNvPr id="320" name="矩形 7"/>
                      <p:cNvSpPr>
                        <a:spLocks noChangeArrowheads="1"/>
                      </p:cNvSpPr>
                      <p:nvPr/>
                    </p:nvSpPr>
                    <p:spPr bwMode="auto">
                      <a:xfrm>
                        <a:off x="5318751" y="1900831"/>
                        <a:ext cx="1512888" cy="342133"/>
                      </a:xfrm>
                      <a:prstGeom prst="rect">
                        <a:avLst/>
                      </a:prstGeom>
                      <a:solidFill>
                        <a:srgbClr val="00B050"/>
                      </a:solidFill>
                      <a:ln w="9525" algn="ctr">
                        <a:solidFill>
                          <a:schemeClr val="tx1"/>
                        </a:solidFill>
                        <a:round/>
                        <a:headEnd/>
                        <a:tailEnd/>
                      </a:ln>
                    </p:spPr>
                    <p:txBody>
                      <a:bodyPr wrap="none" anchor="ctr"/>
                      <a:lstStyle/>
                      <a:p>
                        <a:pPr algn="ctr"/>
                        <a:r>
                          <a:rPr lang="zh-CN" altLang="en-US" sz="1000">
                            <a:solidFill>
                              <a:schemeClr val="bg1"/>
                            </a:solidFill>
                            <a:ea typeface="黑体" pitchFamily="2" charset="-122"/>
                          </a:rPr>
                          <a:t>指标管理</a:t>
                        </a:r>
                        <a:endParaRPr lang="en-US" altLang="zh-CN" sz="1000">
                          <a:solidFill>
                            <a:schemeClr val="bg1"/>
                          </a:solidFill>
                          <a:ea typeface="黑体" pitchFamily="2" charset="-122"/>
                        </a:endParaRPr>
                      </a:p>
                    </p:txBody>
                  </p:sp>
                  <p:cxnSp>
                    <p:nvCxnSpPr>
                      <p:cNvPr id="321" name="直接箭头连接符 238"/>
                      <p:cNvCxnSpPr>
                        <a:cxnSpLocks noChangeShapeType="1"/>
                        <a:stCxn id="320" idx="0"/>
                        <a:endCxn id="288" idx="2"/>
                      </p:cNvCxnSpPr>
                      <p:nvPr/>
                    </p:nvCxnSpPr>
                    <p:spPr bwMode="auto">
                      <a:xfrm rot="5400000" flipH="1" flipV="1">
                        <a:off x="6010434" y="1836070"/>
                        <a:ext cx="129522" cy="1588"/>
                      </a:xfrm>
                      <a:prstGeom prst="straightConnector1">
                        <a:avLst/>
                      </a:prstGeom>
                      <a:noFill/>
                      <a:ln w="9525" algn="ctr">
                        <a:solidFill>
                          <a:schemeClr val="tx1"/>
                        </a:solidFill>
                        <a:round/>
                        <a:headEnd/>
                        <a:tailEnd type="arrow" w="med" len="med"/>
                      </a:ln>
                    </p:spPr>
                  </p:cxnSp>
                  <p:sp>
                    <p:nvSpPr>
                      <p:cNvPr id="291" name="矩形 134"/>
                      <p:cNvSpPr>
                        <a:spLocks noChangeArrowheads="1"/>
                      </p:cNvSpPr>
                      <p:nvPr/>
                    </p:nvSpPr>
                    <p:spPr bwMode="auto">
                      <a:xfrm>
                        <a:off x="5724525" y="3350281"/>
                        <a:ext cx="1008063" cy="340625"/>
                      </a:xfrm>
                      <a:prstGeom prst="rect">
                        <a:avLst/>
                      </a:prstGeom>
                      <a:solidFill>
                        <a:srgbClr val="00B050"/>
                      </a:solidFill>
                      <a:ln w="9525" algn="ctr">
                        <a:solidFill>
                          <a:schemeClr val="tx1"/>
                        </a:solidFill>
                        <a:round/>
                        <a:headEnd/>
                        <a:tailEnd/>
                      </a:ln>
                    </p:spPr>
                    <p:txBody>
                      <a:bodyPr wrap="none" anchor="ctr"/>
                      <a:lstStyle/>
                      <a:p>
                        <a:pPr algn="ctr"/>
                        <a:r>
                          <a:rPr lang="zh-CN" altLang="en-US" sz="1000">
                            <a:solidFill>
                              <a:schemeClr val="bg1"/>
                            </a:solidFill>
                            <a:ea typeface="黑体" pitchFamily="2" charset="-122"/>
                          </a:rPr>
                          <a:t>转阶段评审</a:t>
                        </a:r>
                        <a:endParaRPr lang="en-US" altLang="zh-CN" sz="1000">
                          <a:solidFill>
                            <a:schemeClr val="bg1"/>
                          </a:solidFill>
                          <a:ea typeface="黑体" pitchFamily="2" charset="-122"/>
                        </a:endParaRPr>
                      </a:p>
                    </p:txBody>
                  </p:sp>
                </p:grpSp>
              </p:grpSp>
            </p:grpSp>
            <p:cxnSp>
              <p:nvCxnSpPr>
                <p:cNvPr id="355" name="形状 354"/>
                <p:cNvCxnSpPr>
                  <a:stCxn id="21539" idx="3"/>
                </p:cNvCxnSpPr>
                <p:nvPr/>
              </p:nvCxnSpPr>
              <p:spPr bwMode="auto">
                <a:xfrm flipV="1">
                  <a:off x="5076825" y="3140968"/>
                  <a:ext cx="432023" cy="747130"/>
                </a:xfrm>
                <a:prstGeom prst="bentConnector2">
                  <a:avLst/>
                </a:prstGeom>
                <a:solidFill>
                  <a:schemeClr val="accent1"/>
                </a:solidFill>
                <a:ln w="9525" cap="flat" cmpd="sng" algn="ctr">
                  <a:solidFill>
                    <a:schemeClr val="tx1"/>
                  </a:solidFill>
                  <a:prstDash val="solid"/>
                  <a:round/>
                  <a:headEnd type="none" w="med" len="med"/>
                  <a:tailEnd type="arrow"/>
                </a:ln>
                <a:effectLst/>
              </p:spPr>
            </p:cxnSp>
            <p:cxnSp>
              <p:nvCxnSpPr>
                <p:cNvPr id="366" name="直接箭头连接符 365"/>
                <p:cNvCxnSpPr/>
                <p:nvPr/>
              </p:nvCxnSpPr>
              <p:spPr bwMode="auto">
                <a:xfrm rot="5400000">
                  <a:off x="6076529" y="3221559"/>
                  <a:ext cx="160238" cy="64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81" name="直接箭头连接符 380"/>
                <p:cNvCxnSpPr/>
                <p:nvPr/>
              </p:nvCxnSpPr>
              <p:spPr bwMode="auto">
                <a:xfrm rot="5400000" flipH="1" flipV="1">
                  <a:off x="5864225" y="3767659"/>
                  <a:ext cx="150267"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84" name="肘形连接符 383"/>
                <p:cNvCxnSpPr>
                  <a:stCxn id="290" idx="1"/>
                  <a:endCxn id="21583" idx="3"/>
                </p:cNvCxnSpPr>
                <p:nvPr/>
              </p:nvCxnSpPr>
              <p:spPr bwMode="auto">
                <a:xfrm rot="10800000">
                  <a:off x="4427538" y="2591571"/>
                  <a:ext cx="882332" cy="391303"/>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422" name="肘形连接符 421"/>
                <p:cNvCxnSpPr>
                  <a:stCxn id="149" idx="1"/>
                  <a:endCxn id="21569" idx="3"/>
                </p:cNvCxnSpPr>
                <p:nvPr/>
              </p:nvCxnSpPr>
              <p:spPr bwMode="auto">
                <a:xfrm rot="10800000" flipV="1">
                  <a:off x="4427538" y="1152238"/>
                  <a:ext cx="432494" cy="430844"/>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430" name="形状 429"/>
                <p:cNvCxnSpPr>
                  <a:stCxn id="286" idx="3"/>
                </p:cNvCxnSpPr>
                <p:nvPr/>
              </p:nvCxnSpPr>
              <p:spPr bwMode="auto">
                <a:xfrm>
                  <a:off x="7190414" y="2071898"/>
                  <a:ext cx="261906" cy="276982"/>
                </a:xfrm>
                <a:prstGeom prst="bentConnector2">
                  <a:avLst/>
                </a:prstGeom>
                <a:solidFill>
                  <a:schemeClr val="accent1"/>
                </a:solidFill>
                <a:ln w="9525" cap="flat" cmpd="sng" algn="ctr">
                  <a:solidFill>
                    <a:schemeClr val="tx1"/>
                  </a:solidFill>
                  <a:prstDash val="solid"/>
                  <a:round/>
                  <a:headEnd type="none" w="med" len="med"/>
                  <a:tailEnd type="arrow"/>
                </a:ln>
                <a:effectLst/>
              </p:spPr>
            </p:cxnSp>
            <p:cxnSp>
              <p:nvCxnSpPr>
                <p:cNvPr id="442" name="直接箭头连接符 441"/>
                <p:cNvCxnSpPr>
                  <a:stCxn id="21570" idx="3"/>
                  <a:endCxn id="320" idx="1"/>
                </p:cNvCxnSpPr>
                <p:nvPr/>
              </p:nvCxnSpPr>
              <p:spPr bwMode="auto">
                <a:xfrm>
                  <a:off x="4427538" y="2071898"/>
                  <a:ext cx="891213"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cxnSp>
            <p:nvCxnSpPr>
              <p:cNvPr id="444" name="直接连接符 443"/>
              <p:cNvCxnSpPr/>
              <p:nvPr/>
            </p:nvCxnSpPr>
            <p:spPr bwMode="auto">
              <a:xfrm rot="5400000">
                <a:off x="4628642" y="2045481"/>
                <a:ext cx="8948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6" name="直接箭头连接符 445"/>
              <p:cNvCxnSpPr>
                <a:endCxn id="288" idx="1"/>
              </p:cNvCxnSpPr>
              <p:nvPr/>
            </p:nvCxnSpPr>
            <p:spPr bwMode="auto">
              <a:xfrm>
                <a:off x="5073650" y="1600200"/>
                <a:ext cx="245101" cy="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6" name="直接箭头连接符 455"/>
              <p:cNvCxnSpPr/>
              <p:nvPr/>
            </p:nvCxnSpPr>
            <p:spPr bwMode="auto">
              <a:xfrm>
                <a:off x="5076056" y="2492896"/>
                <a:ext cx="245101" cy="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cxnSp>
          <p:nvCxnSpPr>
            <p:cNvPr id="461" name="肘形连接符 460"/>
            <p:cNvCxnSpPr/>
            <p:nvPr/>
          </p:nvCxnSpPr>
          <p:spPr bwMode="auto">
            <a:xfrm rot="10800000">
              <a:off x="4356326" y="2204864"/>
              <a:ext cx="1320574" cy="1315576"/>
            </a:xfrm>
            <a:prstGeom prst="bentConnector3">
              <a:avLst>
                <a:gd name="adj1" fmla="val 59232"/>
              </a:avLst>
            </a:prstGeom>
            <a:solidFill>
              <a:schemeClr val="accent1"/>
            </a:solidFill>
            <a:ln w="9525" cap="flat" cmpd="sng" algn="ctr">
              <a:solidFill>
                <a:schemeClr val="tx1"/>
              </a:solidFill>
              <a:prstDash val="solid"/>
              <a:round/>
              <a:headEnd type="none" w="med" len="med"/>
              <a:tailEnd type="arrow"/>
            </a:ln>
            <a:effectLst/>
          </p:spPr>
        </p:cxnSp>
      </p:grpSp>
      <p:sp>
        <p:nvSpPr>
          <p:cNvPr id="145" name="矩形 144"/>
          <p:cNvSpPr/>
          <p:nvPr/>
        </p:nvSpPr>
        <p:spPr>
          <a:xfrm>
            <a:off x="3143240" y="156920"/>
            <a:ext cx="1734770" cy="477054"/>
          </a:xfrm>
          <a:prstGeom prst="rect">
            <a:avLst/>
          </a:prstGeom>
        </p:spPr>
        <p:txBody>
          <a:bodyPr wrap="none">
            <a:spAutoFit/>
          </a:bodyPr>
          <a:lstStyle/>
          <a:p>
            <a:r>
              <a:rPr lang="en-US" altLang="zh-CN" sz="2500" dirty="0" smtClean="0">
                <a:solidFill>
                  <a:srgbClr val="FF0000"/>
                </a:solidFill>
              </a:rPr>
              <a:t>–</a:t>
            </a:r>
            <a:r>
              <a:rPr lang="en-US" altLang="zh-CN" sz="2500" dirty="0" smtClean="0"/>
              <a:t> </a:t>
            </a:r>
            <a:r>
              <a:rPr lang="zh-CN" altLang="en-US" sz="2500" dirty="0" smtClean="0">
                <a:solidFill>
                  <a:srgbClr val="FF0000"/>
                </a:solidFill>
              </a:rPr>
              <a:t>人体模型</a:t>
            </a:r>
            <a:endParaRPr lang="zh-CN" altLang="en-US" sz="2500" dirty="0"/>
          </a:p>
        </p:txBody>
      </p:sp>
      <p:grpSp>
        <p:nvGrpSpPr>
          <p:cNvPr id="152" name="组合 151"/>
          <p:cNvGrpSpPr/>
          <p:nvPr/>
        </p:nvGrpSpPr>
        <p:grpSpPr>
          <a:xfrm>
            <a:off x="1476649" y="2204864"/>
            <a:ext cx="4967287" cy="4367386"/>
            <a:chOff x="1476649" y="2204864"/>
            <a:chExt cx="4967287" cy="4367386"/>
          </a:xfrm>
        </p:grpSpPr>
        <p:grpSp>
          <p:nvGrpSpPr>
            <p:cNvPr id="147" name="组合 146"/>
            <p:cNvGrpSpPr/>
            <p:nvPr/>
          </p:nvGrpSpPr>
          <p:grpSpPr>
            <a:xfrm>
              <a:off x="1476649" y="2420888"/>
              <a:ext cx="4967287" cy="4151362"/>
              <a:chOff x="1476649" y="2420888"/>
              <a:chExt cx="4967287" cy="4151362"/>
            </a:xfrm>
          </p:grpSpPr>
          <p:sp>
            <p:nvSpPr>
              <p:cNvPr id="21515" name="矩形 32"/>
              <p:cNvSpPr>
                <a:spLocks noChangeArrowheads="1"/>
              </p:cNvSpPr>
              <p:nvPr/>
            </p:nvSpPr>
            <p:spPr bwMode="auto">
              <a:xfrm>
                <a:off x="2483123" y="2420888"/>
                <a:ext cx="1511300" cy="342133"/>
              </a:xfrm>
              <a:prstGeom prst="rect">
                <a:avLst/>
              </a:prstGeom>
              <a:solidFill>
                <a:srgbClr val="FFFF00"/>
              </a:solidFill>
              <a:ln w="9525" algn="ctr">
                <a:solidFill>
                  <a:schemeClr val="tx1"/>
                </a:solidFill>
                <a:round/>
                <a:headEnd/>
                <a:tailEnd/>
              </a:ln>
            </p:spPr>
            <p:txBody>
              <a:bodyPr wrap="none" anchor="ctr"/>
              <a:lstStyle/>
              <a:p>
                <a:pPr algn="ctr"/>
                <a:r>
                  <a:rPr lang="zh-CN" altLang="en-US" sz="1000">
                    <a:ea typeface="黑体" pitchFamily="2" charset="-122"/>
                  </a:rPr>
                  <a:t>专业工作包</a:t>
                </a:r>
                <a:endParaRPr lang="en-US" altLang="zh-CN" sz="1000">
                  <a:ea typeface="黑体" pitchFamily="2" charset="-122"/>
                </a:endParaRPr>
              </a:p>
            </p:txBody>
          </p:sp>
          <p:sp>
            <p:nvSpPr>
              <p:cNvPr id="21517" name="矩形 39"/>
              <p:cNvSpPr>
                <a:spLocks noChangeArrowheads="1"/>
              </p:cNvSpPr>
              <p:nvPr/>
            </p:nvSpPr>
            <p:spPr bwMode="auto">
              <a:xfrm>
                <a:off x="1476649" y="3126740"/>
                <a:ext cx="718344" cy="338438"/>
              </a:xfrm>
              <a:prstGeom prst="rect">
                <a:avLst/>
              </a:prstGeom>
              <a:solidFill>
                <a:srgbClr val="FFFF00"/>
              </a:solidFill>
              <a:ln w="9525" algn="ctr">
                <a:solidFill>
                  <a:schemeClr val="tx1"/>
                </a:solidFill>
                <a:round/>
                <a:headEnd/>
                <a:tailEnd/>
              </a:ln>
            </p:spPr>
            <p:txBody>
              <a:bodyPr wrap="none" anchor="ctr"/>
              <a:lstStyle/>
              <a:p>
                <a:pPr algn="ctr"/>
                <a:r>
                  <a:rPr lang="zh-CN" altLang="en-US" sz="1000" dirty="0" smtClean="0"/>
                  <a:t>总体专业</a:t>
                </a:r>
                <a:endParaRPr lang="en-US" altLang="zh-CN" sz="1000" dirty="0" smtClean="0"/>
              </a:p>
              <a:p>
                <a:pPr algn="ctr"/>
                <a:r>
                  <a:rPr lang="zh-CN" altLang="en-US" sz="1000" dirty="0" smtClean="0"/>
                  <a:t>综合</a:t>
                </a:r>
                <a:r>
                  <a:rPr lang="zh-CN" altLang="en-US" sz="1000" dirty="0" smtClean="0">
                    <a:ea typeface="黑体" pitchFamily="2" charset="-122"/>
                  </a:rPr>
                  <a:t>设计</a:t>
                </a:r>
                <a:endParaRPr lang="en-US" altLang="zh-CN" sz="1000" dirty="0">
                  <a:ea typeface="黑体" pitchFamily="2" charset="-122"/>
                </a:endParaRPr>
              </a:p>
            </p:txBody>
          </p:sp>
          <p:sp>
            <p:nvSpPr>
              <p:cNvPr id="21518" name="矩形 40"/>
              <p:cNvSpPr>
                <a:spLocks noChangeArrowheads="1"/>
              </p:cNvSpPr>
              <p:nvPr/>
            </p:nvSpPr>
            <p:spPr bwMode="auto">
              <a:xfrm>
                <a:off x="2627040" y="3129924"/>
                <a:ext cx="938758" cy="338440"/>
              </a:xfrm>
              <a:prstGeom prst="rect">
                <a:avLst/>
              </a:prstGeom>
              <a:solidFill>
                <a:srgbClr val="FFFF00"/>
              </a:solidFill>
              <a:ln w="9525" algn="ctr">
                <a:solidFill>
                  <a:schemeClr val="tx1"/>
                </a:solidFill>
                <a:round/>
                <a:headEnd/>
                <a:tailEnd/>
              </a:ln>
            </p:spPr>
            <p:txBody>
              <a:bodyPr wrap="none" anchor="ctr"/>
              <a:lstStyle/>
              <a:p>
                <a:pPr algn="ctr"/>
                <a:r>
                  <a:rPr lang="zh-CN" altLang="en-US" sz="1000" dirty="0" smtClean="0"/>
                  <a:t>炮塔专业</a:t>
                </a:r>
                <a:endParaRPr lang="en-US" altLang="zh-CN" sz="1000" dirty="0" smtClean="0"/>
              </a:p>
              <a:p>
                <a:pPr algn="ctr"/>
                <a:r>
                  <a:rPr lang="zh-CN" altLang="en-US" sz="1000" dirty="0" smtClean="0"/>
                  <a:t>综合</a:t>
                </a:r>
                <a:r>
                  <a:rPr lang="zh-CN" altLang="en-US" sz="1000" dirty="0" smtClean="0">
                    <a:ea typeface="黑体" pitchFamily="2" charset="-122"/>
                  </a:rPr>
                  <a:t>设计</a:t>
                </a:r>
                <a:endParaRPr lang="en-US" altLang="zh-CN" sz="1000" dirty="0">
                  <a:ea typeface="黑体" pitchFamily="2" charset="-122"/>
                </a:endParaRPr>
              </a:p>
            </p:txBody>
          </p:sp>
          <p:sp>
            <p:nvSpPr>
              <p:cNvPr id="21519" name="矩形 41"/>
              <p:cNvSpPr>
                <a:spLocks noChangeArrowheads="1"/>
              </p:cNvSpPr>
              <p:nvPr/>
            </p:nvSpPr>
            <p:spPr bwMode="auto">
              <a:xfrm>
                <a:off x="4071392" y="3129923"/>
                <a:ext cx="576063" cy="342133"/>
              </a:xfrm>
              <a:prstGeom prst="rect">
                <a:avLst/>
              </a:prstGeom>
              <a:solidFill>
                <a:srgbClr val="FFFF00"/>
              </a:solidFill>
              <a:ln w="9525" algn="ctr">
                <a:solidFill>
                  <a:schemeClr val="tx1"/>
                </a:solidFill>
                <a:round/>
                <a:headEnd/>
                <a:tailEnd/>
              </a:ln>
            </p:spPr>
            <p:txBody>
              <a:bodyPr wrap="none" anchor="ctr"/>
              <a:lstStyle/>
              <a:p>
                <a:pPr algn="ctr"/>
                <a:r>
                  <a:rPr lang="zh-CN" altLang="en-US" sz="1000" dirty="0"/>
                  <a:t>行动</a:t>
                </a:r>
                <a:r>
                  <a:rPr lang="zh-CN" altLang="en-US" sz="1000" dirty="0" smtClean="0"/>
                  <a:t>系统</a:t>
                </a:r>
                <a:endParaRPr lang="en-US" altLang="zh-CN" sz="1000" dirty="0" smtClean="0"/>
              </a:p>
              <a:p>
                <a:pPr algn="ctr"/>
                <a:r>
                  <a:rPr lang="zh-CN" altLang="en-US" sz="1000" dirty="0" smtClean="0">
                    <a:ea typeface="黑体" pitchFamily="2" charset="-122"/>
                  </a:rPr>
                  <a:t>综合设计</a:t>
                </a:r>
                <a:endParaRPr lang="en-US" altLang="zh-CN" sz="1000" dirty="0">
                  <a:ea typeface="黑体" pitchFamily="2" charset="-122"/>
                </a:endParaRPr>
              </a:p>
            </p:txBody>
          </p:sp>
          <p:sp>
            <p:nvSpPr>
              <p:cNvPr id="21520" name="矩形 42"/>
              <p:cNvSpPr>
                <a:spLocks noChangeArrowheads="1"/>
              </p:cNvSpPr>
              <p:nvPr/>
            </p:nvSpPr>
            <p:spPr bwMode="auto">
              <a:xfrm>
                <a:off x="2627586" y="3717032"/>
                <a:ext cx="935037" cy="342132"/>
              </a:xfrm>
              <a:prstGeom prst="rect">
                <a:avLst/>
              </a:prstGeom>
              <a:solidFill>
                <a:srgbClr val="FFFF00"/>
              </a:solidFill>
              <a:ln w="9525" algn="ctr">
                <a:solidFill>
                  <a:schemeClr val="tx1"/>
                </a:solidFill>
                <a:round/>
                <a:headEnd/>
                <a:tailEnd/>
              </a:ln>
            </p:spPr>
            <p:txBody>
              <a:bodyPr wrap="none" anchor="ctr"/>
              <a:lstStyle/>
              <a:p>
                <a:pPr algn="ctr"/>
                <a:r>
                  <a:rPr lang="zh-CN" altLang="en-US" sz="1000">
                    <a:ea typeface="黑体" pitchFamily="2" charset="-122"/>
                  </a:rPr>
                  <a:t>任务分解</a:t>
                </a:r>
                <a:endParaRPr lang="en-US" altLang="zh-CN" sz="1000">
                  <a:ea typeface="黑体" pitchFamily="2" charset="-122"/>
                </a:endParaRPr>
              </a:p>
            </p:txBody>
          </p:sp>
          <p:sp>
            <p:nvSpPr>
              <p:cNvPr id="21521" name="矩形 43"/>
              <p:cNvSpPr>
                <a:spLocks noChangeArrowheads="1"/>
              </p:cNvSpPr>
              <p:nvPr/>
            </p:nvSpPr>
            <p:spPr bwMode="auto">
              <a:xfrm>
                <a:off x="2627586" y="4238996"/>
                <a:ext cx="935037" cy="342132"/>
              </a:xfrm>
              <a:prstGeom prst="rect">
                <a:avLst/>
              </a:prstGeom>
              <a:solidFill>
                <a:srgbClr val="FFFF00"/>
              </a:solidFill>
              <a:ln w="9525" algn="ctr">
                <a:solidFill>
                  <a:schemeClr val="tx1"/>
                </a:solidFill>
                <a:round/>
                <a:headEnd/>
                <a:tailEnd/>
              </a:ln>
            </p:spPr>
            <p:txBody>
              <a:bodyPr wrap="none" anchor="ctr"/>
              <a:lstStyle/>
              <a:p>
                <a:pPr algn="ctr"/>
                <a:r>
                  <a:rPr lang="zh-CN" altLang="en-US" sz="1000">
                    <a:ea typeface="黑体" pitchFamily="2" charset="-122"/>
                  </a:rPr>
                  <a:t>工作流程</a:t>
                </a:r>
                <a:endParaRPr lang="en-US" altLang="zh-CN" sz="1000">
                  <a:ea typeface="黑体" pitchFamily="2" charset="-122"/>
                </a:endParaRPr>
              </a:p>
            </p:txBody>
          </p:sp>
          <p:sp>
            <p:nvSpPr>
              <p:cNvPr id="21522" name="矩形 44"/>
              <p:cNvSpPr>
                <a:spLocks noChangeArrowheads="1"/>
              </p:cNvSpPr>
              <p:nvPr/>
            </p:nvSpPr>
            <p:spPr bwMode="auto">
              <a:xfrm>
                <a:off x="2627586" y="4793764"/>
                <a:ext cx="935037" cy="342133"/>
              </a:xfrm>
              <a:prstGeom prst="rect">
                <a:avLst/>
              </a:prstGeom>
              <a:solidFill>
                <a:srgbClr val="FFFF00"/>
              </a:solidFill>
              <a:ln w="9525" algn="ctr">
                <a:solidFill>
                  <a:schemeClr val="tx1"/>
                </a:solidFill>
                <a:round/>
                <a:headEnd/>
                <a:tailEnd/>
              </a:ln>
            </p:spPr>
            <p:txBody>
              <a:bodyPr wrap="none" anchor="ctr"/>
              <a:lstStyle/>
              <a:p>
                <a:pPr algn="ctr"/>
                <a:r>
                  <a:rPr lang="zh-CN" altLang="en-US" sz="1000">
                    <a:ea typeface="黑体" pitchFamily="2" charset="-122"/>
                  </a:rPr>
                  <a:t>执行任务</a:t>
                </a:r>
                <a:endParaRPr lang="en-US" altLang="zh-CN" sz="1000">
                  <a:ea typeface="黑体" pitchFamily="2" charset="-122"/>
                </a:endParaRPr>
              </a:p>
            </p:txBody>
          </p:sp>
          <p:sp>
            <p:nvSpPr>
              <p:cNvPr id="21523" name="矩形 45"/>
              <p:cNvSpPr>
                <a:spLocks noChangeArrowheads="1"/>
              </p:cNvSpPr>
              <p:nvPr/>
            </p:nvSpPr>
            <p:spPr bwMode="auto">
              <a:xfrm>
                <a:off x="2627586" y="5273051"/>
                <a:ext cx="935037" cy="342133"/>
              </a:xfrm>
              <a:prstGeom prst="rect">
                <a:avLst/>
              </a:prstGeom>
              <a:solidFill>
                <a:srgbClr val="FFFF00"/>
              </a:solidFill>
              <a:ln w="9525" algn="ctr">
                <a:solidFill>
                  <a:schemeClr val="tx1"/>
                </a:solidFill>
                <a:round/>
                <a:headEnd/>
                <a:tailEnd/>
              </a:ln>
            </p:spPr>
            <p:txBody>
              <a:bodyPr wrap="none" anchor="ctr"/>
              <a:lstStyle/>
              <a:p>
                <a:pPr algn="ctr"/>
                <a:r>
                  <a:rPr lang="zh-CN" altLang="en-US" sz="1000">
                    <a:ea typeface="黑体" pitchFamily="2" charset="-122"/>
                  </a:rPr>
                  <a:t>执行工具</a:t>
                </a:r>
                <a:endParaRPr lang="en-US" altLang="zh-CN" sz="1000">
                  <a:ea typeface="黑体" pitchFamily="2" charset="-122"/>
                </a:endParaRPr>
              </a:p>
            </p:txBody>
          </p:sp>
          <p:sp>
            <p:nvSpPr>
              <p:cNvPr id="21524" name="矩形 48"/>
              <p:cNvSpPr>
                <a:spLocks noChangeArrowheads="1"/>
              </p:cNvSpPr>
              <p:nvPr/>
            </p:nvSpPr>
            <p:spPr bwMode="auto">
              <a:xfrm>
                <a:off x="2627586" y="6230118"/>
                <a:ext cx="935037" cy="342132"/>
              </a:xfrm>
              <a:prstGeom prst="rect">
                <a:avLst/>
              </a:prstGeom>
              <a:solidFill>
                <a:srgbClr val="FFFF00"/>
              </a:solidFill>
              <a:ln w="9525" algn="ctr">
                <a:solidFill>
                  <a:schemeClr val="tx1"/>
                </a:solidFill>
                <a:round/>
                <a:headEnd/>
                <a:tailEnd/>
              </a:ln>
            </p:spPr>
            <p:txBody>
              <a:bodyPr wrap="none" anchor="ctr"/>
              <a:lstStyle/>
              <a:p>
                <a:pPr algn="ctr"/>
                <a:r>
                  <a:rPr lang="zh-CN" altLang="en-US" sz="1000">
                    <a:ea typeface="黑体" pitchFamily="2" charset="-122"/>
                  </a:rPr>
                  <a:t>设计员工作环境</a:t>
                </a:r>
                <a:endParaRPr lang="en-US" altLang="zh-CN" sz="1000">
                  <a:ea typeface="黑体" pitchFamily="2" charset="-122"/>
                </a:endParaRPr>
              </a:p>
            </p:txBody>
          </p:sp>
          <p:sp>
            <p:nvSpPr>
              <p:cNvPr id="21528" name="矩形 53"/>
              <p:cNvSpPr>
                <a:spLocks noChangeArrowheads="1"/>
              </p:cNvSpPr>
              <p:nvPr/>
            </p:nvSpPr>
            <p:spPr bwMode="auto">
              <a:xfrm>
                <a:off x="2627586" y="5750831"/>
                <a:ext cx="935037" cy="342132"/>
              </a:xfrm>
              <a:prstGeom prst="rect">
                <a:avLst/>
              </a:prstGeom>
              <a:solidFill>
                <a:srgbClr val="FFFF00"/>
              </a:solidFill>
              <a:ln w="9525" algn="ctr">
                <a:solidFill>
                  <a:schemeClr val="tx1"/>
                </a:solidFill>
                <a:round/>
                <a:headEnd/>
                <a:tailEnd/>
              </a:ln>
            </p:spPr>
            <p:txBody>
              <a:bodyPr wrap="none" anchor="ctr"/>
              <a:lstStyle/>
              <a:p>
                <a:pPr algn="ctr"/>
                <a:r>
                  <a:rPr lang="zh-CN" altLang="en-US" sz="1000">
                    <a:ea typeface="黑体" pitchFamily="2" charset="-122"/>
                  </a:rPr>
                  <a:t>工具组件</a:t>
                </a:r>
                <a:endParaRPr lang="en-US" altLang="zh-CN" sz="1000">
                  <a:ea typeface="黑体" pitchFamily="2" charset="-122"/>
                </a:endParaRPr>
              </a:p>
            </p:txBody>
          </p:sp>
          <p:cxnSp>
            <p:nvCxnSpPr>
              <p:cNvPr id="21532" name="肘形连接符 59"/>
              <p:cNvCxnSpPr>
                <a:cxnSpLocks noChangeShapeType="1"/>
                <a:endCxn id="21520" idx="0"/>
              </p:cNvCxnSpPr>
              <p:nvPr/>
            </p:nvCxnSpPr>
            <p:spPr bwMode="auto">
              <a:xfrm rot="5400000">
                <a:off x="2974602" y="3594147"/>
                <a:ext cx="243388" cy="2382"/>
              </a:xfrm>
              <a:prstGeom prst="bentConnector3">
                <a:avLst>
                  <a:gd name="adj1" fmla="val 50000"/>
                </a:avLst>
              </a:prstGeom>
              <a:noFill/>
              <a:ln w="9525" algn="ctr">
                <a:solidFill>
                  <a:schemeClr val="tx1"/>
                </a:solidFill>
                <a:round/>
                <a:headEnd/>
                <a:tailEnd type="arrow" w="med" len="med"/>
              </a:ln>
            </p:spPr>
          </p:cxnSp>
          <p:cxnSp>
            <p:nvCxnSpPr>
              <p:cNvPr id="21533" name="肘形连接符 59"/>
              <p:cNvCxnSpPr>
                <a:cxnSpLocks noChangeShapeType="1"/>
                <a:stCxn id="21520" idx="2"/>
                <a:endCxn id="21521" idx="0"/>
              </p:cNvCxnSpPr>
              <p:nvPr/>
            </p:nvCxnSpPr>
            <p:spPr bwMode="auto">
              <a:xfrm rot="5400000">
                <a:off x="3005189" y="4149080"/>
                <a:ext cx="179832" cy="1588"/>
              </a:xfrm>
              <a:prstGeom prst="bentConnector3">
                <a:avLst>
                  <a:gd name="adj1" fmla="val 50000"/>
                </a:avLst>
              </a:prstGeom>
              <a:noFill/>
              <a:ln w="9525" algn="ctr">
                <a:solidFill>
                  <a:schemeClr val="tx1"/>
                </a:solidFill>
                <a:round/>
                <a:headEnd/>
                <a:tailEnd type="arrow" w="med" len="med"/>
              </a:ln>
            </p:spPr>
          </p:cxnSp>
          <p:cxnSp>
            <p:nvCxnSpPr>
              <p:cNvPr id="21534" name="肘形连接符 59"/>
              <p:cNvCxnSpPr>
                <a:cxnSpLocks noChangeShapeType="1"/>
                <a:stCxn id="21521" idx="2"/>
                <a:endCxn id="21522" idx="0"/>
              </p:cNvCxnSpPr>
              <p:nvPr/>
            </p:nvCxnSpPr>
            <p:spPr bwMode="auto">
              <a:xfrm rot="5400000">
                <a:off x="2988787" y="4687446"/>
                <a:ext cx="212636" cy="1588"/>
              </a:xfrm>
              <a:prstGeom prst="bentConnector3">
                <a:avLst>
                  <a:gd name="adj1" fmla="val 50000"/>
                </a:avLst>
              </a:prstGeom>
              <a:noFill/>
              <a:ln w="9525" algn="ctr">
                <a:solidFill>
                  <a:schemeClr val="tx1"/>
                </a:solidFill>
                <a:round/>
                <a:headEnd/>
                <a:tailEnd type="arrow" w="med" len="med"/>
              </a:ln>
            </p:spPr>
          </p:cxnSp>
          <p:cxnSp>
            <p:nvCxnSpPr>
              <p:cNvPr id="21535" name="肘形连接符 59"/>
              <p:cNvCxnSpPr>
                <a:cxnSpLocks noChangeShapeType="1"/>
                <a:stCxn id="21522" idx="2"/>
                <a:endCxn id="21523" idx="0"/>
              </p:cNvCxnSpPr>
              <p:nvPr/>
            </p:nvCxnSpPr>
            <p:spPr bwMode="auto">
              <a:xfrm rot="5400000">
                <a:off x="3027281" y="5204434"/>
                <a:ext cx="135647" cy="1587"/>
              </a:xfrm>
              <a:prstGeom prst="bentConnector3">
                <a:avLst>
                  <a:gd name="adj1" fmla="val 50000"/>
                </a:avLst>
              </a:prstGeom>
              <a:noFill/>
              <a:ln w="9525" algn="ctr">
                <a:solidFill>
                  <a:schemeClr val="tx1"/>
                </a:solidFill>
                <a:round/>
                <a:headEnd/>
                <a:tailEnd type="arrow" w="med" len="med"/>
              </a:ln>
            </p:spPr>
          </p:cxnSp>
          <p:cxnSp>
            <p:nvCxnSpPr>
              <p:cNvPr id="21536" name="肘形连接符 59"/>
              <p:cNvCxnSpPr>
                <a:cxnSpLocks noChangeShapeType="1"/>
                <a:stCxn id="21523" idx="2"/>
                <a:endCxn id="21528" idx="0"/>
              </p:cNvCxnSpPr>
              <p:nvPr/>
            </p:nvCxnSpPr>
            <p:spPr bwMode="auto">
              <a:xfrm rot="5400000">
                <a:off x="3026528" y="5682967"/>
                <a:ext cx="137154" cy="1587"/>
              </a:xfrm>
              <a:prstGeom prst="bentConnector3">
                <a:avLst>
                  <a:gd name="adj1" fmla="val 50000"/>
                </a:avLst>
              </a:prstGeom>
              <a:noFill/>
              <a:ln w="9525" algn="ctr">
                <a:solidFill>
                  <a:schemeClr val="tx1"/>
                </a:solidFill>
                <a:round/>
                <a:headEnd/>
                <a:tailEnd type="arrow" w="med" len="med"/>
              </a:ln>
            </p:spPr>
          </p:cxnSp>
          <p:cxnSp>
            <p:nvCxnSpPr>
              <p:cNvPr id="21537" name="肘形连接符 59"/>
              <p:cNvCxnSpPr>
                <a:cxnSpLocks noChangeShapeType="1"/>
                <a:stCxn id="21528" idx="2"/>
                <a:endCxn id="21524" idx="0"/>
              </p:cNvCxnSpPr>
              <p:nvPr/>
            </p:nvCxnSpPr>
            <p:spPr bwMode="auto">
              <a:xfrm rot="5400000">
                <a:off x="3026528" y="6162254"/>
                <a:ext cx="137154" cy="1587"/>
              </a:xfrm>
              <a:prstGeom prst="bentConnector3">
                <a:avLst>
                  <a:gd name="adj1" fmla="val 50000"/>
                </a:avLst>
              </a:prstGeom>
              <a:noFill/>
              <a:ln w="9525" algn="ctr">
                <a:solidFill>
                  <a:schemeClr val="tx1"/>
                </a:solidFill>
                <a:round/>
                <a:headEnd/>
                <a:tailEnd type="arrow" w="med" len="med"/>
              </a:ln>
            </p:spPr>
          </p:cxnSp>
          <p:sp>
            <p:nvSpPr>
              <p:cNvPr id="21538" name="矩形 111"/>
              <p:cNvSpPr>
                <a:spLocks noChangeArrowheads="1"/>
              </p:cNvSpPr>
              <p:nvPr/>
            </p:nvSpPr>
            <p:spPr bwMode="auto">
              <a:xfrm>
                <a:off x="4067448" y="4238996"/>
                <a:ext cx="936625" cy="342132"/>
              </a:xfrm>
              <a:prstGeom prst="rect">
                <a:avLst/>
              </a:prstGeom>
              <a:solidFill>
                <a:srgbClr val="FFFF00"/>
              </a:solidFill>
              <a:ln w="9525" algn="ctr">
                <a:solidFill>
                  <a:schemeClr val="tx1"/>
                </a:solidFill>
                <a:round/>
                <a:headEnd/>
                <a:tailEnd/>
              </a:ln>
            </p:spPr>
            <p:txBody>
              <a:bodyPr wrap="none" anchor="ctr"/>
              <a:lstStyle/>
              <a:p>
                <a:pPr algn="ctr"/>
                <a:r>
                  <a:rPr lang="zh-CN" altLang="en-US" sz="1000">
                    <a:ea typeface="黑体" pitchFamily="2" charset="-122"/>
                  </a:rPr>
                  <a:t>专业数据库</a:t>
                </a:r>
                <a:r>
                  <a:rPr lang="en-US" altLang="zh-CN" sz="1000">
                    <a:ea typeface="黑体" pitchFamily="2" charset="-122"/>
                  </a:rPr>
                  <a:t>2</a:t>
                </a:r>
              </a:p>
            </p:txBody>
          </p:sp>
          <p:sp>
            <p:nvSpPr>
              <p:cNvPr id="21539" name="矩形 112"/>
              <p:cNvSpPr>
                <a:spLocks noChangeArrowheads="1"/>
              </p:cNvSpPr>
              <p:nvPr/>
            </p:nvSpPr>
            <p:spPr bwMode="auto">
              <a:xfrm>
                <a:off x="4067448" y="3717032"/>
                <a:ext cx="936625" cy="342132"/>
              </a:xfrm>
              <a:prstGeom prst="rect">
                <a:avLst/>
              </a:prstGeom>
              <a:solidFill>
                <a:srgbClr val="FFFF00"/>
              </a:solidFill>
              <a:ln w="9525" algn="ctr">
                <a:solidFill>
                  <a:schemeClr val="tx1"/>
                </a:solidFill>
                <a:round/>
                <a:headEnd/>
                <a:tailEnd/>
              </a:ln>
            </p:spPr>
            <p:txBody>
              <a:bodyPr wrap="none" anchor="ctr"/>
              <a:lstStyle/>
              <a:p>
                <a:pPr algn="ctr"/>
                <a:r>
                  <a:rPr lang="zh-CN" altLang="en-US" sz="1000">
                    <a:ea typeface="黑体" pitchFamily="2" charset="-122"/>
                  </a:rPr>
                  <a:t>专业数据库</a:t>
                </a:r>
                <a:r>
                  <a:rPr lang="en-US" altLang="zh-CN" sz="1000">
                    <a:ea typeface="黑体" pitchFamily="2" charset="-122"/>
                  </a:rPr>
                  <a:t>1</a:t>
                </a:r>
              </a:p>
            </p:txBody>
          </p:sp>
          <p:sp>
            <p:nvSpPr>
              <p:cNvPr id="21540" name="矩形 113"/>
              <p:cNvSpPr>
                <a:spLocks noChangeArrowheads="1"/>
              </p:cNvSpPr>
              <p:nvPr/>
            </p:nvSpPr>
            <p:spPr bwMode="auto">
              <a:xfrm>
                <a:off x="4067448" y="4793764"/>
                <a:ext cx="936625" cy="342133"/>
              </a:xfrm>
              <a:prstGeom prst="rect">
                <a:avLst/>
              </a:prstGeom>
              <a:solidFill>
                <a:srgbClr val="FFFF00"/>
              </a:solidFill>
              <a:ln w="9525" algn="ctr">
                <a:solidFill>
                  <a:schemeClr val="tx1"/>
                </a:solidFill>
                <a:round/>
                <a:headEnd/>
                <a:tailEnd/>
              </a:ln>
            </p:spPr>
            <p:txBody>
              <a:bodyPr wrap="none" anchor="ctr"/>
              <a:lstStyle/>
              <a:p>
                <a:pPr algn="ctr"/>
                <a:r>
                  <a:rPr lang="zh-CN" altLang="en-US" sz="1000">
                    <a:ea typeface="黑体" pitchFamily="2" charset="-122"/>
                  </a:rPr>
                  <a:t>专业数据库</a:t>
                </a:r>
                <a:r>
                  <a:rPr lang="en-US" altLang="zh-CN" sz="1000">
                    <a:ea typeface="黑体" pitchFamily="2" charset="-122"/>
                  </a:rPr>
                  <a:t>n</a:t>
                </a:r>
              </a:p>
            </p:txBody>
          </p:sp>
          <p:cxnSp>
            <p:nvCxnSpPr>
              <p:cNvPr id="21541" name="直接箭头连接符 120"/>
              <p:cNvCxnSpPr>
                <a:cxnSpLocks noChangeShapeType="1"/>
              </p:cNvCxnSpPr>
              <p:nvPr/>
            </p:nvCxnSpPr>
            <p:spPr bwMode="auto">
              <a:xfrm>
                <a:off x="3707086" y="4443974"/>
                <a:ext cx="360362" cy="1507"/>
              </a:xfrm>
              <a:prstGeom prst="straightConnector1">
                <a:avLst/>
              </a:prstGeom>
              <a:noFill/>
              <a:ln w="9525" algn="ctr">
                <a:solidFill>
                  <a:schemeClr val="tx1"/>
                </a:solidFill>
                <a:round/>
                <a:headEnd/>
                <a:tailEnd type="arrow" w="med" len="med"/>
              </a:ln>
            </p:spPr>
          </p:cxnSp>
          <p:sp>
            <p:nvSpPr>
              <p:cNvPr id="21542" name="矩形 121"/>
              <p:cNvSpPr>
                <a:spLocks noChangeArrowheads="1"/>
              </p:cNvSpPr>
              <p:nvPr/>
            </p:nvSpPr>
            <p:spPr bwMode="auto">
              <a:xfrm>
                <a:off x="5651773" y="3836698"/>
                <a:ext cx="792163" cy="1299199"/>
              </a:xfrm>
              <a:prstGeom prst="rect">
                <a:avLst/>
              </a:prstGeom>
              <a:solidFill>
                <a:schemeClr val="accent2">
                  <a:lumMod val="50000"/>
                </a:schemeClr>
              </a:solidFill>
              <a:ln w="9525" algn="ctr">
                <a:solidFill>
                  <a:schemeClr val="tx1"/>
                </a:solidFill>
                <a:round/>
                <a:headEnd/>
                <a:tailEnd/>
              </a:ln>
            </p:spPr>
            <p:txBody>
              <a:bodyPr wrap="none" anchor="ctr"/>
              <a:lstStyle/>
              <a:p>
                <a:pPr algn="ctr"/>
                <a:r>
                  <a:rPr lang="zh-CN" altLang="en-US" sz="1000">
                    <a:solidFill>
                      <a:schemeClr val="bg1"/>
                    </a:solidFill>
                    <a:ea typeface="黑体" pitchFamily="2" charset="-122"/>
                  </a:rPr>
                  <a:t>数据管理</a:t>
                </a:r>
                <a:endParaRPr lang="en-US" altLang="zh-CN" sz="1000">
                  <a:solidFill>
                    <a:schemeClr val="bg1"/>
                  </a:solidFill>
                  <a:ea typeface="黑体" pitchFamily="2" charset="-122"/>
                </a:endParaRPr>
              </a:p>
            </p:txBody>
          </p:sp>
          <p:cxnSp>
            <p:nvCxnSpPr>
              <p:cNvPr id="21543" name="肘形连接符 122"/>
              <p:cNvCxnSpPr>
                <a:cxnSpLocks noChangeShapeType="1"/>
                <a:stCxn id="21540" idx="3"/>
              </p:cNvCxnSpPr>
              <p:nvPr/>
            </p:nvCxnSpPr>
            <p:spPr bwMode="auto">
              <a:xfrm flipV="1">
                <a:off x="5004073" y="4653136"/>
                <a:ext cx="647303" cy="311695"/>
              </a:xfrm>
              <a:prstGeom prst="bentConnector3">
                <a:avLst>
                  <a:gd name="adj1" fmla="val 63734"/>
                </a:avLst>
              </a:prstGeom>
              <a:noFill/>
              <a:ln w="9525" algn="ctr">
                <a:solidFill>
                  <a:schemeClr val="tx1"/>
                </a:solidFill>
                <a:round/>
                <a:headEnd/>
                <a:tailEnd type="arrow" w="med" len="med"/>
              </a:ln>
            </p:spPr>
          </p:cxnSp>
          <p:cxnSp>
            <p:nvCxnSpPr>
              <p:cNvPr id="21544" name="肘形连接符 125"/>
              <p:cNvCxnSpPr>
                <a:cxnSpLocks noChangeShapeType="1"/>
                <a:stCxn id="21539" idx="3"/>
              </p:cNvCxnSpPr>
              <p:nvPr/>
            </p:nvCxnSpPr>
            <p:spPr bwMode="auto">
              <a:xfrm>
                <a:off x="5004073" y="3888098"/>
                <a:ext cx="647303" cy="260982"/>
              </a:xfrm>
              <a:prstGeom prst="bentConnector3">
                <a:avLst>
                  <a:gd name="adj1" fmla="val 66677"/>
                </a:avLst>
              </a:prstGeom>
              <a:noFill/>
              <a:ln w="9525" algn="ctr">
                <a:solidFill>
                  <a:schemeClr val="tx1"/>
                </a:solidFill>
                <a:round/>
                <a:headEnd/>
                <a:tailEnd type="arrow" w="med" len="med"/>
              </a:ln>
            </p:spPr>
          </p:cxnSp>
          <p:sp>
            <p:nvSpPr>
              <p:cNvPr id="178" name="矩形 177"/>
              <p:cNvSpPr/>
              <p:nvPr/>
            </p:nvSpPr>
            <p:spPr bwMode="auto">
              <a:xfrm>
                <a:off x="4211911" y="5453732"/>
                <a:ext cx="2232025" cy="917864"/>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2700000" scaled="1"/>
                <a:tileRect/>
              </a:gradFill>
              <a:ln w="9525" cap="flat" cmpd="sng" algn="ctr">
                <a:solidFill>
                  <a:schemeClr val="tx1"/>
                </a:solidFill>
                <a:prstDash val="solid"/>
                <a:round/>
                <a:headEnd type="none" w="med" len="med"/>
                <a:tailEnd type="none" w="med" len="med"/>
              </a:ln>
              <a:effectLst/>
            </p:spPr>
            <p:txBody>
              <a:bodyPr wrap="none" anchor="ctr"/>
              <a:lstStyle/>
              <a:p>
                <a:pPr algn="ctr">
                  <a:defRPr/>
                </a:pPr>
                <a:r>
                  <a:rPr lang="en-US" altLang="zh-CN" sz="1000" dirty="0" smtClean="0">
                    <a:ea typeface="黑体" pitchFamily="2" charset="-122"/>
                  </a:rPr>
                  <a:t>PDM</a:t>
                </a:r>
                <a:endParaRPr lang="en-US" altLang="zh-CN" sz="1000" dirty="0">
                  <a:ea typeface="黑体" pitchFamily="2" charset="-122"/>
                </a:endParaRPr>
              </a:p>
            </p:txBody>
          </p:sp>
          <p:cxnSp>
            <p:nvCxnSpPr>
              <p:cNvPr id="21562" name="形状 155"/>
              <p:cNvCxnSpPr>
                <a:cxnSpLocks noChangeShapeType="1"/>
                <a:stCxn id="21542" idx="2"/>
                <a:endCxn id="178" idx="0"/>
              </p:cNvCxnSpPr>
              <p:nvPr/>
            </p:nvCxnSpPr>
            <p:spPr bwMode="auto">
              <a:xfrm rot="5400000">
                <a:off x="5528973" y="4934849"/>
                <a:ext cx="317835" cy="719931"/>
              </a:xfrm>
              <a:prstGeom prst="bentConnector3">
                <a:avLst>
                  <a:gd name="adj1" fmla="val 50000"/>
                </a:avLst>
              </a:prstGeom>
              <a:noFill/>
              <a:ln w="9525" algn="ctr">
                <a:solidFill>
                  <a:schemeClr val="tx1"/>
                </a:solidFill>
                <a:round/>
                <a:headEnd/>
                <a:tailEnd type="arrow" w="med" len="med"/>
              </a:ln>
            </p:spPr>
          </p:cxnSp>
          <p:cxnSp>
            <p:nvCxnSpPr>
              <p:cNvPr id="21566" name="肘形连接符 59"/>
              <p:cNvCxnSpPr>
                <a:cxnSpLocks noChangeShapeType="1"/>
                <a:stCxn id="178" idx="1"/>
                <a:endCxn id="21591" idx="3"/>
              </p:cNvCxnSpPr>
              <p:nvPr/>
            </p:nvCxnSpPr>
            <p:spPr bwMode="auto">
              <a:xfrm rot="10800000" flipV="1">
                <a:off x="3922987" y="5912664"/>
                <a:ext cx="288925" cy="488520"/>
              </a:xfrm>
              <a:prstGeom prst="bentConnector3">
                <a:avLst>
                  <a:gd name="adj1" fmla="val 50000"/>
                </a:avLst>
              </a:prstGeom>
              <a:noFill/>
              <a:ln w="9525" algn="ctr">
                <a:solidFill>
                  <a:schemeClr val="tx1"/>
                </a:solidFill>
                <a:round/>
                <a:headEnd/>
                <a:tailEnd type="arrow" w="med" len="med"/>
              </a:ln>
            </p:spPr>
          </p:cxnSp>
          <p:sp>
            <p:nvSpPr>
              <p:cNvPr id="21583" name="矩形 154"/>
              <p:cNvSpPr>
                <a:spLocks noChangeArrowheads="1"/>
              </p:cNvSpPr>
              <p:nvPr/>
            </p:nvSpPr>
            <p:spPr bwMode="auto">
              <a:xfrm>
                <a:off x="3994423" y="2420889"/>
                <a:ext cx="360363" cy="341362"/>
              </a:xfrm>
              <a:prstGeom prst="rect">
                <a:avLst/>
              </a:prstGeom>
              <a:solidFill>
                <a:schemeClr val="bg1"/>
              </a:solidFill>
              <a:ln w="9525" algn="ctr">
                <a:solidFill>
                  <a:schemeClr val="tx1"/>
                </a:solidFill>
                <a:round/>
                <a:headEnd/>
                <a:tailEnd/>
              </a:ln>
            </p:spPr>
            <p:txBody>
              <a:bodyPr wrap="none" anchor="ctr"/>
              <a:lstStyle/>
              <a:p>
                <a:pPr algn="ctr"/>
                <a:r>
                  <a:rPr lang="en-US" altLang="zh-CN" sz="900" dirty="0" smtClean="0">
                    <a:ea typeface="黑体" pitchFamily="2" charset="-122"/>
                  </a:rPr>
                  <a:t>W0</a:t>
                </a:r>
                <a:endParaRPr lang="zh-CN" altLang="en-US" sz="900" dirty="0">
                  <a:ea typeface="黑体" pitchFamily="2" charset="-122"/>
                </a:endParaRPr>
              </a:p>
            </p:txBody>
          </p:sp>
          <p:sp>
            <p:nvSpPr>
              <p:cNvPr id="21585" name="矩形 157"/>
              <p:cNvSpPr>
                <a:spLocks noChangeArrowheads="1"/>
              </p:cNvSpPr>
              <p:nvPr/>
            </p:nvSpPr>
            <p:spPr bwMode="auto">
              <a:xfrm>
                <a:off x="3554686" y="3131344"/>
                <a:ext cx="360362" cy="338330"/>
              </a:xfrm>
              <a:prstGeom prst="rect">
                <a:avLst/>
              </a:prstGeom>
              <a:solidFill>
                <a:schemeClr val="bg1"/>
              </a:solidFill>
              <a:ln w="9525" algn="ctr">
                <a:solidFill>
                  <a:schemeClr val="tx1"/>
                </a:solidFill>
                <a:round/>
                <a:headEnd/>
                <a:tailEnd/>
              </a:ln>
            </p:spPr>
            <p:txBody>
              <a:bodyPr wrap="none" anchor="ctr"/>
              <a:lstStyle/>
              <a:p>
                <a:pPr algn="ctr"/>
                <a:r>
                  <a:rPr lang="en-US" altLang="zh-CN" sz="900" dirty="0" smtClean="0">
                    <a:ea typeface="黑体" pitchFamily="2" charset="-122"/>
                  </a:rPr>
                  <a:t>W2</a:t>
                </a:r>
                <a:endParaRPr lang="zh-CN" altLang="en-US" sz="900" dirty="0">
                  <a:ea typeface="黑体" pitchFamily="2" charset="-122"/>
                </a:endParaRPr>
              </a:p>
            </p:txBody>
          </p:sp>
          <p:sp>
            <p:nvSpPr>
              <p:cNvPr id="21586" name="矩形 188"/>
              <p:cNvSpPr>
                <a:spLocks noChangeArrowheads="1"/>
              </p:cNvSpPr>
              <p:nvPr/>
            </p:nvSpPr>
            <p:spPr bwMode="auto">
              <a:xfrm>
                <a:off x="3562623" y="3717032"/>
                <a:ext cx="360363" cy="342132"/>
              </a:xfrm>
              <a:prstGeom prst="rect">
                <a:avLst/>
              </a:prstGeom>
              <a:solidFill>
                <a:schemeClr val="bg1"/>
              </a:solidFill>
              <a:ln w="9525" algn="ctr">
                <a:solidFill>
                  <a:schemeClr val="tx1"/>
                </a:solidFill>
                <a:round/>
                <a:headEnd/>
                <a:tailEnd/>
              </a:ln>
            </p:spPr>
            <p:txBody>
              <a:bodyPr wrap="none" anchor="ctr"/>
              <a:lstStyle/>
              <a:p>
                <a:pPr algn="ctr"/>
                <a:r>
                  <a:rPr lang="en-US" altLang="zh-CN" sz="900" dirty="0" smtClean="0">
                    <a:ea typeface="黑体" pitchFamily="2" charset="-122"/>
                  </a:rPr>
                  <a:t>W2.1</a:t>
                </a:r>
                <a:endParaRPr lang="zh-CN" altLang="en-US" sz="900" dirty="0">
                  <a:ea typeface="黑体" pitchFamily="2" charset="-122"/>
                </a:endParaRPr>
              </a:p>
            </p:txBody>
          </p:sp>
          <p:sp>
            <p:nvSpPr>
              <p:cNvPr id="21587" name="矩形 189"/>
              <p:cNvSpPr>
                <a:spLocks noChangeArrowheads="1"/>
              </p:cNvSpPr>
              <p:nvPr/>
            </p:nvSpPr>
            <p:spPr bwMode="auto">
              <a:xfrm>
                <a:off x="3562623" y="4238996"/>
                <a:ext cx="360363" cy="342132"/>
              </a:xfrm>
              <a:prstGeom prst="rect">
                <a:avLst/>
              </a:prstGeom>
              <a:solidFill>
                <a:schemeClr val="bg1"/>
              </a:solidFill>
              <a:ln w="9525" algn="ctr">
                <a:solidFill>
                  <a:schemeClr val="tx1"/>
                </a:solidFill>
                <a:round/>
                <a:headEnd/>
                <a:tailEnd/>
              </a:ln>
            </p:spPr>
            <p:txBody>
              <a:bodyPr wrap="none" anchor="ctr"/>
              <a:lstStyle/>
              <a:p>
                <a:pPr algn="ctr"/>
                <a:r>
                  <a:rPr lang="en-US" altLang="zh-CN" sz="900" dirty="0" smtClean="0">
                    <a:ea typeface="黑体" pitchFamily="2" charset="-122"/>
                  </a:rPr>
                  <a:t>W2</a:t>
                </a:r>
                <a:r>
                  <a:rPr lang="en-US" altLang="zh-CN" sz="900" dirty="0" smtClean="0"/>
                  <a:t>..</a:t>
                </a:r>
                <a:r>
                  <a:rPr lang="en-US" altLang="zh-CN" sz="900" dirty="0" smtClean="0">
                    <a:ea typeface="黑体" pitchFamily="2" charset="-122"/>
                  </a:rPr>
                  <a:t>2</a:t>
                </a:r>
                <a:endParaRPr lang="zh-CN" altLang="en-US" sz="900" dirty="0">
                  <a:ea typeface="黑体" pitchFamily="2" charset="-122"/>
                </a:endParaRPr>
              </a:p>
            </p:txBody>
          </p:sp>
          <p:sp>
            <p:nvSpPr>
              <p:cNvPr id="21588" name="矩形 190"/>
              <p:cNvSpPr>
                <a:spLocks noChangeArrowheads="1"/>
              </p:cNvSpPr>
              <p:nvPr/>
            </p:nvSpPr>
            <p:spPr bwMode="auto">
              <a:xfrm>
                <a:off x="3562623" y="4793764"/>
                <a:ext cx="360363" cy="342133"/>
              </a:xfrm>
              <a:prstGeom prst="rect">
                <a:avLst/>
              </a:prstGeom>
              <a:solidFill>
                <a:schemeClr val="bg1"/>
              </a:solidFill>
              <a:ln w="9525" algn="ctr">
                <a:solidFill>
                  <a:schemeClr val="tx1"/>
                </a:solidFill>
                <a:round/>
                <a:headEnd/>
                <a:tailEnd/>
              </a:ln>
            </p:spPr>
            <p:txBody>
              <a:bodyPr wrap="none" anchor="ctr"/>
              <a:lstStyle/>
              <a:p>
                <a:pPr algn="ctr"/>
                <a:r>
                  <a:rPr lang="en-US" altLang="zh-CN" sz="900" dirty="0" smtClean="0">
                    <a:ea typeface="黑体" pitchFamily="2" charset="-122"/>
                  </a:rPr>
                  <a:t>W2.3</a:t>
                </a:r>
                <a:endParaRPr lang="zh-CN" altLang="en-US" sz="900" dirty="0">
                  <a:ea typeface="黑体" pitchFamily="2" charset="-122"/>
                </a:endParaRPr>
              </a:p>
            </p:txBody>
          </p:sp>
          <p:sp>
            <p:nvSpPr>
              <p:cNvPr id="21589" name="矩形 192"/>
              <p:cNvSpPr>
                <a:spLocks noChangeArrowheads="1"/>
              </p:cNvSpPr>
              <p:nvPr/>
            </p:nvSpPr>
            <p:spPr bwMode="auto">
              <a:xfrm>
                <a:off x="3562623" y="5273051"/>
                <a:ext cx="360363" cy="342133"/>
              </a:xfrm>
              <a:prstGeom prst="rect">
                <a:avLst/>
              </a:prstGeom>
              <a:solidFill>
                <a:schemeClr val="bg1"/>
              </a:solidFill>
              <a:ln w="9525" algn="ctr">
                <a:solidFill>
                  <a:schemeClr val="tx1"/>
                </a:solidFill>
                <a:round/>
                <a:headEnd/>
                <a:tailEnd/>
              </a:ln>
            </p:spPr>
            <p:txBody>
              <a:bodyPr wrap="none" anchor="ctr"/>
              <a:lstStyle/>
              <a:p>
                <a:pPr algn="ctr"/>
                <a:r>
                  <a:rPr lang="en-US" altLang="zh-CN" sz="900" dirty="0" smtClean="0">
                    <a:ea typeface="黑体" pitchFamily="2" charset="-122"/>
                  </a:rPr>
                  <a:t>W2.4</a:t>
                </a:r>
                <a:endParaRPr lang="zh-CN" altLang="en-US" sz="900" dirty="0">
                  <a:ea typeface="黑体" pitchFamily="2" charset="-122"/>
                </a:endParaRPr>
              </a:p>
            </p:txBody>
          </p:sp>
          <p:sp>
            <p:nvSpPr>
              <p:cNvPr id="21590" name="矩形 193"/>
              <p:cNvSpPr>
                <a:spLocks noChangeArrowheads="1"/>
              </p:cNvSpPr>
              <p:nvPr/>
            </p:nvSpPr>
            <p:spPr bwMode="auto">
              <a:xfrm>
                <a:off x="3562623" y="5750831"/>
                <a:ext cx="360363" cy="342132"/>
              </a:xfrm>
              <a:prstGeom prst="rect">
                <a:avLst/>
              </a:prstGeom>
              <a:solidFill>
                <a:schemeClr val="bg1"/>
              </a:solidFill>
              <a:ln w="9525" algn="ctr">
                <a:solidFill>
                  <a:schemeClr val="tx1"/>
                </a:solidFill>
                <a:round/>
                <a:headEnd/>
                <a:tailEnd/>
              </a:ln>
            </p:spPr>
            <p:txBody>
              <a:bodyPr wrap="none" anchor="ctr"/>
              <a:lstStyle/>
              <a:p>
                <a:pPr algn="ctr"/>
                <a:r>
                  <a:rPr lang="en-US" altLang="zh-CN" sz="900" dirty="0" smtClean="0">
                    <a:ea typeface="黑体" pitchFamily="2" charset="-122"/>
                  </a:rPr>
                  <a:t>W125</a:t>
                </a:r>
                <a:endParaRPr lang="zh-CN" altLang="en-US" sz="900" dirty="0">
                  <a:ea typeface="黑体" pitchFamily="2" charset="-122"/>
                </a:endParaRPr>
              </a:p>
            </p:txBody>
          </p:sp>
          <p:sp>
            <p:nvSpPr>
              <p:cNvPr id="21591" name="矩形 201"/>
              <p:cNvSpPr>
                <a:spLocks noChangeArrowheads="1"/>
              </p:cNvSpPr>
              <p:nvPr/>
            </p:nvSpPr>
            <p:spPr bwMode="auto">
              <a:xfrm>
                <a:off x="3562623" y="6230118"/>
                <a:ext cx="360363" cy="342132"/>
              </a:xfrm>
              <a:prstGeom prst="rect">
                <a:avLst/>
              </a:prstGeom>
              <a:solidFill>
                <a:schemeClr val="bg1"/>
              </a:solidFill>
              <a:ln w="9525" algn="ctr">
                <a:solidFill>
                  <a:schemeClr val="tx1"/>
                </a:solidFill>
                <a:round/>
                <a:headEnd/>
                <a:tailEnd/>
              </a:ln>
            </p:spPr>
            <p:txBody>
              <a:bodyPr wrap="none" anchor="ctr"/>
              <a:lstStyle/>
              <a:p>
                <a:pPr algn="ctr"/>
                <a:r>
                  <a:rPr lang="en-US" altLang="zh-CN" sz="900" dirty="0" smtClean="0">
                    <a:ea typeface="黑体" pitchFamily="2" charset="-122"/>
                  </a:rPr>
                  <a:t>W2</a:t>
                </a:r>
                <a:r>
                  <a:rPr lang="en-US" altLang="zh-CN" sz="900" dirty="0" smtClean="0"/>
                  <a:t>.</a:t>
                </a:r>
                <a:r>
                  <a:rPr lang="en-US" altLang="zh-CN" sz="900" dirty="0" smtClean="0">
                    <a:ea typeface="黑体" pitchFamily="2" charset="-122"/>
                  </a:rPr>
                  <a:t>6</a:t>
                </a:r>
                <a:endParaRPr lang="zh-CN" altLang="en-US" sz="900" dirty="0">
                  <a:ea typeface="黑体" pitchFamily="2" charset="-122"/>
                </a:endParaRPr>
              </a:p>
            </p:txBody>
          </p:sp>
          <p:sp>
            <p:nvSpPr>
              <p:cNvPr id="21592" name="矩形 215"/>
              <p:cNvSpPr>
                <a:spLocks noChangeArrowheads="1"/>
              </p:cNvSpPr>
              <p:nvPr/>
            </p:nvSpPr>
            <p:spPr bwMode="auto">
              <a:xfrm>
                <a:off x="5004073" y="4238996"/>
                <a:ext cx="358775" cy="342132"/>
              </a:xfrm>
              <a:prstGeom prst="rect">
                <a:avLst/>
              </a:prstGeom>
              <a:solidFill>
                <a:schemeClr val="bg1"/>
              </a:solidFill>
              <a:ln w="9525" algn="ctr">
                <a:solidFill>
                  <a:schemeClr val="tx1"/>
                </a:solidFill>
                <a:round/>
                <a:headEnd/>
                <a:tailEnd/>
              </a:ln>
            </p:spPr>
            <p:txBody>
              <a:bodyPr wrap="none" anchor="ctr"/>
              <a:lstStyle/>
              <a:p>
                <a:pPr algn="ctr"/>
                <a:r>
                  <a:rPr lang="en-US" altLang="zh-CN" sz="900">
                    <a:ea typeface="黑体" pitchFamily="2" charset="-122"/>
                  </a:rPr>
                  <a:t>W2.7</a:t>
                </a:r>
                <a:endParaRPr lang="zh-CN" altLang="en-US" sz="900">
                  <a:ea typeface="黑体" pitchFamily="2" charset="-122"/>
                </a:endParaRPr>
              </a:p>
            </p:txBody>
          </p:sp>
          <p:sp>
            <p:nvSpPr>
              <p:cNvPr id="21593" name="矩形 247"/>
              <p:cNvSpPr>
                <a:spLocks noChangeArrowheads="1"/>
              </p:cNvSpPr>
              <p:nvPr/>
            </p:nvSpPr>
            <p:spPr bwMode="auto">
              <a:xfrm>
                <a:off x="6083573" y="4793764"/>
                <a:ext cx="360363" cy="342133"/>
              </a:xfrm>
              <a:prstGeom prst="rect">
                <a:avLst/>
              </a:prstGeom>
              <a:solidFill>
                <a:schemeClr val="bg1"/>
              </a:solidFill>
              <a:ln w="9525" algn="ctr">
                <a:solidFill>
                  <a:schemeClr val="tx1"/>
                </a:solidFill>
                <a:round/>
                <a:headEnd/>
                <a:tailEnd/>
              </a:ln>
            </p:spPr>
            <p:txBody>
              <a:bodyPr wrap="none" anchor="ctr"/>
              <a:lstStyle/>
              <a:p>
                <a:pPr algn="ctr"/>
                <a:r>
                  <a:rPr lang="en-US" altLang="zh-CN" sz="900">
                    <a:ea typeface="黑体" pitchFamily="2" charset="-122"/>
                  </a:rPr>
                  <a:t>Wn+1</a:t>
                </a:r>
                <a:endParaRPr lang="zh-CN" altLang="en-US" sz="900">
                  <a:ea typeface="黑体" pitchFamily="2" charset="-122"/>
                </a:endParaRPr>
              </a:p>
            </p:txBody>
          </p:sp>
          <p:cxnSp>
            <p:nvCxnSpPr>
              <p:cNvPr id="21609" name="肘形连接符 139"/>
              <p:cNvCxnSpPr>
                <a:cxnSpLocks noChangeShapeType="1"/>
                <a:endCxn id="21517" idx="0"/>
              </p:cNvCxnSpPr>
              <p:nvPr/>
            </p:nvCxnSpPr>
            <p:spPr bwMode="auto">
              <a:xfrm rot="10800000" flipV="1">
                <a:off x="1835822" y="2974090"/>
                <a:ext cx="1439299" cy="152650"/>
              </a:xfrm>
              <a:prstGeom prst="bentConnector2">
                <a:avLst/>
              </a:prstGeom>
              <a:noFill/>
              <a:ln w="9525" algn="ctr">
                <a:solidFill>
                  <a:schemeClr val="tx1"/>
                </a:solidFill>
                <a:round/>
                <a:headEnd/>
                <a:tailEnd/>
              </a:ln>
            </p:spPr>
          </p:cxnSp>
          <p:cxnSp>
            <p:nvCxnSpPr>
              <p:cNvPr id="21610" name="肘形连接符 140"/>
              <p:cNvCxnSpPr>
                <a:cxnSpLocks noChangeShapeType="1"/>
                <a:endCxn id="21518" idx="0"/>
              </p:cNvCxnSpPr>
              <p:nvPr/>
            </p:nvCxnSpPr>
            <p:spPr bwMode="auto">
              <a:xfrm rot="5400000">
                <a:off x="3065112" y="2956252"/>
                <a:ext cx="204980" cy="142365"/>
              </a:xfrm>
              <a:prstGeom prst="bentConnector3">
                <a:avLst>
                  <a:gd name="adj1" fmla="val 24210"/>
                </a:avLst>
              </a:prstGeom>
              <a:noFill/>
              <a:ln w="9525" algn="ctr">
                <a:solidFill>
                  <a:schemeClr val="tx1"/>
                </a:solidFill>
                <a:round/>
                <a:headEnd/>
                <a:tailEnd/>
              </a:ln>
            </p:spPr>
          </p:cxnSp>
          <p:cxnSp>
            <p:nvCxnSpPr>
              <p:cNvPr id="21611" name="肘形连接符 143"/>
              <p:cNvCxnSpPr>
                <a:cxnSpLocks noChangeShapeType="1"/>
                <a:endCxn id="21519" idx="0"/>
              </p:cNvCxnSpPr>
              <p:nvPr/>
            </p:nvCxnSpPr>
            <p:spPr bwMode="auto">
              <a:xfrm>
                <a:off x="3260998" y="2974181"/>
                <a:ext cx="1098426" cy="155742"/>
              </a:xfrm>
              <a:prstGeom prst="bentConnector2">
                <a:avLst/>
              </a:prstGeom>
              <a:noFill/>
              <a:ln w="9525" algn="ctr">
                <a:solidFill>
                  <a:schemeClr val="tx1"/>
                </a:solidFill>
                <a:round/>
                <a:headEnd/>
                <a:tailEnd/>
              </a:ln>
            </p:spPr>
          </p:cxnSp>
          <p:cxnSp>
            <p:nvCxnSpPr>
              <p:cNvPr id="137" name="直接连接符 136"/>
              <p:cNvCxnSpPr>
                <a:stCxn id="21515" idx="2"/>
              </p:cNvCxnSpPr>
              <p:nvPr/>
            </p:nvCxnSpPr>
            <p:spPr bwMode="auto">
              <a:xfrm rot="16200000" flipH="1">
                <a:off x="3138352" y="2863441"/>
                <a:ext cx="201638" cy="797"/>
              </a:xfrm>
              <a:prstGeom prst="line">
                <a:avLst/>
              </a:prstGeom>
              <a:solidFill>
                <a:schemeClr val="accent1"/>
              </a:solidFill>
              <a:ln w="9525" cap="flat" cmpd="sng" algn="ctr">
                <a:solidFill>
                  <a:schemeClr val="tx1"/>
                </a:solidFill>
                <a:prstDash val="solid"/>
                <a:round/>
                <a:headEnd type="none" w="med" len="med"/>
                <a:tailEnd type="arrow"/>
              </a:ln>
              <a:effectLst/>
            </p:spPr>
          </p:cxnSp>
          <p:sp>
            <p:nvSpPr>
              <p:cNvPr id="174" name="矩形 157"/>
              <p:cNvSpPr>
                <a:spLocks noChangeArrowheads="1"/>
              </p:cNvSpPr>
              <p:nvPr/>
            </p:nvSpPr>
            <p:spPr bwMode="auto">
              <a:xfrm>
                <a:off x="2194992" y="3126581"/>
                <a:ext cx="360362" cy="338423"/>
              </a:xfrm>
              <a:prstGeom prst="rect">
                <a:avLst/>
              </a:prstGeom>
              <a:solidFill>
                <a:schemeClr val="bg1"/>
              </a:solidFill>
              <a:ln w="9525" algn="ctr">
                <a:solidFill>
                  <a:schemeClr val="tx1"/>
                </a:solidFill>
                <a:round/>
                <a:headEnd/>
                <a:tailEnd/>
              </a:ln>
            </p:spPr>
            <p:txBody>
              <a:bodyPr wrap="none" anchor="ctr"/>
              <a:lstStyle/>
              <a:p>
                <a:pPr algn="ctr"/>
                <a:r>
                  <a:rPr lang="en-US" altLang="zh-CN" sz="900" dirty="0" smtClean="0">
                    <a:ea typeface="黑体" pitchFamily="2" charset="-122"/>
                  </a:rPr>
                  <a:t>W1</a:t>
                </a:r>
                <a:endParaRPr lang="zh-CN" altLang="en-US" sz="900" dirty="0">
                  <a:ea typeface="黑体" pitchFamily="2" charset="-122"/>
                </a:endParaRPr>
              </a:p>
            </p:txBody>
          </p:sp>
          <p:sp>
            <p:nvSpPr>
              <p:cNvPr id="183" name="矩形 157"/>
              <p:cNvSpPr>
                <a:spLocks noChangeArrowheads="1"/>
              </p:cNvSpPr>
              <p:nvPr/>
            </p:nvSpPr>
            <p:spPr bwMode="auto">
              <a:xfrm>
                <a:off x="4647455" y="3129285"/>
                <a:ext cx="316613" cy="342133"/>
              </a:xfrm>
              <a:prstGeom prst="rect">
                <a:avLst/>
              </a:prstGeom>
              <a:solidFill>
                <a:schemeClr val="bg1"/>
              </a:solidFill>
              <a:ln w="9525" algn="ctr">
                <a:solidFill>
                  <a:schemeClr val="tx1"/>
                </a:solidFill>
                <a:round/>
                <a:headEnd/>
                <a:tailEnd/>
              </a:ln>
            </p:spPr>
            <p:txBody>
              <a:bodyPr wrap="none" anchor="ctr"/>
              <a:lstStyle/>
              <a:p>
                <a:pPr algn="ctr"/>
                <a:r>
                  <a:rPr lang="en-US" altLang="zh-CN" sz="900" dirty="0" err="1" smtClean="0">
                    <a:ea typeface="黑体" pitchFamily="2" charset="-122"/>
                  </a:rPr>
                  <a:t>Wn</a:t>
                </a:r>
                <a:endParaRPr lang="zh-CN" altLang="en-US" sz="900" dirty="0">
                  <a:ea typeface="黑体" pitchFamily="2" charset="-122"/>
                </a:endParaRPr>
              </a:p>
            </p:txBody>
          </p:sp>
          <p:cxnSp>
            <p:nvCxnSpPr>
              <p:cNvPr id="498" name="直接箭头连接符 497"/>
              <p:cNvCxnSpPr>
                <a:stCxn id="21592" idx="3"/>
              </p:cNvCxnSpPr>
              <p:nvPr/>
            </p:nvCxnSpPr>
            <p:spPr bwMode="auto">
              <a:xfrm>
                <a:off x="5362848" y="4410062"/>
                <a:ext cx="304527" cy="1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cxnSp>
          <p:nvCxnSpPr>
            <p:cNvPr id="150" name="直接箭头连接符 143"/>
            <p:cNvCxnSpPr>
              <a:cxnSpLocks noChangeShapeType="1"/>
            </p:cNvCxnSpPr>
            <p:nvPr/>
          </p:nvCxnSpPr>
          <p:spPr bwMode="auto">
            <a:xfrm rot="16200000" flipV="1">
              <a:off x="3311740" y="2312876"/>
              <a:ext cx="216026" cy="1"/>
            </a:xfrm>
            <a:prstGeom prst="straightConnector1">
              <a:avLst/>
            </a:prstGeom>
            <a:noFill/>
            <a:ln w="9525" algn="ctr">
              <a:solidFill>
                <a:schemeClr val="tx1"/>
              </a:solidFill>
              <a:round/>
              <a:headEnd/>
              <a:tailEnd type="arrow" w="med" len="med"/>
            </a:ln>
          </p:spPr>
        </p:cxnSp>
        <p:cxnSp>
          <p:nvCxnSpPr>
            <p:cNvPr id="151" name="直接箭头连接符 150"/>
            <p:cNvCxnSpPr/>
            <p:nvPr/>
          </p:nvCxnSpPr>
          <p:spPr bwMode="auto">
            <a:xfrm rot="5400000">
              <a:off x="2877480" y="2313670"/>
              <a:ext cx="217612"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Tree>
    <p:extLst>
      <p:ext uri="{BB962C8B-B14F-4D97-AF65-F5344CB8AC3E}">
        <p14:creationId xmlns:p14="http://schemas.microsoft.com/office/powerpoint/2010/main" val="838963226"/>
      </p:ext>
    </p:extLst>
  </p:cSld>
  <p:clrMapOvr>
    <a:masterClrMapping/>
  </p:clrMapOvr>
  <p:transition advTm="168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wipe(up)">
                                      <p:cBhvr>
                                        <p:cTn id="7" dur="5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wipe(up)">
                                      <p:cBhvr>
                                        <p:cTn id="12" dur="500"/>
                                        <p:tgtEl>
                                          <p:spTgt spid="1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76"/>
                                        </p:tgtEl>
                                        <p:attrNameLst>
                                          <p:attrName>style.visibility</p:attrName>
                                        </p:attrNameLst>
                                      </p:cBhvr>
                                      <p:to>
                                        <p:strVal val="visible"/>
                                      </p:to>
                                    </p:set>
                                    <p:animEffect transition="in" filter="wipe(up)">
                                      <p:cBhvr>
                                        <p:cTn id="17" dur="500"/>
                                        <p:tgtEl>
                                          <p:spTgt spid="4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53"/>
                                        </p:tgtEl>
                                        <p:attrNameLst>
                                          <p:attrName>style.visibility</p:attrName>
                                        </p:attrNameLst>
                                      </p:cBhvr>
                                      <p:to>
                                        <p:strVal val="visible"/>
                                      </p:to>
                                    </p:set>
                                    <p:animEffect transition="in" filter="wipe(up)">
                                      <p:cBhvr>
                                        <p:cTn id="22" dur="500"/>
                                        <p:tgtEl>
                                          <p:spTgt spid="153"/>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32" fill="hold" grpId="0" nodeType="clickEffect">
                                  <p:stCondLst>
                                    <p:cond delay="0"/>
                                  </p:stCondLst>
                                  <p:childTnLst>
                                    <p:set>
                                      <p:cBhvr>
                                        <p:cTn id="26" dur="1" fill="hold">
                                          <p:stCondLst>
                                            <p:cond delay="0"/>
                                          </p:stCondLst>
                                        </p:cTn>
                                        <p:tgtEl>
                                          <p:spTgt spid="145"/>
                                        </p:tgtEl>
                                        <p:attrNameLst>
                                          <p:attrName>style.visibility</p:attrName>
                                        </p:attrNameLst>
                                      </p:cBhvr>
                                      <p:to>
                                        <p:strVal val="visible"/>
                                      </p:to>
                                    </p:set>
                                    <p:anim calcmode="lin" valueType="num">
                                      <p:cBhvr>
                                        <p:cTn id="27" dur="500" fill="hold"/>
                                        <p:tgtEl>
                                          <p:spTgt spid="145"/>
                                        </p:tgtEl>
                                        <p:attrNameLst>
                                          <p:attrName>ppt_w</p:attrName>
                                        </p:attrNameLst>
                                      </p:cBhvr>
                                      <p:tavLst>
                                        <p:tav tm="0">
                                          <p:val>
                                            <p:strVal val="4*#ppt_w"/>
                                          </p:val>
                                        </p:tav>
                                        <p:tav tm="100000">
                                          <p:val>
                                            <p:strVal val="#ppt_w"/>
                                          </p:val>
                                        </p:tav>
                                      </p:tavLst>
                                    </p:anim>
                                    <p:anim calcmode="lin" valueType="num">
                                      <p:cBhvr>
                                        <p:cTn id="28" dur="500" fill="hold"/>
                                        <p:tgtEl>
                                          <p:spTgt spid="14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0" y="0"/>
            <a:ext cx="9144000" cy="6669360"/>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4" name="矩形 3"/>
          <p:cNvSpPr/>
          <p:nvPr/>
        </p:nvSpPr>
        <p:spPr>
          <a:xfrm>
            <a:off x="35496" y="116632"/>
            <a:ext cx="8553559" cy="6023242"/>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108000" rIns="0" bIns="0" rtlCol="0" anchor="t"/>
          <a:lstStyle/>
          <a:p>
            <a:pPr algn="ctr"/>
            <a:r>
              <a:rPr lang="zh-CN" altLang="en-US" dirty="0" smtClean="0">
                <a:latin typeface="华文楷体" pitchFamily="2" charset="-122"/>
                <a:ea typeface="华文楷体" pitchFamily="2" charset="-122"/>
              </a:rPr>
              <a:t>坦克装甲车辆精益设计平台框架</a:t>
            </a:r>
            <a:endParaRPr lang="zh-CN" altLang="en-US" dirty="0">
              <a:latin typeface="华文楷体" pitchFamily="2" charset="-122"/>
              <a:ea typeface="华文楷体" pitchFamily="2" charset="-122"/>
            </a:endParaRPr>
          </a:p>
        </p:txBody>
      </p:sp>
      <p:sp>
        <p:nvSpPr>
          <p:cNvPr id="9" name="AutoShape 14"/>
          <p:cNvSpPr>
            <a:spLocks noChangeArrowheads="1"/>
          </p:cNvSpPr>
          <p:nvPr/>
        </p:nvSpPr>
        <p:spPr bwMode="auto">
          <a:xfrm>
            <a:off x="139041" y="1549388"/>
            <a:ext cx="1651031" cy="4498371"/>
          </a:xfrm>
          <a:prstGeom prst="roundRect">
            <a:avLst>
              <a:gd name="adj" fmla="val 0"/>
            </a:avLst>
          </a:prstGeom>
          <a:gradFill flip="none" rotWithShape="1">
            <a:gsLst>
              <a:gs pos="0">
                <a:srgbClr val="FF3300">
                  <a:tint val="66000"/>
                  <a:satMod val="160000"/>
                </a:srgbClr>
              </a:gs>
              <a:gs pos="50000">
                <a:srgbClr val="FF3300">
                  <a:tint val="44500"/>
                  <a:satMod val="160000"/>
                </a:srgbClr>
              </a:gs>
              <a:gs pos="100000">
                <a:srgbClr val="FF3300">
                  <a:tint val="23500"/>
                  <a:satMod val="160000"/>
                </a:srgbClr>
              </a:gs>
            </a:gsLst>
            <a:lin ang="5400000" scaled="1"/>
            <a:tileRect/>
          </a:gradFill>
          <a:ln w="9525" algn="ctr">
            <a:solidFill>
              <a:srgbClr val="808000"/>
            </a:solidFill>
            <a:round/>
            <a:headEnd/>
            <a:tailEnd/>
          </a:ln>
        </p:spPr>
        <p:txBody>
          <a:bodyPr wrap="none" lIns="0" tIns="180000" rIns="0" bIns="0" anchor="t"/>
          <a:lstStyle/>
          <a:p>
            <a:pPr marL="355600" marR="0" lvl="0" indent="-355600" algn="ctr" defTabSz="914400" eaLnBrk="1" fontAlgn="auto" latinLnBrk="0" hangingPunct="1">
              <a:lnSpc>
                <a:spcPct val="100000"/>
              </a:lnSpc>
              <a:spcBef>
                <a:spcPts val="0"/>
              </a:spcBef>
              <a:spcAft>
                <a:spcPts val="0"/>
              </a:spcAft>
              <a:buClr>
                <a:srgbClr val="808000"/>
              </a:buClr>
              <a:buSzPct val="75000"/>
              <a:tabLst/>
              <a:defRPr/>
            </a:pPr>
            <a:r>
              <a:rPr kumimoji="0" lang="zh-CN" altLang="en-US" sz="1600" b="0" i="0" u="none" strike="noStrike" kern="0" cap="none" spc="0" normalizeH="0" baseline="0" noProof="0" dirty="0" smtClean="0">
                <a:ln>
                  <a:noFill/>
                </a:ln>
                <a:solidFill>
                  <a:sysClr val="windowText" lastClr="000000"/>
                </a:solidFill>
                <a:effectLst/>
                <a:uLnTx/>
                <a:uFillTx/>
                <a:latin typeface="华文楷体" pitchFamily="2" charset="-122"/>
                <a:ea typeface="华文楷体" pitchFamily="2" charset="-122"/>
              </a:rPr>
              <a:t>知识工程子平台</a:t>
            </a:r>
          </a:p>
        </p:txBody>
      </p:sp>
      <p:sp>
        <p:nvSpPr>
          <p:cNvPr id="10" name="AutoShape 24"/>
          <p:cNvSpPr>
            <a:spLocks noChangeArrowheads="1"/>
          </p:cNvSpPr>
          <p:nvPr/>
        </p:nvSpPr>
        <p:spPr bwMode="auto">
          <a:xfrm>
            <a:off x="6322727" y="2861400"/>
            <a:ext cx="2150551" cy="3186358"/>
          </a:xfrm>
          <a:prstGeom prst="roundRect">
            <a:avLst>
              <a:gd name="adj" fmla="val 0"/>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w="9525" algn="ctr">
            <a:solidFill>
              <a:srgbClr val="336600"/>
            </a:solidFill>
            <a:round/>
            <a:headEnd/>
            <a:tailEnd/>
          </a:ln>
        </p:spPr>
        <p:txBody>
          <a:bodyPr wrap="none" lIns="0" tIns="108000" rIns="0" bIns="0" anchor="t"/>
          <a:lstStyle/>
          <a:p>
            <a:pPr marL="355600" marR="0" lvl="0" indent="-355600" algn="ctr" defTabSz="914400" eaLnBrk="1" fontAlgn="auto" latinLnBrk="0" hangingPunct="1">
              <a:lnSpc>
                <a:spcPct val="100000"/>
              </a:lnSpc>
              <a:spcBef>
                <a:spcPts val="0"/>
              </a:spcBef>
              <a:spcAft>
                <a:spcPts val="0"/>
              </a:spcAft>
              <a:buClr>
                <a:srgbClr val="336600"/>
              </a:buClr>
              <a:buSzPct val="75000"/>
              <a:tabLst/>
              <a:defRPr/>
            </a:pPr>
            <a:r>
              <a:rPr kumimoji="0" lang="zh-CN" altLang="en-US" sz="1600" b="0" i="0" u="none" strike="noStrike" kern="0" cap="none" spc="0" normalizeH="0" baseline="0" noProof="0" dirty="0" smtClean="0">
                <a:ln>
                  <a:noFill/>
                </a:ln>
                <a:solidFill>
                  <a:sysClr val="windowText" lastClr="000000"/>
                </a:solidFill>
                <a:effectLst/>
                <a:uLnTx/>
                <a:uFillTx/>
                <a:latin typeface="华文楷体" pitchFamily="2" charset="-122"/>
                <a:ea typeface="华文楷体" pitchFamily="2" charset="-122"/>
              </a:rPr>
              <a:t>质量管控子平台</a:t>
            </a:r>
          </a:p>
        </p:txBody>
      </p:sp>
      <p:sp>
        <p:nvSpPr>
          <p:cNvPr id="11" name="AutoShape 26"/>
          <p:cNvSpPr>
            <a:spLocks noChangeArrowheads="1"/>
          </p:cNvSpPr>
          <p:nvPr/>
        </p:nvSpPr>
        <p:spPr bwMode="auto">
          <a:xfrm>
            <a:off x="139041" y="634465"/>
            <a:ext cx="8334237" cy="854551"/>
          </a:xfrm>
          <a:prstGeom prst="roundRect">
            <a:avLst>
              <a:gd name="adj" fmla="val 0"/>
            </a:avLst>
          </a:prstGeom>
          <a:gradFill rotWithShape="1">
            <a:gsLst>
              <a:gs pos="0">
                <a:srgbClr val="C1D4FF"/>
              </a:gs>
              <a:gs pos="100000">
                <a:srgbClr val="FFFFFF"/>
              </a:gs>
            </a:gsLst>
            <a:lin ang="5400000" scaled="1"/>
          </a:gradFill>
          <a:ln w="9525" algn="ctr">
            <a:solidFill>
              <a:srgbClr val="336699"/>
            </a:solidFill>
            <a:round/>
            <a:headEnd/>
            <a:tailEnd/>
          </a:ln>
        </p:spPr>
        <p:txBody>
          <a:bodyPr wrap="none" lIns="0" tIns="0" rIns="0" bIns="0" anchor="ctr"/>
          <a:lstStyle/>
          <a:p>
            <a:pPr marL="355600" marR="0" lvl="0" indent="-355600" defTabSz="914400" eaLnBrk="1" fontAlgn="auto" latinLnBrk="0" hangingPunct="1">
              <a:lnSpc>
                <a:spcPct val="100000"/>
              </a:lnSpc>
              <a:spcBef>
                <a:spcPts val="0"/>
              </a:spcBef>
              <a:spcAft>
                <a:spcPts val="0"/>
              </a:spcAft>
              <a:buClr>
                <a:srgbClr val="336699"/>
              </a:buClr>
              <a:buSzPct val="75000"/>
              <a:tabLst/>
              <a:defRPr/>
            </a:pPr>
            <a:r>
              <a:rPr kumimoji="0" lang="zh-CN" altLang="en-US" sz="1600" b="0" i="0" u="none" strike="noStrike" kern="0" cap="none" spc="0" normalizeH="0" baseline="0" noProof="0" dirty="0" smtClean="0">
                <a:ln>
                  <a:noFill/>
                </a:ln>
                <a:solidFill>
                  <a:sysClr val="windowText" lastClr="000000"/>
                </a:solidFill>
                <a:effectLst/>
                <a:uLnTx/>
                <a:uFillTx/>
                <a:latin typeface="华文楷体" pitchFamily="2" charset="-122"/>
                <a:ea typeface="华文楷体" pitchFamily="2" charset="-122"/>
              </a:rPr>
              <a:t>   研发门户</a:t>
            </a:r>
            <a:endParaRPr kumimoji="0" lang="zh-CN" altLang="en-US" sz="1800" b="0" i="0" u="none" strike="noStrike" kern="0" cap="none" spc="0" normalizeH="0" baseline="0" noProof="0" dirty="0" smtClean="0">
              <a:ln>
                <a:noFill/>
              </a:ln>
              <a:solidFill>
                <a:sysClr val="windowText" lastClr="000000"/>
              </a:solidFill>
              <a:effectLst/>
              <a:uLnTx/>
              <a:uFillTx/>
              <a:latin typeface="华文楷体" pitchFamily="2" charset="-122"/>
              <a:ea typeface="华文楷体" pitchFamily="2" charset="-122"/>
            </a:endParaRPr>
          </a:p>
        </p:txBody>
      </p:sp>
      <p:sp>
        <p:nvSpPr>
          <p:cNvPr id="12" name="AutoShape 14"/>
          <p:cNvSpPr>
            <a:spLocks noChangeArrowheads="1"/>
          </p:cNvSpPr>
          <p:nvPr/>
        </p:nvSpPr>
        <p:spPr bwMode="auto">
          <a:xfrm>
            <a:off x="1863180" y="1549388"/>
            <a:ext cx="4386440" cy="4498371"/>
          </a:xfrm>
          <a:prstGeom prst="roundRect">
            <a:avLst>
              <a:gd name="adj" fmla="val 0"/>
            </a:avLst>
          </a:prstGeom>
          <a:gradFill flip="none" rotWithShape="1">
            <a:gsLst>
              <a:gs pos="0">
                <a:srgbClr val="FFFF66">
                  <a:tint val="66000"/>
                  <a:satMod val="160000"/>
                </a:srgbClr>
              </a:gs>
              <a:gs pos="50000">
                <a:srgbClr val="FFFF66">
                  <a:tint val="44500"/>
                  <a:satMod val="160000"/>
                </a:srgbClr>
              </a:gs>
              <a:gs pos="100000">
                <a:srgbClr val="FFFF66">
                  <a:tint val="23500"/>
                  <a:satMod val="160000"/>
                </a:srgbClr>
              </a:gs>
            </a:gsLst>
            <a:lin ang="5400000" scaled="1"/>
            <a:tileRect/>
          </a:gradFill>
          <a:ln w="9525" algn="ctr">
            <a:solidFill>
              <a:srgbClr val="336699"/>
            </a:solidFill>
            <a:round/>
            <a:headEnd/>
            <a:tailEnd/>
          </a:ln>
        </p:spPr>
        <p:txBody>
          <a:bodyPr wrap="none" lIns="0" tIns="108000" rIns="0" bIns="0" anchor="t"/>
          <a:lstStyle/>
          <a:p>
            <a:pPr marL="355600" indent="-355600" algn="ctr">
              <a:buClr>
                <a:srgbClr val="336699"/>
              </a:buClr>
              <a:buSzPct val="75000"/>
            </a:pPr>
            <a:r>
              <a:rPr lang="zh-CN" altLang="en-US" kern="0" dirty="0" smtClean="0">
                <a:solidFill>
                  <a:sysClr val="windowText" lastClr="000000"/>
                </a:solidFill>
                <a:latin typeface="华文楷体" pitchFamily="2" charset="-122"/>
                <a:ea typeface="华文楷体" pitchFamily="2" charset="-122"/>
              </a:rPr>
              <a:t>综合仿真子平台</a:t>
            </a:r>
          </a:p>
        </p:txBody>
      </p:sp>
      <p:sp>
        <p:nvSpPr>
          <p:cNvPr id="13" name="AutoShape 26"/>
          <p:cNvSpPr>
            <a:spLocks noChangeArrowheads="1"/>
          </p:cNvSpPr>
          <p:nvPr/>
        </p:nvSpPr>
        <p:spPr bwMode="auto">
          <a:xfrm>
            <a:off x="6322727" y="1549388"/>
            <a:ext cx="2150551" cy="1235769"/>
          </a:xfrm>
          <a:prstGeom prst="roundRect">
            <a:avLst>
              <a:gd name="adj" fmla="val 0"/>
            </a:avLst>
          </a:prstGeom>
          <a:gradFill rotWithShape="1">
            <a:gsLst>
              <a:gs pos="0">
                <a:srgbClr val="C1D4FF"/>
              </a:gs>
              <a:gs pos="100000">
                <a:srgbClr val="FFFFFF"/>
              </a:gs>
            </a:gsLst>
            <a:lin ang="5400000" scaled="1"/>
          </a:gradFill>
          <a:ln w="9525" algn="ctr">
            <a:solidFill>
              <a:srgbClr val="336699"/>
            </a:solidFill>
            <a:round/>
            <a:headEnd/>
            <a:tailEnd/>
          </a:ln>
        </p:spPr>
        <p:txBody>
          <a:bodyPr wrap="none" lIns="0" tIns="108000" rIns="0" bIns="0" anchor="t"/>
          <a:lstStyle/>
          <a:p>
            <a:pPr marL="355600" lvl="0" indent="-355600" algn="ctr">
              <a:buClr>
                <a:srgbClr val="336699"/>
              </a:buClr>
              <a:buSzPct val="75000"/>
            </a:pPr>
            <a:r>
              <a:rPr kumimoji="0" lang="zh-CN" altLang="en-US" sz="1600" b="0" i="0" u="none" strike="noStrike" kern="0" cap="none" spc="0" normalizeH="0" baseline="0" noProof="0" dirty="0" smtClean="0">
                <a:ln>
                  <a:noFill/>
                </a:ln>
                <a:solidFill>
                  <a:sysClr val="windowText" lastClr="000000"/>
                </a:solidFill>
                <a:effectLst/>
                <a:uLnTx/>
                <a:uFillTx/>
                <a:latin typeface="华文楷体" pitchFamily="2" charset="-122"/>
                <a:ea typeface="华文楷体" pitchFamily="2" charset="-122"/>
              </a:rPr>
              <a:t>项目</a:t>
            </a:r>
            <a:r>
              <a:rPr lang="zh-CN" altLang="zh-CN" sz="1600" dirty="0" smtClean="0">
                <a:latin typeface="华文楷体" pitchFamily="2" charset="-122"/>
                <a:ea typeface="华文楷体" pitchFamily="2" charset="-122"/>
              </a:rPr>
              <a:t>过程控制子平台</a:t>
            </a:r>
            <a:endParaRPr kumimoji="0" lang="zh-CN" altLang="en-US" sz="1600" b="0" i="0" u="none" strike="noStrike" kern="0" cap="none" spc="0" normalizeH="0" baseline="0" noProof="0" dirty="0" smtClean="0">
              <a:ln>
                <a:noFill/>
              </a:ln>
              <a:solidFill>
                <a:sysClr val="windowText" lastClr="000000"/>
              </a:solidFill>
              <a:effectLst/>
              <a:uLnTx/>
              <a:uFillTx/>
              <a:latin typeface="华文楷体" pitchFamily="2" charset="-122"/>
              <a:ea typeface="华文楷体" pitchFamily="2" charset="-122"/>
            </a:endParaRPr>
          </a:p>
        </p:txBody>
      </p:sp>
      <p:sp>
        <p:nvSpPr>
          <p:cNvPr id="53" name="矩形 52"/>
          <p:cNvSpPr/>
          <p:nvPr/>
        </p:nvSpPr>
        <p:spPr>
          <a:xfrm>
            <a:off x="1936286" y="3166375"/>
            <a:ext cx="4211411" cy="2747216"/>
          </a:xfrm>
          <a:prstGeom prst="rect">
            <a:avLst/>
          </a:prstGeom>
          <a:gradFill flip="none" rotWithShape="1">
            <a:gsLst>
              <a:gs pos="0">
                <a:schemeClr val="dk1">
                  <a:tint val="50000"/>
                  <a:satMod val="300000"/>
                </a:schemeClr>
              </a:gs>
              <a:gs pos="35000">
                <a:schemeClr val="dk1">
                  <a:tint val="37000"/>
                  <a:satMod val="300000"/>
                </a:schemeClr>
              </a:gs>
              <a:gs pos="100000">
                <a:schemeClr val="dk1">
                  <a:tint val="15000"/>
                  <a:satMod val="350000"/>
                </a:schemeClr>
              </a:gs>
            </a:gsLst>
            <a:lin ang="5400000" scaled="1"/>
            <a:tileRect/>
          </a:gradFill>
        </p:spPr>
        <p:style>
          <a:lnRef idx="1">
            <a:schemeClr val="dk1"/>
          </a:lnRef>
          <a:fillRef idx="2">
            <a:schemeClr val="dk1"/>
          </a:fillRef>
          <a:effectRef idx="1">
            <a:schemeClr val="dk1"/>
          </a:effectRef>
          <a:fontRef idx="minor">
            <a:schemeClr val="dk1"/>
          </a:fontRef>
        </p:style>
        <p:txBody>
          <a:bodyPr lIns="0" tIns="108000" rIns="0" bIns="0" rtlCol="0" anchor="t"/>
          <a:lstStyle/>
          <a:p>
            <a:pPr algn="ctr"/>
            <a:r>
              <a:rPr lang="zh-CN" altLang="en-US" sz="1400" dirty="0" smtClean="0">
                <a:solidFill>
                  <a:schemeClr val="tx1"/>
                </a:solidFill>
                <a:latin typeface="华文楷体" pitchFamily="2" charset="-122"/>
                <a:ea typeface="华文楷体" pitchFamily="2" charset="-122"/>
              </a:rPr>
              <a:t>基础框架</a:t>
            </a:r>
            <a:endParaRPr lang="zh-CN" altLang="en-US" sz="1600" dirty="0" smtClean="0">
              <a:solidFill>
                <a:schemeClr val="tx1"/>
              </a:solidFill>
              <a:latin typeface="华文楷体" pitchFamily="2" charset="-122"/>
              <a:ea typeface="华文楷体" pitchFamily="2" charset="-122"/>
            </a:endParaRPr>
          </a:p>
        </p:txBody>
      </p:sp>
      <p:sp>
        <p:nvSpPr>
          <p:cNvPr id="14" name="流程图: 磁盘 13"/>
          <p:cNvSpPr/>
          <p:nvPr/>
        </p:nvSpPr>
        <p:spPr>
          <a:xfrm>
            <a:off x="254818" y="5301195"/>
            <a:ext cx="1389039" cy="533705"/>
          </a:xfrm>
          <a:prstGeom prst="flowChartMagneticDisk">
            <a:avLst/>
          </a:prstGeom>
          <a:solidFill>
            <a:schemeClr val="accent6">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基础数据库</a:t>
            </a:r>
          </a:p>
        </p:txBody>
      </p:sp>
      <p:sp>
        <p:nvSpPr>
          <p:cNvPr id="15" name="矩形 14"/>
          <p:cNvSpPr/>
          <p:nvPr/>
        </p:nvSpPr>
        <p:spPr>
          <a:xfrm>
            <a:off x="268110" y="4005054"/>
            <a:ext cx="1375748" cy="381218"/>
          </a:xfrm>
          <a:prstGeom prst="rect">
            <a:avLst/>
          </a:prstGeom>
          <a:solidFill>
            <a:schemeClr val="accent6">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通用知识管理</a:t>
            </a:r>
          </a:p>
        </p:txBody>
      </p:sp>
      <p:sp>
        <p:nvSpPr>
          <p:cNvPr id="16" name="矩形 15"/>
          <p:cNvSpPr/>
          <p:nvPr/>
        </p:nvSpPr>
        <p:spPr>
          <a:xfrm>
            <a:off x="268110" y="3547593"/>
            <a:ext cx="1375748" cy="381218"/>
          </a:xfrm>
          <a:prstGeom prst="rect">
            <a:avLst/>
          </a:prstGeom>
          <a:solidFill>
            <a:schemeClr val="accent6">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数据知识管理</a:t>
            </a:r>
          </a:p>
        </p:txBody>
      </p:sp>
      <p:sp>
        <p:nvSpPr>
          <p:cNvPr id="17" name="矩形 16"/>
          <p:cNvSpPr/>
          <p:nvPr/>
        </p:nvSpPr>
        <p:spPr>
          <a:xfrm>
            <a:off x="268110" y="3090131"/>
            <a:ext cx="1375748" cy="381218"/>
          </a:xfrm>
          <a:prstGeom prst="rect">
            <a:avLst/>
          </a:prstGeom>
          <a:solidFill>
            <a:schemeClr val="accent6">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知识封装工具</a:t>
            </a:r>
          </a:p>
        </p:txBody>
      </p:sp>
      <p:sp>
        <p:nvSpPr>
          <p:cNvPr id="18" name="矩形 17"/>
          <p:cNvSpPr/>
          <p:nvPr/>
        </p:nvSpPr>
        <p:spPr>
          <a:xfrm>
            <a:off x="268110" y="2632670"/>
            <a:ext cx="1375748" cy="381218"/>
          </a:xfrm>
          <a:prstGeom prst="rect">
            <a:avLst/>
          </a:prstGeom>
          <a:solidFill>
            <a:schemeClr val="accent6">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知识采集系统</a:t>
            </a:r>
          </a:p>
        </p:txBody>
      </p:sp>
      <p:sp>
        <p:nvSpPr>
          <p:cNvPr id="19" name="矩形 18"/>
          <p:cNvSpPr/>
          <p:nvPr/>
        </p:nvSpPr>
        <p:spPr>
          <a:xfrm>
            <a:off x="268110" y="2175208"/>
            <a:ext cx="1375748" cy="381218"/>
          </a:xfrm>
          <a:prstGeom prst="rect">
            <a:avLst/>
          </a:prstGeom>
          <a:solidFill>
            <a:schemeClr val="accent6">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知识地图</a:t>
            </a:r>
            <a:endParaRPr lang="zh-CN" altLang="en-US" sz="1200" dirty="0">
              <a:solidFill>
                <a:schemeClr val="tx1"/>
              </a:solidFill>
              <a:latin typeface="华文楷体" pitchFamily="2" charset="-122"/>
              <a:ea typeface="华文楷体" pitchFamily="2" charset="-122"/>
            </a:endParaRPr>
          </a:p>
        </p:txBody>
      </p:sp>
      <p:sp>
        <p:nvSpPr>
          <p:cNvPr id="20" name="流程图: 磁盘 19"/>
          <p:cNvSpPr/>
          <p:nvPr/>
        </p:nvSpPr>
        <p:spPr>
          <a:xfrm>
            <a:off x="254818" y="4538759"/>
            <a:ext cx="731073" cy="686192"/>
          </a:xfrm>
          <a:prstGeom prst="flowChartMagneticDisk">
            <a:avLst/>
          </a:prstGeom>
          <a:solidFill>
            <a:schemeClr val="accent6">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流程及专业知识库</a:t>
            </a:r>
          </a:p>
        </p:txBody>
      </p:sp>
      <p:sp>
        <p:nvSpPr>
          <p:cNvPr id="21" name="流程图: 磁盘 20"/>
          <p:cNvSpPr/>
          <p:nvPr/>
        </p:nvSpPr>
        <p:spPr>
          <a:xfrm>
            <a:off x="1058999" y="4538759"/>
            <a:ext cx="584859" cy="686192"/>
          </a:xfrm>
          <a:prstGeom prst="flowChartMagneticDisk">
            <a:avLst/>
          </a:prstGeom>
          <a:solidFill>
            <a:schemeClr val="accent6">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标准文件库</a:t>
            </a:r>
          </a:p>
        </p:txBody>
      </p:sp>
      <p:sp>
        <p:nvSpPr>
          <p:cNvPr id="22" name="流程图: 磁盘 21"/>
          <p:cNvSpPr/>
          <p:nvPr/>
        </p:nvSpPr>
        <p:spPr>
          <a:xfrm>
            <a:off x="1979712" y="4869160"/>
            <a:ext cx="792000" cy="864000"/>
          </a:xfrm>
          <a:prstGeom prst="flowChartMagneticDisk">
            <a:avLst/>
          </a:prstGeom>
          <a:solidFill>
            <a:srgbClr val="FFC000"/>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基础</a:t>
            </a:r>
            <a:endParaRPr lang="en-US" altLang="zh-CN" sz="1200" dirty="0" smtClean="0">
              <a:solidFill>
                <a:schemeClr val="tx1"/>
              </a:solidFill>
              <a:latin typeface="华文楷体" pitchFamily="2" charset="-122"/>
              <a:ea typeface="华文楷体" pitchFamily="2" charset="-122"/>
            </a:endParaRPr>
          </a:p>
          <a:p>
            <a:pPr algn="ctr"/>
            <a:r>
              <a:rPr lang="zh-CN" altLang="en-US" sz="1200" dirty="0" smtClean="0">
                <a:solidFill>
                  <a:schemeClr val="tx1"/>
                </a:solidFill>
                <a:latin typeface="华文楷体" pitchFamily="2" charset="-122"/>
                <a:ea typeface="华文楷体" pitchFamily="2" charset="-122"/>
              </a:rPr>
              <a:t>数据库</a:t>
            </a:r>
            <a:endParaRPr lang="zh-CN" altLang="en-US" sz="1200" dirty="0">
              <a:solidFill>
                <a:schemeClr val="tx1"/>
              </a:solidFill>
              <a:latin typeface="华文楷体" pitchFamily="2" charset="-122"/>
              <a:ea typeface="华文楷体" pitchFamily="2" charset="-122"/>
            </a:endParaRPr>
          </a:p>
        </p:txBody>
      </p:sp>
      <p:sp>
        <p:nvSpPr>
          <p:cNvPr id="25" name="流程图: 磁盘 24"/>
          <p:cNvSpPr/>
          <p:nvPr/>
        </p:nvSpPr>
        <p:spPr>
          <a:xfrm>
            <a:off x="4468296" y="4869160"/>
            <a:ext cx="792000" cy="864000"/>
          </a:xfrm>
          <a:prstGeom prst="flowChartMagneticDisk">
            <a:avLst/>
          </a:prstGeom>
          <a:solidFill>
            <a:srgbClr val="FFC000"/>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仿真</a:t>
            </a:r>
            <a:endParaRPr lang="en-US" altLang="zh-CN" sz="1200" dirty="0" smtClean="0">
              <a:solidFill>
                <a:schemeClr val="tx1"/>
              </a:solidFill>
              <a:latin typeface="华文楷体" pitchFamily="2" charset="-122"/>
              <a:ea typeface="华文楷体" pitchFamily="2" charset="-122"/>
            </a:endParaRPr>
          </a:p>
          <a:p>
            <a:pPr algn="ctr"/>
            <a:r>
              <a:rPr lang="zh-CN" altLang="en-US" sz="1200" dirty="0" smtClean="0">
                <a:solidFill>
                  <a:schemeClr val="tx1"/>
                </a:solidFill>
                <a:latin typeface="华文楷体" pitchFamily="2" charset="-122"/>
                <a:ea typeface="华文楷体" pitchFamily="2" charset="-122"/>
              </a:rPr>
              <a:t>模板库</a:t>
            </a:r>
            <a:endParaRPr lang="zh-CN" altLang="en-US" sz="1200" dirty="0">
              <a:solidFill>
                <a:schemeClr val="tx1"/>
              </a:solidFill>
              <a:latin typeface="华文楷体" pitchFamily="2" charset="-122"/>
              <a:ea typeface="华文楷体" pitchFamily="2" charset="-122"/>
            </a:endParaRPr>
          </a:p>
        </p:txBody>
      </p:sp>
      <p:sp>
        <p:nvSpPr>
          <p:cNvPr id="27" name="矩形 26"/>
          <p:cNvSpPr/>
          <p:nvPr/>
        </p:nvSpPr>
        <p:spPr>
          <a:xfrm>
            <a:off x="2009394" y="4157541"/>
            <a:ext cx="1242825" cy="457461"/>
          </a:xfrm>
          <a:prstGeom prst="rect">
            <a:avLst/>
          </a:prstGeom>
          <a:solidFill>
            <a:srgbClr val="FFC000"/>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专业设计导航</a:t>
            </a:r>
          </a:p>
        </p:txBody>
      </p:sp>
      <p:sp>
        <p:nvSpPr>
          <p:cNvPr id="28" name="矩形 27"/>
          <p:cNvSpPr/>
          <p:nvPr/>
        </p:nvSpPr>
        <p:spPr>
          <a:xfrm>
            <a:off x="2009394" y="3623836"/>
            <a:ext cx="1242825" cy="457461"/>
          </a:xfrm>
          <a:prstGeom prst="rect">
            <a:avLst/>
          </a:prstGeom>
          <a:solidFill>
            <a:srgbClr val="FFC000"/>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流程管理</a:t>
            </a:r>
          </a:p>
        </p:txBody>
      </p:sp>
      <p:sp>
        <p:nvSpPr>
          <p:cNvPr id="30" name="矩形 29"/>
          <p:cNvSpPr/>
          <p:nvPr/>
        </p:nvSpPr>
        <p:spPr>
          <a:xfrm>
            <a:off x="3325326" y="4157541"/>
            <a:ext cx="1242825" cy="457461"/>
          </a:xfrm>
          <a:prstGeom prst="rect">
            <a:avLst/>
          </a:prstGeom>
          <a:solidFill>
            <a:srgbClr val="FFC000"/>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协同仿真管理</a:t>
            </a:r>
            <a:endParaRPr lang="zh-CN" altLang="en-US" sz="1200" dirty="0">
              <a:solidFill>
                <a:schemeClr val="tx1"/>
              </a:solidFill>
              <a:latin typeface="华文楷体" pitchFamily="2" charset="-122"/>
              <a:ea typeface="华文楷体" pitchFamily="2" charset="-122"/>
            </a:endParaRPr>
          </a:p>
        </p:txBody>
      </p:sp>
      <p:sp>
        <p:nvSpPr>
          <p:cNvPr id="31" name="矩形 30"/>
          <p:cNvSpPr/>
          <p:nvPr/>
        </p:nvSpPr>
        <p:spPr>
          <a:xfrm>
            <a:off x="3325326" y="3623836"/>
            <a:ext cx="1242825" cy="457461"/>
          </a:xfrm>
          <a:prstGeom prst="rect">
            <a:avLst/>
          </a:prstGeom>
          <a:solidFill>
            <a:srgbClr val="FFC000"/>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数据</a:t>
            </a:r>
            <a:r>
              <a:rPr lang="zh-CN" altLang="en-US" sz="1200" dirty="0" smtClean="0">
                <a:solidFill>
                  <a:schemeClr val="tx1"/>
                </a:solidFill>
                <a:latin typeface="华文楷体" pitchFamily="2" charset="-122"/>
                <a:ea typeface="华文楷体" pitchFamily="2" charset="-122"/>
              </a:rPr>
              <a:t>管理</a:t>
            </a:r>
            <a:endParaRPr lang="zh-CN" altLang="en-US" sz="1200" dirty="0">
              <a:solidFill>
                <a:schemeClr val="tx1"/>
              </a:solidFill>
              <a:latin typeface="华文楷体" pitchFamily="2" charset="-122"/>
              <a:ea typeface="华文楷体" pitchFamily="2" charset="-122"/>
            </a:endParaRPr>
          </a:p>
        </p:txBody>
      </p:sp>
      <p:sp>
        <p:nvSpPr>
          <p:cNvPr id="33" name="矩形 32"/>
          <p:cNvSpPr/>
          <p:nvPr/>
        </p:nvSpPr>
        <p:spPr>
          <a:xfrm>
            <a:off x="4641258" y="3623836"/>
            <a:ext cx="1462147" cy="457461"/>
          </a:xfrm>
          <a:prstGeom prst="rect">
            <a:avLst/>
          </a:prstGeom>
          <a:solidFill>
            <a:srgbClr val="FFC000"/>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任务管理</a:t>
            </a:r>
            <a:endParaRPr lang="zh-CN" altLang="en-US" sz="1200" dirty="0">
              <a:solidFill>
                <a:schemeClr val="tx1"/>
              </a:solidFill>
              <a:latin typeface="华文楷体" pitchFamily="2" charset="-122"/>
              <a:ea typeface="华文楷体" pitchFamily="2" charset="-122"/>
            </a:endParaRPr>
          </a:p>
        </p:txBody>
      </p:sp>
      <p:sp>
        <p:nvSpPr>
          <p:cNvPr id="34" name="矩形 33"/>
          <p:cNvSpPr/>
          <p:nvPr/>
        </p:nvSpPr>
        <p:spPr>
          <a:xfrm>
            <a:off x="6468942" y="3395105"/>
            <a:ext cx="1894699" cy="304974"/>
          </a:xfrm>
          <a:prstGeom prst="rect">
            <a:avLst/>
          </a:prstGeom>
          <a:solidFill>
            <a:schemeClr val="accent3">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并行质量策划系统</a:t>
            </a:r>
          </a:p>
        </p:txBody>
      </p:sp>
      <p:sp>
        <p:nvSpPr>
          <p:cNvPr id="36" name="矩形 35"/>
          <p:cNvSpPr/>
          <p:nvPr/>
        </p:nvSpPr>
        <p:spPr>
          <a:xfrm>
            <a:off x="4641258" y="4161793"/>
            <a:ext cx="1462147" cy="457461"/>
          </a:xfrm>
          <a:prstGeom prst="rect">
            <a:avLst/>
          </a:prstGeom>
          <a:solidFill>
            <a:srgbClr val="FFC000"/>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设计集成优化</a:t>
            </a:r>
            <a:endParaRPr lang="zh-CN" altLang="en-US" sz="1200" dirty="0">
              <a:solidFill>
                <a:schemeClr val="tx1"/>
              </a:solidFill>
              <a:latin typeface="华文楷体" pitchFamily="2" charset="-122"/>
              <a:ea typeface="华文楷体" pitchFamily="2" charset="-122"/>
            </a:endParaRPr>
          </a:p>
        </p:txBody>
      </p:sp>
      <p:sp>
        <p:nvSpPr>
          <p:cNvPr id="38" name="矩形 37"/>
          <p:cNvSpPr/>
          <p:nvPr/>
        </p:nvSpPr>
        <p:spPr>
          <a:xfrm>
            <a:off x="6467579" y="4161793"/>
            <a:ext cx="1896062" cy="304974"/>
          </a:xfrm>
          <a:prstGeom prst="rect">
            <a:avLst/>
          </a:prstGeom>
          <a:solidFill>
            <a:schemeClr val="accent3">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质量评估系统</a:t>
            </a:r>
          </a:p>
        </p:txBody>
      </p:sp>
      <p:sp>
        <p:nvSpPr>
          <p:cNvPr id="39" name="矩形 38"/>
          <p:cNvSpPr/>
          <p:nvPr/>
        </p:nvSpPr>
        <p:spPr>
          <a:xfrm>
            <a:off x="6468942" y="3780576"/>
            <a:ext cx="1894699" cy="304974"/>
          </a:xfrm>
          <a:prstGeom prst="rect">
            <a:avLst/>
          </a:prstGeom>
          <a:solidFill>
            <a:schemeClr val="accent3">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质量查询追溯系统</a:t>
            </a:r>
          </a:p>
        </p:txBody>
      </p:sp>
      <p:sp>
        <p:nvSpPr>
          <p:cNvPr id="40" name="矩形 39"/>
          <p:cNvSpPr/>
          <p:nvPr/>
        </p:nvSpPr>
        <p:spPr>
          <a:xfrm>
            <a:off x="6468942" y="4538759"/>
            <a:ext cx="1894699" cy="304974"/>
          </a:xfrm>
          <a:prstGeom prst="rect">
            <a:avLst/>
          </a:prstGeom>
          <a:solidFill>
            <a:schemeClr val="accent3">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过程质量控制</a:t>
            </a:r>
          </a:p>
        </p:txBody>
      </p:sp>
      <p:sp>
        <p:nvSpPr>
          <p:cNvPr id="41" name="矩形 40"/>
          <p:cNvSpPr/>
          <p:nvPr/>
        </p:nvSpPr>
        <p:spPr>
          <a:xfrm>
            <a:off x="6468942" y="4919977"/>
            <a:ext cx="1894699" cy="304974"/>
          </a:xfrm>
          <a:prstGeom prst="rect">
            <a:avLst/>
          </a:prstGeom>
          <a:solidFill>
            <a:schemeClr val="accent3">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质量协同监控系统</a:t>
            </a:r>
          </a:p>
        </p:txBody>
      </p:sp>
      <p:sp>
        <p:nvSpPr>
          <p:cNvPr id="42" name="流程图: 磁盘 41"/>
          <p:cNvSpPr/>
          <p:nvPr/>
        </p:nvSpPr>
        <p:spPr>
          <a:xfrm>
            <a:off x="5297822" y="4878187"/>
            <a:ext cx="792000" cy="864000"/>
          </a:xfrm>
          <a:prstGeom prst="flowChartMagneticDisk">
            <a:avLst/>
          </a:prstGeom>
          <a:solidFill>
            <a:srgbClr val="FFC000"/>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设计</a:t>
            </a:r>
            <a:endParaRPr lang="en-US" altLang="zh-CN" sz="1200" dirty="0" smtClean="0">
              <a:solidFill>
                <a:schemeClr val="tx1"/>
              </a:solidFill>
              <a:latin typeface="华文楷体" pitchFamily="2" charset="-122"/>
              <a:ea typeface="华文楷体" pitchFamily="2" charset="-122"/>
            </a:endParaRPr>
          </a:p>
          <a:p>
            <a:pPr algn="ctr"/>
            <a:r>
              <a:rPr lang="zh-CN" altLang="en-US" sz="1200" dirty="0" smtClean="0">
                <a:solidFill>
                  <a:schemeClr val="tx1"/>
                </a:solidFill>
                <a:latin typeface="华文楷体" pitchFamily="2" charset="-122"/>
                <a:ea typeface="华文楷体" pitchFamily="2" charset="-122"/>
              </a:rPr>
              <a:t>经验库</a:t>
            </a:r>
            <a:endParaRPr lang="zh-CN" altLang="en-US" sz="1200" dirty="0">
              <a:solidFill>
                <a:schemeClr val="tx1"/>
              </a:solidFill>
              <a:latin typeface="华文楷体" pitchFamily="2" charset="-122"/>
              <a:ea typeface="华文楷体" pitchFamily="2" charset="-122"/>
            </a:endParaRPr>
          </a:p>
        </p:txBody>
      </p:sp>
      <p:sp>
        <p:nvSpPr>
          <p:cNvPr id="44" name="流程图: 磁盘 43"/>
          <p:cNvSpPr/>
          <p:nvPr/>
        </p:nvSpPr>
        <p:spPr>
          <a:xfrm>
            <a:off x="6468942" y="5301195"/>
            <a:ext cx="584859" cy="609949"/>
          </a:xfrm>
          <a:prstGeom prst="flowChartMagneticDisk">
            <a:avLst/>
          </a:prstGeom>
          <a:solidFill>
            <a:schemeClr val="accent3">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检查表库</a:t>
            </a:r>
          </a:p>
        </p:txBody>
      </p:sp>
      <p:sp>
        <p:nvSpPr>
          <p:cNvPr id="45" name="流程图: 磁盘 44"/>
          <p:cNvSpPr/>
          <p:nvPr/>
        </p:nvSpPr>
        <p:spPr>
          <a:xfrm>
            <a:off x="7126908" y="5301195"/>
            <a:ext cx="584859" cy="609949"/>
          </a:xfrm>
          <a:prstGeom prst="flowChartMagneticDisk">
            <a:avLst/>
          </a:prstGeom>
          <a:solidFill>
            <a:schemeClr val="accent3">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任务信息库</a:t>
            </a:r>
          </a:p>
        </p:txBody>
      </p:sp>
      <p:sp>
        <p:nvSpPr>
          <p:cNvPr id="46" name="流程图: 磁盘 45"/>
          <p:cNvSpPr/>
          <p:nvPr/>
        </p:nvSpPr>
        <p:spPr>
          <a:xfrm>
            <a:off x="7784874" y="5301195"/>
            <a:ext cx="584859" cy="609949"/>
          </a:xfrm>
          <a:prstGeom prst="flowChartMagneticDisk">
            <a:avLst/>
          </a:prstGeom>
          <a:solidFill>
            <a:schemeClr val="accent3">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质量控制点库</a:t>
            </a:r>
          </a:p>
        </p:txBody>
      </p:sp>
      <p:sp>
        <p:nvSpPr>
          <p:cNvPr id="49" name="矩形 48"/>
          <p:cNvSpPr/>
          <p:nvPr/>
        </p:nvSpPr>
        <p:spPr>
          <a:xfrm>
            <a:off x="6395835" y="2022721"/>
            <a:ext cx="950395" cy="304974"/>
          </a:xfrm>
          <a:prstGeom prst="rect">
            <a:avLst/>
          </a:prstGeom>
          <a:solidFill>
            <a:schemeClr val="accent5">
              <a:lumMod val="20000"/>
              <a:lumOff val="8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研发流程系统</a:t>
            </a:r>
            <a:endParaRPr lang="zh-CN" altLang="en-US" sz="1200" dirty="0">
              <a:solidFill>
                <a:schemeClr val="tx1"/>
              </a:solidFill>
              <a:latin typeface="华文楷体" pitchFamily="2" charset="-122"/>
              <a:ea typeface="华文楷体" pitchFamily="2" charset="-122"/>
            </a:endParaRPr>
          </a:p>
        </p:txBody>
      </p:sp>
      <p:sp>
        <p:nvSpPr>
          <p:cNvPr id="50" name="矩形 49"/>
          <p:cNvSpPr/>
          <p:nvPr/>
        </p:nvSpPr>
        <p:spPr>
          <a:xfrm>
            <a:off x="6395835" y="2403939"/>
            <a:ext cx="950395" cy="304974"/>
          </a:xfrm>
          <a:prstGeom prst="rect">
            <a:avLst/>
          </a:prstGeom>
          <a:solidFill>
            <a:schemeClr val="accent5">
              <a:lumMod val="20000"/>
              <a:lumOff val="8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策划支撑系统</a:t>
            </a:r>
          </a:p>
        </p:txBody>
      </p:sp>
      <p:sp>
        <p:nvSpPr>
          <p:cNvPr id="51" name="矩形 50"/>
          <p:cNvSpPr/>
          <p:nvPr/>
        </p:nvSpPr>
        <p:spPr>
          <a:xfrm>
            <a:off x="7419337" y="2022721"/>
            <a:ext cx="950395" cy="304974"/>
          </a:xfrm>
          <a:prstGeom prst="rect">
            <a:avLst/>
          </a:prstGeom>
          <a:solidFill>
            <a:schemeClr val="accent5">
              <a:lumMod val="20000"/>
              <a:lumOff val="8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策划执行系统</a:t>
            </a:r>
          </a:p>
        </p:txBody>
      </p:sp>
      <p:sp>
        <p:nvSpPr>
          <p:cNvPr id="52" name="矩形 51"/>
          <p:cNvSpPr/>
          <p:nvPr/>
        </p:nvSpPr>
        <p:spPr>
          <a:xfrm>
            <a:off x="7419337" y="2403939"/>
            <a:ext cx="950395" cy="304974"/>
          </a:xfrm>
          <a:prstGeom prst="rect">
            <a:avLst/>
          </a:prstGeom>
          <a:solidFill>
            <a:schemeClr val="accent5">
              <a:lumMod val="20000"/>
              <a:lumOff val="8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策划监控系统</a:t>
            </a:r>
          </a:p>
        </p:txBody>
      </p:sp>
      <p:sp>
        <p:nvSpPr>
          <p:cNvPr id="43" name="矩形 42"/>
          <p:cNvSpPr/>
          <p:nvPr/>
        </p:nvSpPr>
        <p:spPr>
          <a:xfrm>
            <a:off x="1936287" y="2026973"/>
            <a:ext cx="4240226" cy="1063158"/>
          </a:xfrm>
          <a:prstGeom prst="rect">
            <a:avLst/>
          </a:prstGeom>
          <a:gradFill flip="none" rotWithShape="1">
            <a:gsLst>
              <a:gs pos="0">
                <a:schemeClr val="dk1">
                  <a:tint val="50000"/>
                  <a:satMod val="300000"/>
                </a:schemeClr>
              </a:gs>
              <a:gs pos="35000">
                <a:schemeClr val="dk1">
                  <a:tint val="37000"/>
                  <a:satMod val="300000"/>
                </a:schemeClr>
              </a:gs>
              <a:gs pos="100000">
                <a:schemeClr val="dk1">
                  <a:tint val="15000"/>
                  <a:satMod val="350000"/>
                </a:schemeClr>
              </a:gs>
            </a:gsLst>
            <a:lin ang="5400000" scaled="1"/>
            <a:tileRect/>
          </a:gradFill>
        </p:spPr>
        <p:style>
          <a:lnRef idx="1">
            <a:schemeClr val="dk1"/>
          </a:lnRef>
          <a:fillRef idx="2">
            <a:schemeClr val="dk1"/>
          </a:fillRef>
          <a:effectRef idx="1">
            <a:schemeClr val="dk1"/>
          </a:effectRef>
          <a:fontRef idx="minor">
            <a:schemeClr val="dk1"/>
          </a:fontRef>
        </p:style>
        <p:txBody>
          <a:bodyPr lIns="0" tIns="108000" rIns="0" bIns="0" rtlCol="0" anchor="t"/>
          <a:lstStyle/>
          <a:p>
            <a:pPr algn="ctr"/>
            <a:r>
              <a:rPr lang="zh-CN" altLang="en-US" sz="1400" dirty="0" smtClean="0">
                <a:solidFill>
                  <a:schemeClr val="tx1"/>
                </a:solidFill>
                <a:latin typeface="华文楷体" pitchFamily="2" charset="-122"/>
                <a:ea typeface="华文楷体" pitchFamily="2" charset="-122"/>
              </a:rPr>
              <a:t>专业设计系统</a:t>
            </a:r>
          </a:p>
        </p:txBody>
      </p:sp>
      <p:sp>
        <p:nvSpPr>
          <p:cNvPr id="48" name="矩形 47"/>
          <p:cNvSpPr/>
          <p:nvPr/>
        </p:nvSpPr>
        <p:spPr>
          <a:xfrm>
            <a:off x="2082502" y="2480183"/>
            <a:ext cx="731073" cy="533705"/>
          </a:xfrm>
          <a:prstGeom prst="rect">
            <a:avLst/>
          </a:prstGeom>
          <a:solidFill>
            <a:schemeClr val="bg1"/>
          </a:solidFill>
          <a:ln w="28575">
            <a:prstDash val="dash"/>
          </a:ln>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总体专业设计环境</a:t>
            </a:r>
          </a:p>
        </p:txBody>
      </p:sp>
      <p:sp>
        <p:nvSpPr>
          <p:cNvPr id="54" name="矩形 53"/>
          <p:cNvSpPr/>
          <p:nvPr/>
        </p:nvSpPr>
        <p:spPr>
          <a:xfrm>
            <a:off x="2886682" y="2480183"/>
            <a:ext cx="731073" cy="533705"/>
          </a:xfrm>
          <a:prstGeom prst="rect">
            <a:avLst/>
          </a:prstGeom>
          <a:solidFill>
            <a:schemeClr val="bg1"/>
          </a:solidFill>
          <a:ln w="28575">
            <a:prstDash val="dash"/>
          </a:ln>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炮塔专业</a:t>
            </a:r>
            <a:r>
              <a:rPr lang="zh-CN" altLang="en-US" sz="1200" dirty="0">
                <a:solidFill>
                  <a:schemeClr val="tx1"/>
                </a:solidFill>
                <a:latin typeface="华文楷体" pitchFamily="2" charset="-122"/>
                <a:ea typeface="华文楷体" pitchFamily="2" charset="-122"/>
              </a:rPr>
              <a:t>设计环境</a:t>
            </a:r>
            <a:endParaRPr lang="zh-CN" altLang="en-US" sz="1200" dirty="0" smtClean="0">
              <a:solidFill>
                <a:schemeClr val="tx1"/>
              </a:solidFill>
              <a:latin typeface="华文楷体" pitchFamily="2" charset="-122"/>
              <a:ea typeface="华文楷体" pitchFamily="2" charset="-122"/>
            </a:endParaRPr>
          </a:p>
        </p:txBody>
      </p:sp>
      <p:sp>
        <p:nvSpPr>
          <p:cNvPr id="55" name="矩形 54"/>
          <p:cNvSpPr/>
          <p:nvPr/>
        </p:nvSpPr>
        <p:spPr>
          <a:xfrm>
            <a:off x="3690863" y="2480183"/>
            <a:ext cx="731073" cy="533705"/>
          </a:xfrm>
          <a:prstGeom prst="rect">
            <a:avLst/>
          </a:prstGeom>
          <a:solidFill>
            <a:schemeClr val="bg1"/>
          </a:solidFill>
          <a:ln w="28575">
            <a:prstDash val="dash"/>
          </a:ln>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传动系统</a:t>
            </a:r>
            <a:r>
              <a:rPr lang="zh-CN" altLang="en-US" sz="1200" dirty="0">
                <a:solidFill>
                  <a:schemeClr val="tx1"/>
                </a:solidFill>
                <a:latin typeface="华文楷体" pitchFamily="2" charset="-122"/>
                <a:ea typeface="华文楷体" pitchFamily="2" charset="-122"/>
              </a:rPr>
              <a:t>设计环境</a:t>
            </a:r>
            <a:endParaRPr lang="zh-CN" altLang="en-US" sz="1200" dirty="0" smtClean="0">
              <a:solidFill>
                <a:schemeClr val="tx1"/>
              </a:solidFill>
              <a:latin typeface="华文楷体" pitchFamily="2" charset="-122"/>
              <a:ea typeface="华文楷体" pitchFamily="2" charset="-122"/>
            </a:endParaRPr>
          </a:p>
        </p:txBody>
      </p:sp>
      <p:sp>
        <p:nvSpPr>
          <p:cNvPr id="56" name="矩形 55"/>
          <p:cNvSpPr/>
          <p:nvPr/>
        </p:nvSpPr>
        <p:spPr>
          <a:xfrm>
            <a:off x="4495044" y="2480183"/>
            <a:ext cx="731073" cy="533705"/>
          </a:xfrm>
          <a:prstGeom prst="rect">
            <a:avLst/>
          </a:prstGeom>
          <a:solidFill>
            <a:schemeClr val="bg1"/>
          </a:solidFill>
          <a:ln w="28575">
            <a:prstDash val="dash"/>
          </a:ln>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特种防护</a:t>
            </a:r>
            <a:r>
              <a:rPr lang="zh-CN" altLang="en-US" sz="1200" dirty="0">
                <a:solidFill>
                  <a:schemeClr val="tx1"/>
                </a:solidFill>
                <a:latin typeface="华文楷体" pitchFamily="2" charset="-122"/>
                <a:ea typeface="华文楷体" pitchFamily="2" charset="-122"/>
              </a:rPr>
              <a:t>设计环境</a:t>
            </a:r>
            <a:endParaRPr lang="zh-CN" altLang="en-US" sz="1200" dirty="0" smtClean="0">
              <a:solidFill>
                <a:schemeClr val="tx1"/>
              </a:solidFill>
              <a:latin typeface="华文楷体" pitchFamily="2" charset="-122"/>
              <a:ea typeface="华文楷体" pitchFamily="2" charset="-122"/>
            </a:endParaRPr>
          </a:p>
        </p:txBody>
      </p:sp>
      <p:sp>
        <p:nvSpPr>
          <p:cNvPr id="57" name="矩形 56"/>
          <p:cNvSpPr/>
          <p:nvPr/>
        </p:nvSpPr>
        <p:spPr>
          <a:xfrm>
            <a:off x="5299225" y="2480183"/>
            <a:ext cx="731073" cy="533705"/>
          </a:xfrm>
          <a:prstGeom prst="rect">
            <a:avLst/>
          </a:prstGeom>
          <a:solidFill>
            <a:schemeClr val="bg1"/>
          </a:solidFill>
          <a:ln w="28575">
            <a:prstDash val="dash"/>
          </a:ln>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行动专业</a:t>
            </a:r>
            <a:r>
              <a:rPr lang="zh-CN" altLang="en-US" sz="1200" dirty="0" smtClean="0">
                <a:solidFill>
                  <a:schemeClr val="tx1"/>
                </a:solidFill>
                <a:latin typeface="华文楷体" pitchFamily="2" charset="-122"/>
                <a:ea typeface="华文楷体" pitchFamily="2" charset="-122"/>
              </a:rPr>
              <a:t>设计</a:t>
            </a:r>
            <a:r>
              <a:rPr lang="zh-CN" altLang="en-US" sz="1200" dirty="0">
                <a:solidFill>
                  <a:schemeClr val="tx1"/>
                </a:solidFill>
                <a:latin typeface="华文楷体" pitchFamily="2" charset="-122"/>
                <a:ea typeface="华文楷体" pitchFamily="2" charset="-122"/>
              </a:rPr>
              <a:t>环境</a:t>
            </a:r>
          </a:p>
        </p:txBody>
      </p:sp>
      <p:sp>
        <p:nvSpPr>
          <p:cNvPr id="58" name="矩形 57"/>
          <p:cNvSpPr/>
          <p:nvPr/>
        </p:nvSpPr>
        <p:spPr>
          <a:xfrm>
            <a:off x="1278321" y="726581"/>
            <a:ext cx="6067909" cy="686192"/>
          </a:xfrm>
          <a:prstGeom prst="rect">
            <a:avLst/>
          </a:prstGeom>
          <a:gradFill flip="none" rotWithShape="1">
            <a:gsLst>
              <a:gs pos="0">
                <a:schemeClr val="dk1">
                  <a:tint val="50000"/>
                  <a:satMod val="300000"/>
                </a:schemeClr>
              </a:gs>
              <a:gs pos="35000">
                <a:schemeClr val="dk1">
                  <a:tint val="37000"/>
                  <a:satMod val="300000"/>
                </a:schemeClr>
              </a:gs>
              <a:gs pos="100000">
                <a:schemeClr val="dk1">
                  <a:tint val="15000"/>
                  <a:satMod val="350000"/>
                </a:schemeClr>
              </a:gs>
            </a:gsLst>
            <a:lin ang="5400000" scaled="1"/>
            <a:tileRect/>
          </a:gradFill>
        </p:spPr>
        <p:style>
          <a:lnRef idx="1">
            <a:schemeClr val="dk1"/>
          </a:lnRef>
          <a:fillRef idx="2">
            <a:schemeClr val="dk1"/>
          </a:fillRef>
          <a:effectRef idx="1">
            <a:schemeClr val="dk1"/>
          </a:effectRef>
          <a:fontRef idx="minor">
            <a:schemeClr val="dk1"/>
          </a:fontRef>
        </p:style>
        <p:txBody>
          <a:bodyPr lIns="0" tIns="36000" rIns="0" bIns="0" rtlCol="0" anchor="t"/>
          <a:lstStyle/>
          <a:p>
            <a:pPr algn="ctr"/>
            <a:r>
              <a:rPr lang="zh-CN" altLang="en-US" sz="1400" dirty="0" smtClean="0">
                <a:solidFill>
                  <a:schemeClr val="tx1"/>
                </a:solidFill>
                <a:latin typeface="华文楷体" pitchFamily="2" charset="-122"/>
                <a:ea typeface="华文楷体" pitchFamily="2" charset="-122"/>
              </a:rPr>
              <a:t>客户端框架</a:t>
            </a:r>
          </a:p>
        </p:txBody>
      </p:sp>
      <p:sp>
        <p:nvSpPr>
          <p:cNvPr id="59" name="矩形 58"/>
          <p:cNvSpPr/>
          <p:nvPr/>
        </p:nvSpPr>
        <p:spPr>
          <a:xfrm>
            <a:off x="1351428" y="1031555"/>
            <a:ext cx="1023503" cy="304974"/>
          </a:xfrm>
          <a:prstGeom prst="rect">
            <a:avLst/>
          </a:prstGeom>
        </p:spPr>
        <p:style>
          <a:lnRef idx="1">
            <a:schemeClr val="accent2"/>
          </a:lnRef>
          <a:fillRef idx="3">
            <a:schemeClr val="accent2"/>
          </a:fillRef>
          <a:effectRef idx="2">
            <a:schemeClr val="accent2"/>
          </a:effectRef>
          <a:fontRef idx="minor">
            <a:schemeClr val="lt1"/>
          </a:fontRef>
        </p:style>
        <p:txBody>
          <a:bodyPr wrap="square" lIns="0" tIns="0" rIns="0" bIns="0" rtlCol="0" anchor="ctr"/>
          <a:lstStyle/>
          <a:p>
            <a:pPr algn="ctr"/>
            <a:r>
              <a:rPr lang="zh-CN" altLang="en-US" sz="1200" dirty="0" smtClean="0">
                <a:solidFill>
                  <a:schemeClr val="tx1"/>
                </a:solidFill>
                <a:latin typeface="华文楷体" pitchFamily="2" charset="-122"/>
                <a:ea typeface="华文楷体" pitchFamily="2" charset="-122"/>
              </a:rPr>
              <a:t>个人登陆管理</a:t>
            </a:r>
          </a:p>
        </p:txBody>
      </p:sp>
      <p:sp>
        <p:nvSpPr>
          <p:cNvPr id="60" name="矩形 59"/>
          <p:cNvSpPr/>
          <p:nvPr/>
        </p:nvSpPr>
        <p:spPr>
          <a:xfrm>
            <a:off x="5737869" y="1031555"/>
            <a:ext cx="731073" cy="304974"/>
          </a:xfrm>
          <a:prstGeom prst="rect">
            <a:avLst/>
          </a:prstGeom>
        </p:spPr>
        <p:style>
          <a:lnRef idx="1">
            <a:schemeClr val="accent2"/>
          </a:lnRef>
          <a:fillRef idx="3">
            <a:schemeClr val="accent2"/>
          </a:fillRef>
          <a:effectRef idx="2">
            <a:schemeClr val="accent2"/>
          </a:effectRef>
          <a:fontRef idx="minor">
            <a:schemeClr val="lt1"/>
          </a:fontRef>
        </p:style>
        <p:txBody>
          <a:bodyPr wrap="square" lIns="0" tIns="0" rIns="0" bIns="0" rtlCol="0" anchor="ctr"/>
          <a:lstStyle/>
          <a:p>
            <a:pPr algn="ctr"/>
            <a:r>
              <a:rPr lang="zh-CN" altLang="en-US" sz="1200" dirty="0" smtClean="0">
                <a:solidFill>
                  <a:schemeClr val="tx1"/>
                </a:solidFill>
                <a:latin typeface="华文楷体" pitchFamily="2" charset="-122"/>
                <a:ea typeface="华文楷体" pitchFamily="2" charset="-122"/>
              </a:rPr>
              <a:t>消息管理</a:t>
            </a:r>
          </a:p>
        </p:txBody>
      </p:sp>
      <p:sp>
        <p:nvSpPr>
          <p:cNvPr id="61" name="矩形 60"/>
          <p:cNvSpPr/>
          <p:nvPr/>
        </p:nvSpPr>
        <p:spPr>
          <a:xfrm>
            <a:off x="2448038" y="1031555"/>
            <a:ext cx="1023503" cy="304974"/>
          </a:xfrm>
          <a:prstGeom prst="rect">
            <a:avLst/>
          </a:prstGeom>
        </p:spPr>
        <p:style>
          <a:lnRef idx="1">
            <a:schemeClr val="accent2"/>
          </a:lnRef>
          <a:fillRef idx="3">
            <a:schemeClr val="accent2"/>
          </a:fillRef>
          <a:effectRef idx="2">
            <a:schemeClr val="accent2"/>
          </a:effectRef>
          <a:fontRef idx="minor">
            <a:schemeClr val="lt1"/>
          </a:fontRef>
        </p:style>
        <p:txBody>
          <a:bodyPr wrap="square" lIns="0" tIns="0" rIns="0" bIns="0" rtlCol="0" anchor="ctr"/>
          <a:lstStyle/>
          <a:p>
            <a:pPr algn="ctr"/>
            <a:r>
              <a:rPr lang="zh-CN" altLang="en-US" sz="1200" dirty="0" smtClean="0">
                <a:solidFill>
                  <a:schemeClr val="tx1"/>
                </a:solidFill>
                <a:latin typeface="华文楷体" pitchFamily="2" charset="-122"/>
                <a:ea typeface="华文楷体" pitchFamily="2" charset="-122"/>
              </a:rPr>
              <a:t>协同任务管理</a:t>
            </a:r>
          </a:p>
        </p:txBody>
      </p:sp>
      <p:sp>
        <p:nvSpPr>
          <p:cNvPr id="62" name="矩形 61"/>
          <p:cNvSpPr/>
          <p:nvPr/>
        </p:nvSpPr>
        <p:spPr>
          <a:xfrm>
            <a:off x="3544648" y="1031555"/>
            <a:ext cx="1023503" cy="304974"/>
          </a:xfrm>
          <a:prstGeom prst="rect">
            <a:avLst/>
          </a:prstGeom>
        </p:spPr>
        <p:style>
          <a:lnRef idx="1">
            <a:schemeClr val="accent2"/>
          </a:lnRef>
          <a:fillRef idx="3">
            <a:schemeClr val="accent2"/>
          </a:fillRef>
          <a:effectRef idx="2">
            <a:schemeClr val="accent2"/>
          </a:effectRef>
          <a:fontRef idx="minor">
            <a:schemeClr val="lt1"/>
          </a:fontRef>
        </p:style>
        <p:txBody>
          <a:bodyPr wrap="square" lIns="0" tIns="0" rIns="0" bIns="0" rtlCol="0" anchor="ctr"/>
          <a:lstStyle/>
          <a:p>
            <a:pPr algn="ctr"/>
            <a:r>
              <a:rPr lang="zh-CN" altLang="en-US" sz="1200" dirty="0" smtClean="0">
                <a:solidFill>
                  <a:schemeClr val="tx1"/>
                </a:solidFill>
                <a:latin typeface="华文楷体" pitchFamily="2" charset="-122"/>
                <a:ea typeface="华文楷体" pitchFamily="2" charset="-122"/>
              </a:rPr>
              <a:t>搜索功能集成</a:t>
            </a:r>
          </a:p>
        </p:txBody>
      </p:sp>
      <p:sp>
        <p:nvSpPr>
          <p:cNvPr id="63" name="矩形 62"/>
          <p:cNvSpPr/>
          <p:nvPr/>
        </p:nvSpPr>
        <p:spPr>
          <a:xfrm>
            <a:off x="6542049" y="1031555"/>
            <a:ext cx="731073" cy="304974"/>
          </a:xfrm>
          <a:prstGeom prst="rect">
            <a:avLst/>
          </a:prstGeom>
        </p:spPr>
        <p:style>
          <a:lnRef idx="1">
            <a:schemeClr val="accent2"/>
          </a:lnRef>
          <a:fillRef idx="3">
            <a:schemeClr val="accent2"/>
          </a:fillRef>
          <a:effectRef idx="2">
            <a:schemeClr val="accent2"/>
          </a:effectRef>
          <a:fontRef idx="minor">
            <a:schemeClr val="lt1"/>
          </a:fontRef>
        </p:style>
        <p:txBody>
          <a:bodyPr wrap="square" lIns="0" tIns="0" rIns="0" bIns="0" rtlCol="0" anchor="ctr"/>
          <a:lstStyle/>
          <a:p>
            <a:pPr algn="ctr"/>
            <a:r>
              <a:rPr lang="zh-CN" altLang="en-US" sz="1200" dirty="0" smtClean="0">
                <a:solidFill>
                  <a:schemeClr val="tx1"/>
                </a:solidFill>
                <a:latin typeface="华文楷体" pitchFamily="2" charset="-122"/>
                <a:ea typeface="华文楷体" pitchFamily="2" charset="-122"/>
              </a:rPr>
              <a:t>系统管理</a:t>
            </a:r>
          </a:p>
        </p:txBody>
      </p:sp>
      <p:sp>
        <p:nvSpPr>
          <p:cNvPr id="64" name="矩形 63"/>
          <p:cNvSpPr/>
          <p:nvPr/>
        </p:nvSpPr>
        <p:spPr>
          <a:xfrm>
            <a:off x="4641258" y="1031555"/>
            <a:ext cx="1023503" cy="304974"/>
          </a:xfrm>
          <a:prstGeom prst="rect">
            <a:avLst/>
          </a:prstGeom>
        </p:spPr>
        <p:style>
          <a:lnRef idx="1">
            <a:schemeClr val="accent2"/>
          </a:lnRef>
          <a:fillRef idx="3">
            <a:schemeClr val="accent2"/>
          </a:fillRef>
          <a:effectRef idx="2">
            <a:schemeClr val="accent2"/>
          </a:effectRef>
          <a:fontRef idx="minor">
            <a:schemeClr val="lt1"/>
          </a:fontRef>
        </p:style>
        <p:txBody>
          <a:bodyPr wrap="square" lIns="0" tIns="0" rIns="0" bIns="0" rtlCol="0" anchor="ctr"/>
          <a:lstStyle/>
          <a:p>
            <a:pPr algn="ctr"/>
            <a:r>
              <a:rPr lang="zh-CN" altLang="en-US" sz="1200" dirty="0" smtClean="0">
                <a:solidFill>
                  <a:schemeClr val="tx1"/>
                </a:solidFill>
                <a:latin typeface="华文楷体" pitchFamily="2" charset="-122"/>
                <a:ea typeface="华文楷体" pitchFamily="2" charset="-122"/>
              </a:rPr>
              <a:t>应用模块集成</a:t>
            </a:r>
          </a:p>
        </p:txBody>
      </p:sp>
      <p:sp>
        <p:nvSpPr>
          <p:cNvPr id="65" name="矩形 64"/>
          <p:cNvSpPr/>
          <p:nvPr/>
        </p:nvSpPr>
        <p:spPr>
          <a:xfrm>
            <a:off x="7419337" y="726581"/>
            <a:ext cx="950395" cy="686192"/>
          </a:xfrm>
          <a:prstGeom prst="rect">
            <a:avLst/>
          </a:prstGeom>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基础管理系统</a:t>
            </a:r>
          </a:p>
        </p:txBody>
      </p:sp>
      <p:sp>
        <p:nvSpPr>
          <p:cNvPr id="66" name="线形标注 1(带边框和强调线) 65"/>
          <p:cNvSpPr/>
          <p:nvPr/>
        </p:nvSpPr>
        <p:spPr>
          <a:xfrm>
            <a:off x="8423499" y="726581"/>
            <a:ext cx="219322" cy="686192"/>
          </a:xfrm>
          <a:prstGeom prst="accentBorderCallout1">
            <a:avLst>
              <a:gd name="adj1" fmla="val 46675"/>
              <a:gd name="adj2" fmla="val 123944"/>
              <a:gd name="adj3" fmla="val 46362"/>
              <a:gd name="adj4" fmla="val 168902"/>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smtClean="0">
                <a:latin typeface="华文楷体" pitchFamily="2" charset="-122"/>
                <a:ea typeface="华文楷体" pitchFamily="2" charset="-122"/>
              </a:rPr>
              <a:t>集成</a:t>
            </a:r>
            <a:endParaRPr lang="zh-CN" altLang="en-US" sz="1200" dirty="0">
              <a:latin typeface="华文楷体" pitchFamily="2" charset="-122"/>
              <a:ea typeface="华文楷体" pitchFamily="2" charset="-122"/>
            </a:endParaRPr>
          </a:p>
        </p:txBody>
      </p:sp>
      <p:sp>
        <p:nvSpPr>
          <p:cNvPr id="68" name="线形标注 1(带边框和强调线) 67"/>
          <p:cNvSpPr/>
          <p:nvPr/>
        </p:nvSpPr>
        <p:spPr>
          <a:xfrm>
            <a:off x="8423499" y="1825103"/>
            <a:ext cx="219322" cy="686192"/>
          </a:xfrm>
          <a:prstGeom prst="accentBorderCallout1">
            <a:avLst>
              <a:gd name="adj1" fmla="val 46675"/>
              <a:gd name="adj2" fmla="val 123944"/>
              <a:gd name="adj3" fmla="val 46362"/>
              <a:gd name="adj4" fmla="val 168902"/>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smtClean="0">
                <a:latin typeface="华文楷体" pitchFamily="2" charset="-122"/>
                <a:ea typeface="华文楷体" pitchFamily="2" charset="-122"/>
              </a:rPr>
              <a:t>集成</a:t>
            </a:r>
            <a:endParaRPr lang="zh-CN" altLang="en-US" sz="1200" dirty="0">
              <a:latin typeface="华文楷体" pitchFamily="2" charset="-122"/>
              <a:ea typeface="华文楷体" pitchFamily="2" charset="-122"/>
            </a:endParaRPr>
          </a:p>
        </p:txBody>
      </p:sp>
      <p:sp>
        <p:nvSpPr>
          <p:cNvPr id="72" name="线形标注 1(带边框和强调线) 71"/>
          <p:cNvSpPr/>
          <p:nvPr/>
        </p:nvSpPr>
        <p:spPr>
          <a:xfrm rot="5400000">
            <a:off x="4015142" y="5775107"/>
            <a:ext cx="228731" cy="584859"/>
          </a:xfrm>
          <a:prstGeom prst="accentBorderCallout1">
            <a:avLst>
              <a:gd name="adj1" fmla="val 46675"/>
              <a:gd name="adj2" fmla="val 118407"/>
              <a:gd name="adj3" fmla="val 46362"/>
              <a:gd name="adj4" fmla="val 168902"/>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zh-CN" altLang="en-US" sz="1200" dirty="0" smtClean="0">
                <a:latin typeface="华文楷体" pitchFamily="2" charset="-122"/>
                <a:ea typeface="华文楷体" pitchFamily="2" charset="-122"/>
              </a:rPr>
              <a:t>集成</a:t>
            </a:r>
            <a:endParaRPr lang="zh-CN" altLang="en-US" sz="1200" dirty="0">
              <a:latin typeface="华文楷体" pitchFamily="2" charset="-122"/>
              <a:ea typeface="华文楷体" pitchFamily="2" charset="-122"/>
            </a:endParaRPr>
          </a:p>
        </p:txBody>
      </p:sp>
      <p:sp>
        <p:nvSpPr>
          <p:cNvPr id="73" name="矩形 72"/>
          <p:cNvSpPr/>
          <p:nvPr/>
        </p:nvSpPr>
        <p:spPr>
          <a:xfrm>
            <a:off x="8808377" y="594045"/>
            <a:ext cx="219322" cy="914923"/>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zh-CN" altLang="en-US" sz="1200" dirty="0" smtClean="0">
                <a:latin typeface="华文楷体" pitchFamily="2" charset="-122"/>
                <a:ea typeface="华文楷体" pitchFamily="2" charset="-122"/>
              </a:rPr>
              <a:t>企业门户</a:t>
            </a:r>
          </a:p>
        </p:txBody>
      </p:sp>
      <p:sp>
        <p:nvSpPr>
          <p:cNvPr id="74" name="矩形 73"/>
          <p:cNvSpPr/>
          <p:nvPr/>
        </p:nvSpPr>
        <p:spPr>
          <a:xfrm>
            <a:off x="8797582" y="1988946"/>
            <a:ext cx="274410" cy="304974"/>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altLang="zh-CN" sz="1200" dirty="0" smtClean="0">
                <a:latin typeface="华文楷体" pitchFamily="2" charset="-122"/>
                <a:ea typeface="华文楷体" pitchFamily="2" charset="-122"/>
              </a:rPr>
              <a:t>PM</a:t>
            </a:r>
            <a:endParaRPr lang="zh-CN" altLang="en-US" sz="1200" dirty="0" smtClean="0">
              <a:latin typeface="华文楷体" pitchFamily="2" charset="-122"/>
              <a:ea typeface="华文楷体" pitchFamily="2" charset="-122"/>
            </a:endParaRPr>
          </a:p>
        </p:txBody>
      </p:sp>
      <p:sp>
        <p:nvSpPr>
          <p:cNvPr id="75" name="矩形 74"/>
          <p:cNvSpPr/>
          <p:nvPr/>
        </p:nvSpPr>
        <p:spPr>
          <a:xfrm>
            <a:off x="3032897" y="6317552"/>
            <a:ext cx="2412542" cy="249820"/>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ctr"/>
          <a:lstStyle/>
          <a:p>
            <a:pPr algn="ctr"/>
            <a:endParaRPr lang="zh-CN" altLang="en-US" sz="1200" dirty="0" smtClean="0">
              <a:latin typeface="Times New Roman" pitchFamily="18" charset="0"/>
              <a:ea typeface="华文楷体" pitchFamily="2" charset="-122"/>
              <a:cs typeface="Times New Roman" pitchFamily="18" charset="0"/>
            </a:endParaRPr>
          </a:p>
        </p:txBody>
      </p:sp>
      <p:sp>
        <p:nvSpPr>
          <p:cNvPr id="76" name="矩形 75"/>
          <p:cNvSpPr/>
          <p:nvPr/>
        </p:nvSpPr>
        <p:spPr>
          <a:xfrm>
            <a:off x="3073715" y="6354067"/>
            <a:ext cx="511751" cy="173575"/>
          </a:xfrm>
          <a:prstGeom prst="rect">
            <a:avLst/>
          </a:prstGeom>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altLang="zh-CN" sz="1200" dirty="0" smtClean="0">
                <a:solidFill>
                  <a:schemeClr val="tx1"/>
                </a:solidFill>
                <a:latin typeface="Times New Roman" pitchFamily="18" charset="0"/>
                <a:ea typeface="华文楷体" pitchFamily="2" charset="-122"/>
                <a:cs typeface="Times New Roman" pitchFamily="18" charset="0"/>
              </a:rPr>
              <a:t>PRO/E</a:t>
            </a:r>
            <a:endParaRPr lang="zh-CN" altLang="en-US" sz="1200" dirty="0" smtClean="0">
              <a:solidFill>
                <a:schemeClr val="tx1"/>
              </a:solidFill>
              <a:latin typeface="Times New Roman" pitchFamily="18" charset="0"/>
              <a:ea typeface="华文楷体" pitchFamily="2" charset="-122"/>
              <a:cs typeface="Times New Roman" pitchFamily="18" charset="0"/>
            </a:endParaRPr>
          </a:p>
        </p:txBody>
      </p:sp>
      <p:sp>
        <p:nvSpPr>
          <p:cNvPr id="77" name="矩形 76"/>
          <p:cNvSpPr/>
          <p:nvPr/>
        </p:nvSpPr>
        <p:spPr>
          <a:xfrm>
            <a:off x="3632061" y="6359646"/>
            <a:ext cx="424339" cy="173575"/>
          </a:xfrm>
          <a:prstGeom prst="rect">
            <a:avLst/>
          </a:prstGeom>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altLang="zh-CN" sz="1200" dirty="0" smtClean="0">
                <a:solidFill>
                  <a:schemeClr val="tx1"/>
                </a:solidFill>
                <a:latin typeface="Times New Roman" pitchFamily="18" charset="0"/>
                <a:ea typeface="华文楷体" pitchFamily="2" charset="-122"/>
                <a:cs typeface="Times New Roman" pitchFamily="18" charset="0"/>
              </a:rPr>
              <a:t>NAS</a:t>
            </a:r>
            <a:endParaRPr lang="zh-CN" altLang="en-US" sz="1200" dirty="0" smtClean="0">
              <a:solidFill>
                <a:schemeClr val="tx1"/>
              </a:solidFill>
              <a:latin typeface="Times New Roman" pitchFamily="18" charset="0"/>
              <a:ea typeface="华文楷体" pitchFamily="2" charset="-122"/>
              <a:cs typeface="Times New Roman" pitchFamily="18" charset="0"/>
            </a:endParaRPr>
          </a:p>
        </p:txBody>
      </p:sp>
      <p:sp>
        <p:nvSpPr>
          <p:cNvPr id="78" name="矩形 77"/>
          <p:cNvSpPr/>
          <p:nvPr/>
        </p:nvSpPr>
        <p:spPr>
          <a:xfrm>
            <a:off x="4100259" y="6360122"/>
            <a:ext cx="511751" cy="173575"/>
          </a:xfrm>
          <a:prstGeom prst="rect">
            <a:avLst/>
          </a:prstGeom>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altLang="zh-CN" sz="1200" dirty="0" smtClean="0">
                <a:solidFill>
                  <a:schemeClr val="tx1"/>
                </a:solidFill>
                <a:latin typeface="Times New Roman" pitchFamily="18" charset="0"/>
                <a:ea typeface="华文楷体" pitchFamily="2" charset="-122"/>
                <a:cs typeface="Times New Roman" pitchFamily="18" charset="0"/>
              </a:rPr>
              <a:t>ANSYS</a:t>
            </a:r>
            <a:endParaRPr lang="zh-CN" altLang="en-US" sz="1200" dirty="0" smtClean="0">
              <a:solidFill>
                <a:schemeClr val="tx1"/>
              </a:solidFill>
              <a:latin typeface="Times New Roman" pitchFamily="18" charset="0"/>
              <a:ea typeface="华文楷体" pitchFamily="2" charset="-122"/>
              <a:cs typeface="Times New Roman" pitchFamily="18" charset="0"/>
            </a:endParaRPr>
          </a:p>
        </p:txBody>
      </p:sp>
      <p:sp>
        <p:nvSpPr>
          <p:cNvPr id="79" name="矩形 78"/>
          <p:cNvSpPr/>
          <p:nvPr/>
        </p:nvSpPr>
        <p:spPr>
          <a:xfrm>
            <a:off x="4649787" y="6360122"/>
            <a:ext cx="503223" cy="173575"/>
          </a:xfrm>
          <a:prstGeom prst="rect">
            <a:avLst/>
          </a:prstGeom>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altLang="zh-CN" sz="1200" dirty="0" smtClean="0">
                <a:solidFill>
                  <a:schemeClr val="tx1"/>
                </a:solidFill>
                <a:latin typeface="Times New Roman" pitchFamily="18" charset="0"/>
                <a:ea typeface="华文楷体" pitchFamily="2" charset="-122"/>
                <a:cs typeface="Times New Roman" pitchFamily="18" charset="0"/>
              </a:rPr>
              <a:t>Office</a:t>
            </a:r>
            <a:endParaRPr lang="zh-CN" altLang="en-US" sz="1200" dirty="0" smtClean="0">
              <a:solidFill>
                <a:schemeClr val="tx1"/>
              </a:solidFill>
              <a:latin typeface="Times New Roman" pitchFamily="18" charset="0"/>
              <a:ea typeface="华文楷体" pitchFamily="2" charset="-122"/>
              <a:cs typeface="Times New Roman" pitchFamily="18" charset="0"/>
            </a:endParaRPr>
          </a:p>
        </p:txBody>
      </p:sp>
      <p:sp>
        <p:nvSpPr>
          <p:cNvPr id="80" name="矩形 79"/>
          <p:cNvSpPr/>
          <p:nvPr/>
        </p:nvSpPr>
        <p:spPr>
          <a:xfrm>
            <a:off x="5193372" y="6360122"/>
            <a:ext cx="208903" cy="173575"/>
          </a:xfrm>
          <a:prstGeom prst="rect">
            <a:avLst/>
          </a:prstGeom>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altLang="zh-CN" sz="1200" dirty="0" smtClean="0">
                <a:solidFill>
                  <a:schemeClr val="tx1"/>
                </a:solidFill>
                <a:latin typeface="Times New Roman" pitchFamily="18" charset="0"/>
                <a:ea typeface="华文楷体" pitchFamily="2" charset="-122"/>
                <a:cs typeface="Times New Roman" pitchFamily="18" charset="0"/>
              </a:rPr>
              <a:t>…</a:t>
            </a:r>
            <a:endParaRPr lang="zh-CN" altLang="en-US" sz="1200" dirty="0" smtClean="0">
              <a:solidFill>
                <a:schemeClr val="tx1"/>
              </a:solidFill>
              <a:latin typeface="Times New Roman" pitchFamily="18" charset="0"/>
              <a:ea typeface="华文楷体" pitchFamily="2" charset="-122"/>
              <a:cs typeface="Times New Roman" pitchFamily="18" charset="0"/>
            </a:endParaRPr>
          </a:p>
        </p:txBody>
      </p:sp>
      <p:sp>
        <p:nvSpPr>
          <p:cNvPr id="81" name="线形标注 1(带边框和强调线) 80"/>
          <p:cNvSpPr/>
          <p:nvPr/>
        </p:nvSpPr>
        <p:spPr>
          <a:xfrm rot="5400000">
            <a:off x="2447514" y="5775107"/>
            <a:ext cx="228731" cy="584859"/>
          </a:xfrm>
          <a:prstGeom prst="accentBorderCallout1">
            <a:avLst>
              <a:gd name="adj1" fmla="val 46675"/>
              <a:gd name="adj2" fmla="val 118407"/>
              <a:gd name="adj3" fmla="val 46362"/>
              <a:gd name="adj4" fmla="val 168902"/>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zh-CN" altLang="en-US" sz="1200" dirty="0" smtClean="0">
                <a:latin typeface="华文楷体" pitchFamily="2" charset="-122"/>
                <a:ea typeface="华文楷体" pitchFamily="2" charset="-122"/>
              </a:rPr>
              <a:t>集成</a:t>
            </a:r>
            <a:endParaRPr lang="zh-CN" altLang="en-US" sz="1200" dirty="0">
              <a:latin typeface="华文楷体" pitchFamily="2" charset="-122"/>
              <a:ea typeface="华文楷体" pitchFamily="2" charset="-122"/>
            </a:endParaRPr>
          </a:p>
        </p:txBody>
      </p:sp>
      <p:sp>
        <p:nvSpPr>
          <p:cNvPr id="82" name="矩形 81"/>
          <p:cNvSpPr/>
          <p:nvPr/>
        </p:nvSpPr>
        <p:spPr>
          <a:xfrm>
            <a:off x="2269450" y="6334389"/>
            <a:ext cx="617233" cy="228731"/>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altLang="zh-CN" sz="1200" dirty="0" smtClean="0">
                <a:latin typeface="Times New Roman" pitchFamily="18" charset="0"/>
                <a:ea typeface="华文楷体" pitchFamily="2" charset="-122"/>
                <a:cs typeface="Times New Roman" pitchFamily="18" charset="0"/>
              </a:rPr>
              <a:t>PDM</a:t>
            </a:r>
            <a:endParaRPr lang="zh-CN" altLang="en-US" sz="1200" dirty="0" smtClean="0">
              <a:latin typeface="Times New Roman" pitchFamily="18" charset="0"/>
              <a:ea typeface="华文楷体" pitchFamily="2" charset="-122"/>
              <a:cs typeface="Times New Roman" pitchFamily="18" charset="0"/>
            </a:endParaRPr>
          </a:p>
        </p:txBody>
      </p:sp>
      <p:sp>
        <p:nvSpPr>
          <p:cNvPr id="83" name="线形标注 1(带边框和强调线) 82"/>
          <p:cNvSpPr/>
          <p:nvPr/>
        </p:nvSpPr>
        <p:spPr>
          <a:xfrm rot="5400000">
            <a:off x="798419" y="5775107"/>
            <a:ext cx="228731" cy="584859"/>
          </a:xfrm>
          <a:prstGeom prst="accentBorderCallout1">
            <a:avLst>
              <a:gd name="adj1" fmla="val 46675"/>
              <a:gd name="adj2" fmla="val 118407"/>
              <a:gd name="adj3" fmla="val 46362"/>
              <a:gd name="adj4" fmla="val 168902"/>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zh-CN" altLang="en-US" sz="1200" dirty="0" smtClean="0">
                <a:latin typeface="华文楷体" pitchFamily="2" charset="-122"/>
                <a:ea typeface="华文楷体" pitchFamily="2" charset="-122"/>
              </a:rPr>
              <a:t>集成</a:t>
            </a:r>
            <a:endParaRPr lang="zh-CN" altLang="en-US" sz="1200" dirty="0">
              <a:latin typeface="华文楷体" pitchFamily="2" charset="-122"/>
              <a:ea typeface="华文楷体" pitchFamily="2" charset="-122"/>
            </a:endParaRPr>
          </a:p>
        </p:txBody>
      </p:sp>
      <p:sp>
        <p:nvSpPr>
          <p:cNvPr id="84" name="矩形 83"/>
          <p:cNvSpPr/>
          <p:nvPr/>
        </p:nvSpPr>
        <p:spPr>
          <a:xfrm>
            <a:off x="474140" y="6334389"/>
            <a:ext cx="877288" cy="228731"/>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zh-CN" altLang="en-US" sz="1200" dirty="0" smtClean="0">
                <a:latin typeface="Times New Roman" pitchFamily="18" charset="0"/>
                <a:ea typeface="华文楷体" pitchFamily="2" charset="-122"/>
                <a:cs typeface="Times New Roman" pitchFamily="18" charset="0"/>
              </a:rPr>
              <a:t>外部数据库</a:t>
            </a:r>
          </a:p>
        </p:txBody>
      </p:sp>
      <p:sp>
        <p:nvSpPr>
          <p:cNvPr id="95" name="上下箭头 94"/>
          <p:cNvSpPr/>
          <p:nvPr/>
        </p:nvSpPr>
        <p:spPr>
          <a:xfrm>
            <a:off x="2364391" y="2945073"/>
            <a:ext cx="146215" cy="304974"/>
          </a:xfrm>
          <a:prstGeom prst="upDown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6" name="上下箭头 95"/>
          <p:cNvSpPr/>
          <p:nvPr/>
        </p:nvSpPr>
        <p:spPr>
          <a:xfrm>
            <a:off x="3167813" y="2941896"/>
            <a:ext cx="146215" cy="304974"/>
          </a:xfrm>
          <a:prstGeom prst="upDown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7" name="上下箭头 96"/>
          <p:cNvSpPr/>
          <p:nvPr/>
        </p:nvSpPr>
        <p:spPr>
          <a:xfrm>
            <a:off x="3980751" y="2941896"/>
            <a:ext cx="146215" cy="304974"/>
          </a:xfrm>
          <a:prstGeom prst="upDown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8" name="上下箭头 97"/>
          <p:cNvSpPr/>
          <p:nvPr/>
        </p:nvSpPr>
        <p:spPr>
          <a:xfrm>
            <a:off x="4784932" y="2941896"/>
            <a:ext cx="146215" cy="304974"/>
          </a:xfrm>
          <a:prstGeom prst="upDown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9" name="上下箭头 98"/>
          <p:cNvSpPr/>
          <p:nvPr/>
        </p:nvSpPr>
        <p:spPr>
          <a:xfrm>
            <a:off x="5597870" y="2941896"/>
            <a:ext cx="146215" cy="304974"/>
          </a:xfrm>
          <a:prstGeom prst="upDown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0" name="左右箭头 99"/>
          <p:cNvSpPr/>
          <p:nvPr/>
        </p:nvSpPr>
        <p:spPr>
          <a:xfrm>
            <a:off x="1688151" y="2484435"/>
            <a:ext cx="292429" cy="228731"/>
          </a:xfrm>
          <a:prstGeom prst="lef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1" name="左右箭头 100"/>
          <p:cNvSpPr/>
          <p:nvPr/>
        </p:nvSpPr>
        <p:spPr>
          <a:xfrm>
            <a:off x="1688151" y="5152960"/>
            <a:ext cx="292429" cy="228731"/>
          </a:xfrm>
          <a:prstGeom prst="lef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2" name="左右箭头 101"/>
          <p:cNvSpPr/>
          <p:nvPr/>
        </p:nvSpPr>
        <p:spPr>
          <a:xfrm>
            <a:off x="6147698" y="1721999"/>
            <a:ext cx="292429" cy="228731"/>
          </a:xfrm>
          <a:prstGeom prst="lef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3" name="左右箭头 102"/>
          <p:cNvSpPr/>
          <p:nvPr/>
        </p:nvSpPr>
        <p:spPr>
          <a:xfrm>
            <a:off x="6147698" y="3246871"/>
            <a:ext cx="292429" cy="228731"/>
          </a:xfrm>
          <a:prstGeom prst="lef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4" name="左右箭头 103"/>
          <p:cNvSpPr/>
          <p:nvPr/>
        </p:nvSpPr>
        <p:spPr>
          <a:xfrm rot="5400000">
            <a:off x="7254847" y="2722437"/>
            <a:ext cx="274398" cy="219322"/>
          </a:xfrm>
          <a:prstGeom prst="lef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5" name="左右箭头 104"/>
          <p:cNvSpPr/>
          <p:nvPr/>
        </p:nvSpPr>
        <p:spPr>
          <a:xfrm rot="5400000">
            <a:off x="7263605" y="1417163"/>
            <a:ext cx="274398" cy="219322"/>
          </a:xfrm>
          <a:prstGeom prst="lef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6" name="左右箭头 105"/>
          <p:cNvSpPr/>
          <p:nvPr/>
        </p:nvSpPr>
        <p:spPr>
          <a:xfrm rot="5400000">
            <a:off x="3926940" y="1413986"/>
            <a:ext cx="274398" cy="219322"/>
          </a:xfrm>
          <a:prstGeom prst="lef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7" name="左右箭头 106"/>
          <p:cNvSpPr/>
          <p:nvPr/>
        </p:nvSpPr>
        <p:spPr>
          <a:xfrm rot="5400000">
            <a:off x="844628" y="1413986"/>
            <a:ext cx="274398" cy="219322"/>
          </a:xfrm>
          <a:prstGeom prst="lef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9" name="左右箭头 108"/>
          <p:cNvSpPr/>
          <p:nvPr/>
        </p:nvSpPr>
        <p:spPr>
          <a:xfrm>
            <a:off x="6156176" y="5373216"/>
            <a:ext cx="292429" cy="228731"/>
          </a:xfrm>
          <a:prstGeom prst="lef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7" name="流程图: 磁盘 86"/>
          <p:cNvSpPr/>
          <p:nvPr/>
        </p:nvSpPr>
        <p:spPr>
          <a:xfrm>
            <a:off x="2809240" y="4869160"/>
            <a:ext cx="792000" cy="864000"/>
          </a:xfrm>
          <a:prstGeom prst="flowChartMagneticDisk">
            <a:avLst/>
          </a:prstGeom>
          <a:solidFill>
            <a:srgbClr val="FFC000"/>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流程</a:t>
            </a:r>
            <a:endParaRPr lang="en-US" altLang="zh-CN" sz="1200" dirty="0" smtClean="0">
              <a:solidFill>
                <a:schemeClr val="tx1"/>
              </a:solidFill>
              <a:latin typeface="华文楷体" pitchFamily="2" charset="-122"/>
              <a:ea typeface="华文楷体" pitchFamily="2" charset="-122"/>
            </a:endParaRPr>
          </a:p>
          <a:p>
            <a:pPr algn="ctr"/>
            <a:r>
              <a:rPr lang="zh-CN" altLang="en-US" sz="1200" dirty="0" smtClean="0">
                <a:solidFill>
                  <a:schemeClr val="tx1"/>
                </a:solidFill>
                <a:latin typeface="华文楷体" pitchFamily="2" charset="-122"/>
                <a:ea typeface="华文楷体" pitchFamily="2" charset="-122"/>
              </a:rPr>
              <a:t>模板库</a:t>
            </a:r>
            <a:endParaRPr lang="zh-CN" altLang="en-US" sz="1200" dirty="0">
              <a:solidFill>
                <a:schemeClr val="tx1"/>
              </a:solidFill>
              <a:latin typeface="华文楷体" pitchFamily="2" charset="-122"/>
              <a:ea typeface="华文楷体" pitchFamily="2" charset="-122"/>
            </a:endParaRPr>
          </a:p>
        </p:txBody>
      </p:sp>
      <p:sp>
        <p:nvSpPr>
          <p:cNvPr id="88" name="流程图: 磁盘 87"/>
          <p:cNvSpPr/>
          <p:nvPr/>
        </p:nvSpPr>
        <p:spPr>
          <a:xfrm>
            <a:off x="3638768" y="4869160"/>
            <a:ext cx="792000" cy="864000"/>
          </a:xfrm>
          <a:prstGeom prst="flowChartMagneticDisk">
            <a:avLst/>
          </a:prstGeom>
          <a:solidFill>
            <a:srgbClr val="FFC000"/>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设计</a:t>
            </a:r>
            <a:endParaRPr lang="en-US" altLang="zh-CN" sz="1200" dirty="0" smtClean="0">
              <a:solidFill>
                <a:schemeClr val="tx1"/>
              </a:solidFill>
              <a:latin typeface="华文楷体" pitchFamily="2" charset="-122"/>
              <a:ea typeface="华文楷体" pitchFamily="2" charset="-122"/>
            </a:endParaRPr>
          </a:p>
          <a:p>
            <a:pPr algn="ctr"/>
            <a:r>
              <a:rPr lang="zh-CN" altLang="en-US" sz="1200" dirty="0" smtClean="0">
                <a:solidFill>
                  <a:schemeClr val="tx1"/>
                </a:solidFill>
                <a:latin typeface="华文楷体" pitchFamily="2" charset="-122"/>
                <a:ea typeface="华文楷体" pitchFamily="2" charset="-122"/>
              </a:rPr>
              <a:t>模板库</a:t>
            </a:r>
            <a:endParaRPr lang="zh-CN" altLang="en-US" sz="1200" dirty="0">
              <a:solidFill>
                <a:schemeClr val="tx1"/>
              </a:solidFill>
              <a:latin typeface="华文楷体" pitchFamily="2" charset="-122"/>
              <a:ea typeface="华文楷体" pitchFamily="2" charset="-122"/>
            </a:endParaRPr>
          </a:p>
        </p:txBody>
      </p:sp>
      <p:sp>
        <p:nvSpPr>
          <p:cNvPr id="89" name="矩形 88"/>
          <p:cNvSpPr/>
          <p:nvPr/>
        </p:nvSpPr>
        <p:spPr bwMode="auto">
          <a:xfrm>
            <a:off x="1834365" y="1508968"/>
            <a:ext cx="4488362" cy="5058404"/>
          </a:xfrm>
          <a:prstGeom prst="rect">
            <a:avLst/>
          </a:prstGeom>
          <a:solidFill>
            <a:schemeClr val="accent1">
              <a:alpha val="63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241289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组合 1"/>
          <p:cNvGrpSpPr>
            <a:grpSpLocks/>
          </p:cNvGrpSpPr>
          <p:nvPr/>
        </p:nvGrpSpPr>
        <p:grpSpPr bwMode="auto">
          <a:xfrm>
            <a:off x="107950" y="692696"/>
            <a:ext cx="8928100" cy="6120408"/>
            <a:chOff x="323850" y="44624"/>
            <a:chExt cx="8424863" cy="6624736"/>
          </a:xfrm>
        </p:grpSpPr>
        <p:sp>
          <p:nvSpPr>
            <p:cNvPr id="40" name="矩形 39"/>
            <p:cNvSpPr/>
            <p:nvPr/>
          </p:nvSpPr>
          <p:spPr bwMode="auto">
            <a:xfrm>
              <a:off x="323850" y="44624"/>
              <a:ext cx="8424863" cy="6624736"/>
            </a:xfrm>
            <a:prstGeom prst="rect">
              <a:avLst/>
            </a:prstGeom>
            <a:solidFill>
              <a:srgbClr val="FFFF00"/>
            </a:solidFill>
            <a:ln w="9525">
              <a:solidFill>
                <a:schemeClr val="tx1"/>
              </a:solidFill>
              <a:tailEnd type="triangle"/>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zh-CN" altLang="en-US" sz="2400">
                <a:latin typeface="黑体" pitchFamily="49" charset="-122"/>
                <a:cs typeface="Times New Roman" pitchFamily="18" charset="0"/>
              </a:endParaRPr>
            </a:p>
          </p:txBody>
        </p:sp>
        <p:sp>
          <p:nvSpPr>
            <p:cNvPr id="41" name="矩形 40"/>
            <p:cNvSpPr/>
            <p:nvPr/>
          </p:nvSpPr>
          <p:spPr bwMode="auto">
            <a:xfrm>
              <a:off x="431707" y="591847"/>
              <a:ext cx="8201659" cy="892095"/>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专业应用系统</a:t>
              </a:r>
            </a:p>
          </p:txBody>
        </p:sp>
        <p:sp>
          <p:nvSpPr>
            <p:cNvPr id="42" name="矩形 41"/>
            <p:cNvSpPr/>
            <p:nvPr/>
          </p:nvSpPr>
          <p:spPr bwMode="auto">
            <a:xfrm>
              <a:off x="431707" y="1556085"/>
              <a:ext cx="8201659" cy="5021778"/>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基础支撑软件</a:t>
              </a:r>
            </a:p>
          </p:txBody>
        </p:sp>
        <p:sp>
          <p:nvSpPr>
            <p:cNvPr id="44" name="矩形 43"/>
            <p:cNvSpPr/>
            <p:nvPr/>
          </p:nvSpPr>
          <p:spPr bwMode="auto">
            <a:xfrm>
              <a:off x="3250981" y="3257577"/>
              <a:ext cx="2536148" cy="1400608"/>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协同仿真管理</a:t>
              </a:r>
            </a:p>
          </p:txBody>
        </p:sp>
        <p:sp>
          <p:nvSpPr>
            <p:cNvPr id="45" name="矩形 44"/>
            <p:cNvSpPr/>
            <p:nvPr/>
          </p:nvSpPr>
          <p:spPr bwMode="auto">
            <a:xfrm>
              <a:off x="5966891" y="3257577"/>
              <a:ext cx="2536147" cy="1400608"/>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多学科集成优化</a:t>
              </a:r>
            </a:p>
          </p:txBody>
        </p:sp>
        <p:sp>
          <p:nvSpPr>
            <p:cNvPr id="46" name="矩形 45"/>
            <p:cNvSpPr/>
            <p:nvPr/>
          </p:nvSpPr>
          <p:spPr bwMode="auto">
            <a:xfrm>
              <a:off x="533573" y="943759"/>
              <a:ext cx="1075578"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履带总体</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47" name="矩形 46"/>
            <p:cNvSpPr/>
            <p:nvPr/>
          </p:nvSpPr>
          <p:spPr bwMode="auto">
            <a:xfrm>
              <a:off x="3980517" y="943759"/>
              <a:ext cx="1075578"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防护专业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48" name="矩形 47"/>
            <p:cNvSpPr/>
            <p:nvPr/>
          </p:nvSpPr>
          <p:spPr bwMode="auto">
            <a:xfrm>
              <a:off x="5129497" y="943759"/>
              <a:ext cx="1075578"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轮式总体</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49" name="矩形 48"/>
            <p:cNvSpPr/>
            <p:nvPr/>
          </p:nvSpPr>
          <p:spPr bwMode="auto">
            <a:xfrm>
              <a:off x="6278479" y="943759"/>
              <a:ext cx="1074080"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行动专业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50" name="矩形 49"/>
            <p:cNvSpPr/>
            <p:nvPr/>
          </p:nvSpPr>
          <p:spPr bwMode="auto">
            <a:xfrm>
              <a:off x="7425962" y="943759"/>
              <a:ext cx="1077076"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en-US" altLang="zh-CN" sz="1400">
                  <a:solidFill>
                    <a:schemeClr val="tx1"/>
                  </a:solidFill>
                  <a:latin typeface="黑体" pitchFamily="49" charset="-122"/>
                </a:rPr>
                <a:t>…….</a:t>
              </a:r>
              <a:endParaRPr lang="zh-CN" altLang="en-US" sz="1400">
                <a:solidFill>
                  <a:schemeClr val="tx1"/>
                </a:solidFill>
                <a:latin typeface="黑体" pitchFamily="49" charset="-122"/>
              </a:endParaRPr>
            </a:p>
          </p:txBody>
        </p:sp>
        <p:sp>
          <p:nvSpPr>
            <p:cNvPr id="52" name="矩形 51"/>
            <p:cNvSpPr/>
            <p:nvPr/>
          </p:nvSpPr>
          <p:spPr bwMode="auto">
            <a:xfrm>
              <a:off x="533573" y="4730327"/>
              <a:ext cx="7969465" cy="85866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过程数据管理</a:t>
              </a:r>
            </a:p>
          </p:txBody>
        </p:sp>
        <p:sp>
          <p:nvSpPr>
            <p:cNvPr id="53" name="矩形 52"/>
            <p:cNvSpPr/>
            <p:nvPr/>
          </p:nvSpPr>
          <p:spPr bwMode="auto">
            <a:xfrm>
              <a:off x="533573" y="3257577"/>
              <a:ext cx="2534649" cy="1400608"/>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设计导航</a:t>
              </a:r>
            </a:p>
          </p:txBody>
        </p:sp>
        <p:sp>
          <p:nvSpPr>
            <p:cNvPr id="59" name="矩形 58"/>
            <p:cNvSpPr/>
            <p:nvPr/>
          </p:nvSpPr>
          <p:spPr bwMode="auto">
            <a:xfrm>
              <a:off x="740299" y="5124468"/>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元数据管理</a:t>
              </a:r>
            </a:p>
          </p:txBody>
        </p:sp>
        <p:sp>
          <p:nvSpPr>
            <p:cNvPr id="60" name="矩形 59"/>
            <p:cNvSpPr/>
            <p:nvPr/>
          </p:nvSpPr>
          <p:spPr bwMode="auto">
            <a:xfrm>
              <a:off x="2028596" y="5124468"/>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数据可视化</a:t>
              </a:r>
            </a:p>
          </p:txBody>
        </p:sp>
        <p:sp>
          <p:nvSpPr>
            <p:cNvPr id="61" name="矩形 60"/>
            <p:cNvSpPr/>
            <p:nvPr/>
          </p:nvSpPr>
          <p:spPr bwMode="auto">
            <a:xfrm>
              <a:off x="3319889" y="5124468"/>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数据对比</a:t>
              </a:r>
            </a:p>
          </p:txBody>
        </p:sp>
        <p:sp>
          <p:nvSpPr>
            <p:cNvPr id="62" name="矩形 61"/>
            <p:cNvSpPr/>
            <p:nvPr/>
          </p:nvSpPr>
          <p:spPr bwMode="auto">
            <a:xfrm>
              <a:off x="4608186" y="5124468"/>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数据谱系</a:t>
              </a:r>
            </a:p>
          </p:txBody>
        </p:sp>
        <p:sp>
          <p:nvSpPr>
            <p:cNvPr id="63" name="矩形 62"/>
            <p:cNvSpPr/>
            <p:nvPr/>
          </p:nvSpPr>
          <p:spPr bwMode="auto">
            <a:xfrm>
              <a:off x="5899479" y="5124468"/>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多视图管理</a:t>
              </a:r>
            </a:p>
          </p:txBody>
        </p:sp>
        <p:sp>
          <p:nvSpPr>
            <p:cNvPr id="64" name="矩形 63"/>
            <p:cNvSpPr/>
            <p:nvPr/>
          </p:nvSpPr>
          <p:spPr bwMode="auto">
            <a:xfrm>
              <a:off x="7187776" y="5124468"/>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数据备份恢复</a:t>
              </a:r>
            </a:p>
          </p:txBody>
        </p:sp>
        <p:sp>
          <p:nvSpPr>
            <p:cNvPr id="65" name="矩形 64"/>
            <p:cNvSpPr/>
            <p:nvPr/>
          </p:nvSpPr>
          <p:spPr bwMode="auto">
            <a:xfrm>
              <a:off x="1682554" y="943759"/>
              <a:ext cx="1077076"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炮塔专业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66" name="矩形 65"/>
            <p:cNvSpPr/>
            <p:nvPr/>
          </p:nvSpPr>
          <p:spPr bwMode="auto">
            <a:xfrm>
              <a:off x="2831535" y="943759"/>
              <a:ext cx="1077077"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传动专业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68" name="矩形 67"/>
            <p:cNvSpPr/>
            <p:nvPr/>
          </p:nvSpPr>
          <p:spPr bwMode="auto">
            <a:xfrm>
              <a:off x="621956" y="3609488"/>
              <a:ext cx="1178941"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设计过程定义</a:t>
              </a:r>
            </a:p>
          </p:txBody>
        </p:sp>
        <p:sp>
          <p:nvSpPr>
            <p:cNvPr id="69" name="矩形 68"/>
            <p:cNvSpPr/>
            <p:nvPr/>
          </p:nvSpPr>
          <p:spPr bwMode="auto">
            <a:xfrm>
              <a:off x="1859321" y="3609488"/>
              <a:ext cx="1131004"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设计工具封装</a:t>
              </a:r>
            </a:p>
          </p:txBody>
        </p:sp>
        <p:sp>
          <p:nvSpPr>
            <p:cNvPr id="70" name="矩形 69"/>
            <p:cNvSpPr/>
            <p:nvPr/>
          </p:nvSpPr>
          <p:spPr bwMode="auto">
            <a:xfrm>
              <a:off x="621956" y="4153192"/>
              <a:ext cx="1178941"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设计过程管理</a:t>
              </a:r>
            </a:p>
          </p:txBody>
        </p:sp>
        <p:sp>
          <p:nvSpPr>
            <p:cNvPr id="71" name="矩形 70"/>
            <p:cNvSpPr/>
            <p:nvPr/>
          </p:nvSpPr>
          <p:spPr bwMode="auto">
            <a:xfrm>
              <a:off x="1859321" y="4153192"/>
              <a:ext cx="1131004"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设计过程监控</a:t>
              </a:r>
            </a:p>
          </p:txBody>
        </p:sp>
        <p:sp>
          <p:nvSpPr>
            <p:cNvPr id="72" name="矩形 71"/>
            <p:cNvSpPr/>
            <p:nvPr/>
          </p:nvSpPr>
          <p:spPr bwMode="auto">
            <a:xfrm>
              <a:off x="3355842" y="3641160"/>
              <a:ext cx="1178942"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仿真工具集成</a:t>
              </a:r>
            </a:p>
          </p:txBody>
        </p:sp>
        <p:sp>
          <p:nvSpPr>
            <p:cNvPr id="73" name="矩形 72"/>
            <p:cNvSpPr/>
            <p:nvPr/>
          </p:nvSpPr>
          <p:spPr bwMode="auto">
            <a:xfrm>
              <a:off x="4593206" y="3641160"/>
              <a:ext cx="1131005"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仿真向导模板</a:t>
              </a:r>
            </a:p>
          </p:txBody>
        </p:sp>
        <p:sp>
          <p:nvSpPr>
            <p:cNvPr id="87" name="矩形 86"/>
            <p:cNvSpPr/>
            <p:nvPr/>
          </p:nvSpPr>
          <p:spPr bwMode="auto">
            <a:xfrm>
              <a:off x="533573" y="1916794"/>
              <a:ext cx="7987441" cy="125632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smtClean="0">
                  <a:solidFill>
                    <a:schemeClr val="tx1"/>
                  </a:solidFill>
                  <a:latin typeface="黑体" pitchFamily="49" charset="-122"/>
                </a:rPr>
                <a:t>研发过程协同管理</a:t>
              </a:r>
              <a:endParaRPr lang="zh-CN" altLang="en-US" sz="1600" dirty="0">
                <a:solidFill>
                  <a:schemeClr val="tx1"/>
                </a:solidFill>
                <a:latin typeface="黑体" pitchFamily="49" charset="-122"/>
              </a:endParaRPr>
            </a:p>
          </p:txBody>
        </p:sp>
        <p:sp>
          <p:nvSpPr>
            <p:cNvPr id="74" name="矩形 73"/>
            <p:cNvSpPr/>
            <p:nvPr/>
          </p:nvSpPr>
          <p:spPr bwMode="auto">
            <a:xfrm>
              <a:off x="3355842" y="4186623"/>
              <a:ext cx="1178942" cy="39942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仿真过程集成</a:t>
              </a:r>
            </a:p>
          </p:txBody>
        </p:sp>
        <p:sp>
          <p:nvSpPr>
            <p:cNvPr id="75" name="矩形 74"/>
            <p:cNvSpPr/>
            <p:nvPr/>
          </p:nvSpPr>
          <p:spPr bwMode="auto">
            <a:xfrm>
              <a:off x="4593206" y="4186623"/>
              <a:ext cx="1131005" cy="39942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资源任务调度</a:t>
              </a:r>
            </a:p>
          </p:txBody>
        </p:sp>
        <p:sp>
          <p:nvSpPr>
            <p:cNvPr id="76" name="矩形 75"/>
            <p:cNvSpPr/>
            <p:nvPr/>
          </p:nvSpPr>
          <p:spPr bwMode="auto">
            <a:xfrm>
              <a:off x="6092724" y="3649959"/>
              <a:ext cx="1178941"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优化流程定义</a:t>
              </a:r>
            </a:p>
          </p:txBody>
        </p:sp>
        <p:sp>
          <p:nvSpPr>
            <p:cNvPr id="77" name="矩形 76"/>
            <p:cNvSpPr/>
            <p:nvPr/>
          </p:nvSpPr>
          <p:spPr bwMode="auto">
            <a:xfrm>
              <a:off x="7330089" y="3649959"/>
              <a:ext cx="1131004"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优化组件封装</a:t>
              </a:r>
            </a:p>
          </p:txBody>
        </p:sp>
        <p:sp>
          <p:nvSpPr>
            <p:cNvPr id="78" name="矩形 77"/>
            <p:cNvSpPr/>
            <p:nvPr/>
          </p:nvSpPr>
          <p:spPr bwMode="auto">
            <a:xfrm>
              <a:off x="6092724" y="4193661"/>
              <a:ext cx="1178941"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多方案对比</a:t>
              </a:r>
            </a:p>
          </p:txBody>
        </p:sp>
        <p:sp>
          <p:nvSpPr>
            <p:cNvPr id="79" name="矩形 78"/>
            <p:cNvSpPr/>
            <p:nvPr/>
          </p:nvSpPr>
          <p:spPr bwMode="auto">
            <a:xfrm>
              <a:off x="7330089" y="4193661"/>
              <a:ext cx="1131004"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多学科优化</a:t>
              </a:r>
            </a:p>
          </p:txBody>
        </p:sp>
        <p:sp>
          <p:nvSpPr>
            <p:cNvPr id="80" name="矩形 79"/>
            <p:cNvSpPr/>
            <p:nvPr/>
          </p:nvSpPr>
          <p:spPr bwMode="auto">
            <a:xfrm>
              <a:off x="539565" y="5666412"/>
              <a:ext cx="7969465" cy="85866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工程资源管理</a:t>
              </a:r>
            </a:p>
          </p:txBody>
        </p:sp>
        <p:sp>
          <p:nvSpPr>
            <p:cNvPr id="81" name="矩形 80"/>
            <p:cNvSpPr/>
            <p:nvPr/>
          </p:nvSpPr>
          <p:spPr bwMode="auto">
            <a:xfrm>
              <a:off x="746292" y="6060553"/>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流程模板库</a:t>
              </a:r>
            </a:p>
          </p:txBody>
        </p:sp>
        <p:sp>
          <p:nvSpPr>
            <p:cNvPr id="82" name="矩形 81"/>
            <p:cNvSpPr/>
            <p:nvPr/>
          </p:nvSpPr>
          <p:spPr bwMode="auto">
            <a:xfrm>
              <a:off x="2034589" y="6060553"/>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设计模型库</a:t>
              </a:r>
            </a:p>
          </p:txBody>
        </p:sp>
        <p:sp>
          <p:nvSpPr>
            <p:cNvPr id="83" name="矩形 82"/>
            <p:cNvSpPr/>
            <p:nvPr/>
          </p:nvSpPr>
          <p:spPr bwMode="auto">
            <a:xfrm>
              <a:off x="3325882" y="6060553"/>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仿真模板库</a:t>
              </a:r>
            </a:p>
          </p:txBody>
        </p:sp>
        <p:sp>
          <p:nvSpPr>
            <p:cNvPr id="84" name="矩形 83"/>
            <p:cNvSpPr/>
            <p:nvPr/>
          </p:nvSpPr>
          <p:spPr bwMode="auto">
            <a:xfrm>
              <a:off x="4614179" y="6060553"/>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优化模型库</a:t>
              </a:r>
            </a:p>
          </p:txBody>
        </p:sp>
        <p:sp>
          <p:nvSpPr>
            <p:cNvPr id="85" name="矩形 84"/>
            <p:cNvSpPr/>
            <p:nvPr/>
          </p:nvSpPr>
          <p:spPr bwMode="auto">
            <a:xfrm>
              <a:off x="5905472" y="6060553"/>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设计知识库</a:t>
              </a:r>
            </a:p>
          </p:txBody>
        </p:sp>
        <p:sp>
          <p:nvSpPr>
            <p:cNvPr id="86" name="矩形 85"/>
            <p:cNvSpPr/>
            <p:nvPr/>
          </p:nvSpPr>
          <p:spPr bwMode="auto">
            <a:xfrm>
              <a:off x="7193769" y="6060553"/>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仿真知识库</a:t>
              </a:r>
            </a:p>
          </p:txBody>
        </p:sp>
        <p:sp>
          <p:nvSpPr>
            <p:cNvPr id="88" name="矩形 87"/>
            <p:cNvSpPr/>
            <p:nvPr/>
          </p:nvSpPr>
          <p:spPr bwMode="auto">
            <a:xfrm>
              <a:off x="533573" y="2288061"/>
              <a:ext cx="3938294" cy="885057"/>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流程管理</a:t>
              </a:r>
            </a:p>
          </p:txBody>
        </p:sp>
        <p:sp>
          <p:nvSpPr>
            <p:cNvPr id="89" name="矩形 88"/>
            <p:cNvSpPr/>
            <p:nvPr/>
          </p:nvSpPr>
          <p:spPr bwMode="auto">
            <a:xfrm>
              <a:off x="2578370"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流程监控</a:t>
              </a:r>
            </a:p>
          </p:txBody>
        </p:sp>
        <p:sp>
          <p:nvSpPr>
            <p:cNvPr id="90" name="矩形 89"/>
            <p:cNvSpPr/>
            <p:nvPr/>
          </p:nvSpPr>
          <p:spPr bwMode="auto">
            <a:xfrm>
              <a:off x="584505" y="2654049"/>
              <a:ext cx="898812"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流程定义</a:t>
              </a:r>
            </a:p>
          </p:txBody>
        </p:sp>
        <p:sp>
          <p:nvSpPr>
            <p:cNvPr id="91" name="矩形 90"/>
            <p:cNvSpPr/>
            <p:nvPr/>
          </p:nvSpPr>
          <p:spPr bwMode="auto">
            <a:xfrm>
              <a:off x="1580689"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流程执行</a:t>
              </a:r>
            </a:p>
          </p:txBody>
        </p:sp>
        <p:sp>
          <p:nvSpPr>
            <p:cNvPr id="92" name="矩形 91"/>
            <p:cNvSpPr/>
            <p:nvPr/>
          </p:nvSpPr>
          <p:spPr bwMode="auto">
            <a:xfrm>
              <a:off x="3576051"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应用集成</a:t>
              </a:r>
            </a:p>
          </p:txBody>
        </p:sp>
        <p:sp>
          <p:nvSpPr>
            <p:cNvPr id="93" name="矩形 92"/>
            <p:cNvSpPr/>
            <p:nvPr/>
          </p:nvSpPr>
          <p:spPr bwMode="auto">
            <a:xfrm>
              <a:off x="4536281" y="2281023"/>
              <a:ext cx="3984733" cy="886817"/>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协同任务管理</a:t>
              </a:r>
            </a:p>
          </p:txBody>
        </p:sp>
        <p:sp>
          <p:nvSpPr>
            <p:cNvPr id="94" name="矩形 93"/>
            <p:cNvSpPr/>
            <p:nvPr/>
          </p:nvSpPr>
          <p:spPr bwMode="auto">
            <a:xfrm>
              <a:off x="4573732"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任务管理</a:t>
              </a:r>
            </a:p>
          </p:txBody>
        </p:sp>
        <p:sp>
          <p:nvSpPr>
            <p:cNvPr id="95" name="矩形 94"/>
            <p:cNvSpPr/>
            <p:nvPr/>
          </p:nvSpPr>
          <p:spPr bwMode="auto">
            <a:xfrm>
              <a:off x="5571414"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任务执行</a:t>
              </a:r>
            </a:p>
          </p:txBody>
        </p:sp>
        <p:sp>
          <p:nvSpPr>
            <p:cNvPr id="96" name="矩形 95"/>
            <p:cNvSpPr/>
            <p:nvPr/>
          </p:nvSpPr>
          <p:spPr bwMode="auto">
            <a:xfrm>
              <a:off x="7566776" y="2654049"/>
              <a:ext cx="898812"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任务统计</a:t>
              </a:r>
            </a:p>
          </p:txBody>
        </p:sp>
        <p:sp>
          <p:nvSpPr>
            <p:cNvPr id="97" name="矩形 96"/>
            <p:cNvSpPr/>
            <p:nvPr/>
          </p:nvSpPr>
          <p:spPr bwMode="auto">
            <a:xfrm>
              <a:off x="6569095"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任务监控</a:t>
              </a:r>
            </a:p>
          </p:txBody>
        </p:sp>
      </p:grpSp>
      <p:sp>
        <p:nvSpPr>
          <p:cNvPr id="54" name="标题 8"/>
          <p:cNvSpPr>
            <a:spLocks noGrp="1"/>
          </p:cNvSpPr>
          <p:nvPr>
            <p:ph type="title"/>
          </p:nvPr>
        </p:nvSpPr>
        <p:spPr>
          <a:xfrm>
            <a:off x="142875" y="44450"/>
            <a:ext cx="6229350" cy="669925"/>
          </a:xfrm>
        </p:spPr>
        <p:txBody>
          <a:bodyPr rtlCol="0"/>
          <a:lstStyle/>
          <a:p>
            <a:pPr eaLnBrk="1" fontAlgn="auto" hangingPunct="1">
              <a:spcAft>
                <a:spcPts val="0"/>
              </a:spcAft>
              <a:defRPr/>
            </a:pPr>
            <a:r>
              <a:rPr lang="zh-CN" altLang="en-US" dirty="0" smtClean="0"/>
              <a:t>平台架构</a:t>
            </a:r>
            <a:endParaRPr lang="zh-CN" altLang="en-US" dirty="0"/>
          </a:p>
        </p:txBody>
      </p:sp>
      <p:sp>
        <p:nvSpPr>
          <p:cNvPr id="2" name="圆角矩形 1"/>
          <p:cNvSpPr/>
          <p:nvPr/>
        </p:nvSpPr>
        <p:spPr bwMode="auto">
          <a:xfrm>
            <a:off x="196849" y="764704"/>
            <a:ext cx="8691563" cy="393527"/>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58" name="矩形 53"/>
          <p:cNvSpPr>
            <a:spLocks noChangeArrowheads="1"/>
          </p:cNvSpPr>
          <p:nvPr/>
        </p:nvSpPr>
        <p:spPr bwMode="auto">
          <a:xfrm>
            <a:off x="3556249" y="789400"/>
            <a:ext cx="18261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auto">
              <a:spcBef>
                <a:spcPts val="0"/>
              </a:spcBef>
              <a:spcAft>
                <a:spcPts val="0"/>
              </a:spcAft>
              <a:defRPr/>
            </a:pPr>
            <a:r>
              <a:rPr lang="zh-CN" altLang="en-US" sz="1600" dirty="0">
                <a:latin typeface="黑体" pitchFamily="49" charset="-122"/>
                <a:ea typeface="+mn-ea"/>
              </a:rPr>
              <a:t>综合仿真平台门户</a:t>
            </a:r>
          </a:p>
        </p:txBody>
      </p:sp>
    </p:spTree>
    <p:extLst>
      <p:ext uri="{BB962C8B-B14F-4D97-AF65-F5344CB8AC3E}">
        <p14:creationId xmlns:p14="http://schemas.microsoft.com/office/powerpoint/2010/main" val="214815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9" name="直接连接符 408"/>
          <p:cNvCxnSpPr/>
          <p:nvPr/>
        </p:nvCxnSpPr>
        <p:spPr bwMode="auto">
          <a:xfrm>
            <a:off x="0" y="3929066"/>
            <a:ext cx="8929718" cy="1588"/>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p:spPr>
      </p:cxnSp>
      <p:cxnSp>
        <p:nvCxnSpPr>
          <p:cNvPr id="411" name="直接连接符 410"/>
          <p:cNvCxnSpPr/>
          <p:nvPr/>
        </p:nvCxnSpPr>
        <p:spPr bwMode="auto">
          <a:xfrm>
            <a:off x="0" y="5429264"/>
            <a:ext cx="8929718" cy="1588"/>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p:spPr>
      </p:cxnSp>
      <p:sp>
        <p:nvSpPr>
          <p:cNvPr id="2" name="标题 1"/>
          <p:cNvSpPr>
            <a:spLocks noGrp="1"/>
          </p:cNvSpPr>
          <p:nvPr>
            <p:ph type="title"/>
          </p:nvPr>
        </p:nvSpPr>
        <p:spPr/>
        <p:txBody>
          <a:bodyPr/>
          <a:lstStyle/>
          <a:p>
            <a:r>
              <a:rPr lang="zh-CN" altLang="en-US" dirty="0" smtClean="0"/>
              <a:t>应用场景：全景</a:t>
            </a:r>
            <a:endParaRPr lang="zh-CN" altLang="en-US" dirty="0"/>
          </a:p>
        </p:txBody>
      </p:sp>
      <p:grpSp>
        <p:nvGrpSpPr>
          <p:cNvPr id="3" name="组合 317"/>
          <p:cNvGrpSpPr/>
          <p:nvPr/>
        </p:nvGrpSpPr>
        <p:grpSpPr>
          <a:xfrm>
            <a:off x="5429256" y="857232"/>
            <a:ext cx="2428892" cy="1285883"/>
            <a:chOff x="354777" y="1969625"/>
            <a:chExt cx="2428892" cy="1285883"/>
          </a:xfrm>
        </p:grpSpPr>
        <p:grpSp>
          <p:nvGrpSpPr>
            <p:cNvPr id="4" name="组合 196"/>
            <p:cNvGrpSpPr/>
            <p:nvPr/>
          </p:nvGrpSpPr>
          <p:grpSpPr>
            <a:xfrm>
              <a:off x="354777" y="1969625"/>
              <a:ext cx="2428892" cy="1285883"/>
              <a:chOff x="5357818" y="285728"/>
              <a:chExt cx="3469847" cy="1400182"/>
            </a:xfrm>
            <a:solidFill>
              <a:sysClr val="window" lastClr="FFFFFF">
                <a:lumMod val="85000"/>
              </a:sysClr>
            </a:solidFill>
          </p:grpSpPr>
          <p:sp>
            <p:nvSpPr>
              <p:cNvPr id="198" name="矩形 197"/>
              <p:cNvSpPr/>
              <p:nvPr/>
            </p:nvSpPr>
            <p:spPr>
              <a:xfrm>
                <a:off x="5357818" y="571480"/>
                <a:ext cx="3469847" cy="1114430"/>
              </a:xfrm>
              <a:prstGeom prst="rect">
                <a:avLst/>
              </a:prstGeom>
              <a:ln/>
            </p:spPr>
            <p:style>
              <a:lnRef idx="1">
                <a:schemeClr val="dk1"/>
              </a:lnRef>
              <a:fillRef idx="2">
                <a:schemeClr val="dk1"/>
              </a:fillRef>
              <a:effectRef idx="1">
                <a:schemeClr val="dk1"/>
              </a:effectRef>
              <a:fontRef idx="minor">
                <a:schemeClr val="dk1"/>
              </a:fontRef>
            </p:style>
            <p:txBody>
              <a:bodyPr rtlCol="0" anchor="b"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Calibri"/>
                    <a:ea typeface="宋体"/>
                    <a:cs typeface="+mn-cs"/>
                  </a:rPr>
                  <a:t>产品数据</a:t>
                </a:r>
                <a:endParaRPr kumimoji="0" lang="zh-CN" altLang="en-US" sz="1400" b="0"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199" name="矩形 198"/>
              <p:cNvSpPr/>
              <p:nvPr/>
            </p:nvSpPr>
            <p:spPr>
              <a:xfrm>
                <a:off x="5357818" y="285728"/>
                <a:ext cx="3469847" cy="285776"/>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latin typeface="Calibri"/>
                    <a:ea typeface="宋体"/>
                    <a:cs typeface="+mn-cs"/>
                  </a:rPr>
                  <a:t>PDM</a:t>
                </a:r>
                <a:r>
                  <a:rPr kumimoji="0" lang="zh-CN" altLang="en-US" sz="1400" b="0" i="0" u="none" strike="noStrike" kern="0" cap="none" spc="0" normalizeH="0" baseline="0" noProof="0" dirty="0" smtClean="0">
                    <a:ln>
                      <a:noFill/>
                    </a:ln>
                    <a:solidFill>
                      <a:sysClr val="windowText" lastClr="000000"/>
                    </a:solidFill>
                    <a:effectLst/>
                    <a:uLnTx/>
                    <a:uFillTx/>
                    <a:latin typeface="Calibri"/>
                    <a:ea typeface="宋体"/>
                    <a:cs typeface="+mn-cs"/>
                  </a:rPr>
                  <a:t>  </a:t>
                </a:r>
                <a:r>
                  <a:rPr kumimoji="0" lang="en-US" altLang="zh-CN" sz="1400" b="0" i="0" u="none" strike="noStrike" kern="0" cap="none" spc="0" normalizeH="0" baseline="0" noProof="0" dirty="0" err="1" smtClean="0">
                    <a:ln>
                      <a:noFill/>
                    </a:ln>
                    <a:solidFill>
                      <a:sysClr val="windowText" lastClr="000000"/>
                    </a:solidFill>
                    <a:effectLst/>
                    <a:uLnTx/>
                    <a:uFillTx/>
                    <a:latin typeface="Calibri"/>
                    <a:ea typeface="宋体"/>
                    <a:cs typeface="+mn-cs"/>
                  </a:rPr>
                  <a:t>WindChill</a:t>
                </a:r>
                <a:endParaRPr kumimoji="0" lang="zh-CN" altLang="en-US" sz="1400" b="0" i="0" u="none" strike="noStrike" kern="0" cap="none" spc="0" normalizeH="0" baseline="0" noProof="0" dirty="0">
                  <a:ln>
                    <a:noFill/>
                  </a:ln>
                  <a:solidFill>
                    <a:sysClr val="windowText" lastClr="000000"/>
                  </a:solidFill>
                  <a:effectLst/>
                  <a:uLnTx/>
                  <a:uFillTx/>
                  <a:latin typeface="Calibri"/>
                  <a:ea typeface="宋体"/>
                  <a:cs typeface="+mn-cs"/>
                </a:endParaRPr>
              </a:p>
            </p:txBody>
          </p:sp>
        </p:grpSp>
        <p:sp>
          <p:nvSpPr>
            <p:cNvPr id="200" name="流程图: 磁盘 199"/>
            <p:cNvSpPr/>
            <p:nvPr/>
          </p:nvSpPr>
          <p:spPr>
            <a:xfrm>
              <a:off x="627523" y="2316662"/>
              <a:ext cx="759624" cy="489861"/>
            </a:xfrm>
            <a:prstGeom prst="flowChartMagneticDisk">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01" name="流程图: 磁盘 200"/>
            <p:cNvSpPr/>
            <p:nvPr/>
          </p:nvSpPr>
          <p:spPr>
            <a:xfrm>
              <a:off x="1166789" y="2377895"/>
              <a:ext cx="759624" cy="489861"/>
            </a:xfrm>
            <a:prstGeom prst="flowChartMagneticDisk">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02" name="流程图: 磁盘 201"/>
            <p:cNvSpPr/>
            <p:nvPr/>
          </p:nvSpPr>
          <p:spPr>
            <a:xfrm>
              <a:off x="1738293" y="2439127"/>
              <a:ext cx="759624" cy="489861"/>
            </a:xfrm>
            <a:prstGeom prst="flowChartMagneticDisk">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nvGrpSpPr>
          <p:cNvPr id="5" name="组合 162"/>
          <p:cNvGrpSpPr/>
          <p:nvPr/>
        </p:nvGrpSpPr>
        <p:grpSpPr>
          <a:xfrm>
            <a:off x="6429388" y="5572140"/>
            <a:ext cx="1428760" cy="867461"/>
            <a:chOff x="6429388" y="5572140"/>
            <a:chExt cx="1428760" cy="867461"/>
          </a:xfrm>
        </p:grpSpPr>
        <p:sp>
          <p:nvSpPr>
            <p:cNvPr id="370" name="矩形 369"/>
            <p:cNvSpPr/>
            <p:nvPr/>
          </p:nvSpPr>
          <p:spPr>
            <a:xfrm>
              <a:off x="6429388" y="5572140"/>
              <a:ext cx="1428760" cy="867461"/>
            </a:xfrm>
            <a:prstGeom prst="rect">
              <a:avLst/>
            </a:prstGeom>
            <a:ln/>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Calibri"/>
                  <a:ea typeface="宋体"/>
                  <a:cs typeface="+mn-cs"/>
                </a:rPr>
                <a:t>研发数据管理系统</a:t>
              </a:r>
              <a:endParaRPr kumimoji="0" lang="zh-CN" altLang="en-US" sz="1200" b="0"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263" name="圆柱形 262"/>
            <p:cNvSpPr/>
            <p:nvPr/>
          </p:nvSpPr>
          <p:spPr>
            <a:xfrm>
              <a:off x="6786578" y="5623167"/>
              <a:ext cx="740290" cy="428628"/>
            </a:xfrm>
            <a:prstGeom prst="can">
              <a:avLst>
                <a:gd name="adj" fmla="val 17381"/>
              </a:avLst>
            </a:prstGeom>
            <a:ln w="12700"/>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sysClr val="windowText" lastClr="000000"/>
                  </a:solidFill>
                  <a:effectLst/>
                  <a:uLnTx/>
                  <a:uFillTx/>
                  <a:latin typeface="Calibri"/>
                  <a:ea typeface="宋体"/>
                  <a:cs typeface="+mn-cs"/>
                </a:rPr>
                <a:t>研发过程</a:t>
              </a:r>
              <a:endParaRPr kumimoji="0" lang="en-US" altLang="zh-CN" sz="1050" b="0" i="0" u="none" strike="noStrike" kern="0" cap="none" spc="0" normalizeH="0" baseline="0" noProof="0" dirty="0" smtClean="0">
                <a:ln>
                  <a:noFill/>
                </a:ln>
                <a:solidFill>
                  <a:sysClr val="windowText" lastClr="000000"/>
                </a:solidFill>
                <a:effectLst/>
                <a:uLnTx/>
                <a:uFillTx/>
                <a:latin typeface="Calibri"/>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sysClr val="windowText" lastClr="000000"/>
                  </a:solidFill>
                  <a:effectLst/>
                  <a:uLnTx/>
                  <a:uFillTx/>
                  <a:latin typeface="Calibri"/>
                  <a:ea typeface="宋体"/>
                  <a:cs typeface="+mn-cs"/>
                </a:rPr>
                <a:t>数据库</a:t>
              </a:r>
              <a:endParaRPr kumimoji="0" lang="en-US" altLang="zh-CN" sz="1050" b="0" i="0" u="none" strike="noStrike" kern="0" cap="none" spc="0" normalizeH="0" baseline="0" noProof="0" dirty="0" smtClean="0">
                <a:ln>
                  <a:noFill/>
                </a:ln>
                <a:solidFill>
                  <a:sysClr val="windowText" lastClr="000000"/>
                </a:solidFill>
                <a:effectLst/>
                <a:uLnTx/>
                <a:uFillTx/>
                <a:latin typeface="Calibri"/>
                <a:ea typeface="宋体"/>
                <a:cs typeface="+mn-cs"/>
              </a:endParaRPr>
            </a:p>
          </p:txBody>
        </p:sp>
      </p:grpSp>
      <p:grpSp>
        <p:nvGrpSpPr>
          <p:cNvPr id="6" name="组合 299"/>
          <p:cNvGrpSpPr/>
          <p:nvPr/>
        </p:nvGrpSpPr>
        <p:grpSpPr>
          <a:xfrm>
            <a:off x="488128" y="928670"/>
            <a:ext cx="1726418" cy="428628"/>
            <a:chOff x="199994" y="357166"/>
            <a:chExt cx="1726418" cy="428628"/>
          </a:xfrm>
        </p:grpSpPr>
        <p:sp>
          <p:nvSpPr>
            <p:cNvPr id="152" name="燕尾形 151"/>
            <p:cNvSpPr/>
            <p:nvPr/>
          </p:nvSpPr>
          <p:spPr>
            <a:xfrm>
              <a:off x="199994" y="357166"/>
              <a:ext cx="1726418" cy="428628"/>
            </a:xfrm>
            <a:prstGeom prst="chevron">
              <a:avLst>
                <a:gd name="adj" fmla="val 61666"/>
              </a:avLst>
            </a:prstGeom>
            <a:solidFill>
              <a:srgbClr val="F79646">
                <a:lumMod val="60000"/>
                <a:lumOff val="40000"/>
              </a:srgbClr>
            </a:solidFill>
            <a:ln w="12700" cap="flat" cmpd="sng" algn="ctr">
              <a:solidFill>
                <a:srgbClr val="4F81BD">
                  <a:shade val="50000"/>
                </a:srgbClr>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ysClr val="windowText" lastClr="000000"/>
                  </a:solidFill>
                  <a:effectLst/>
                  <a:uLnTx/>
                  <a:uFillTx/>
                  <a:latin typeface="Calibri"/>
                  <a:ea typeface="宋体"/>
                  <a:cs typeface="+mn-cs"/>
                </a:rPr>
                <a:t>设计</a:t>
              </a:r>
              <a:endParaRPr kumimoji="0" lang="en-US" altLang="zh-CN" sz="1400" b="1" i="0" u="none" strike="noStrike" kern="0" cap="none" spc="0" normalizeH="0" baseline="0" noProof="0" dirty="0" smtClean="0">
                <a:ln>
                  <a:noFill/>
                </a:ln>
                <a:solidFill>
                  <a:sysClr val="windowText" lastClr="000000"/>
                </a:solidFill>
                <a:effectLst/>
                <a:uLnTx/>
                <a:uFillTx/>
                <a:latin typeface="Calibri"/>
                <a:ea typeface="宋体"/>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ysClr val="windowText" lastClr="000000"/>
                  </a:solidFill>
                  <a:effectLst/>
                  <a:uLnTx/>
                  <a:uFillTx/>
                  <a:latin typeface="Calibri"/>
                  <a:ea typeface="宋体"/>
                  <a:cs typeface="+mn-cs"/>
                </a:rPr>
                <a:t>任务</a:t>
              </a:r>
              <a:endParaRPr kumimoji="0" lang="zh-CN" altLang="en-US" sz="1400" b="1" i="0" u="none" strike="noStrike" kern="0" cap="none" spc="0" normalizeH="0" baseline="0" noProof="0" dirty="0">
                <a:ln>
                  <a:noFill/>
                </a:ln>
                <a:solidFill>
                  <a:sysClr val="windowText" lastClr="000000"/>
                </a:solidFill>
                <a:effectLst/>
                <a:uLnTx/>
                <a:uFillTx/>
                <a:latin typeface="Calibri"/>
                <a:ea typeface="宋体"/>
                <a:cs typeface="+mn-cs"/>
              </a:endParaRPr>
            </a:p>
          </p:txBody>
        </p:sp>
        <p:pic>
          <p:nvPicPr>
            <p:cNvPr id="299" name="Picture 31" descr="20047111099876"/>
            <p:cNvPicPr>
              <a:picLocks noChangeAspect="1" noChangeArrowheads="1"/>
            </p:cNvPicPr>
            <p:nvPr/>
          </p:nvPicPr>
          <p:blipFill>
            <a:blip r:embed="rId3" cstate="print"/>
            <a:srcRect/>
            <a:stretch>
              <a:fillRect/>
            </a:stretch>
          </p:blipFill>
          <p:spPr bwMode="auto">
            <a:xfrm>
              <a:off x="571472" y="395525"/>
              <a:ext cx="380988" cy="390269"/>
            </a:xfrm>
            <a:prstGeom prst="rect">
              <a:avLst/>
            </a:prstGeom>
            <a:noFill/>
          </p:spPr>
        </p:pic>
      </p:grpSp>
      <p:sp>
        <p:nvSpPr>
          <p:cNvPr id="226" name="下箭头 225"/>
          <p:cNvSpPr/>
          <p:nvPr/>
        </p:nvSpPr>
        <p:spPr bwMode="auto">
          <a:xfrm>
            <a:off x="7715272" y="857232"/>
            <a:ext cx="785786" cy="5572164"/>
          </a:xfrm>
          <a:prstGeom prst="downArrow">
            <a:avLst>
              <a:gd name="adj1" fmla="val 50000"/>
              <a:gd name="adj2" fmla="val 4050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知</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识</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的</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积</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累</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与</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沉</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淀</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质</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量</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策</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划</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与</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管</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控</a:t>
            </a:r>
          </a:p>
        </p:txBody>
      </p:sp>
      <p:sp>
        <p:nvSpPr>
          <p:cNvPr id="317" name="上箭头 316"/>
          <p:cNvSpPr/>
          <p:nvPr/>
        </p:nvSpPr>
        <p:spPr bwMode="auto">
          <a:xfrm>
            <a:off x="1142976" y="1428736"/>
            <a:ext cx="785818" cy="5000660"/>
          </a:xfrm>
          <a:prstGeom prst="up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知</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识</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的</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重</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用</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与</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共</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享</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zh-CN" altLang="en-US" sz="1600" dirty="0" smtClean="0">
                <a:solidFill>
                  <a:schemeClr val="tx1"/>
                </a:solidFill>
                <a:latin typeface="Arial" charset="0"/>
                <a:ea typeface="黑体" pitchFamily="2" charset="-122"/>
              </a:rPr>
              <a:t>，</a:t>
            </a:r>
            <a:endParaRPr lang="en-US" altLang="zh-CN" sz="1600" dirty="0" smtClean="0">
              <a:solidFill>
                <a:schemeClr val="tx1"/>
              </a:solidFill>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质</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量</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zh-CN" altLang="en-US" sz="1600" dirty="0" smtClean="0">
                <a:solidFill>
                  <a:schemeClr val="tx1"/>
                </a:solidFill>
                <a:latin typeface="Arial" charset="0"/>
                <a:ea typeface="黑体" pitchFamily="2" charset="-122"/>
              </a:rPr>
              <a:t>监</a:t>
            </a:r>
            <a:endParaRPr lang="en-US" altLang="zh-CN" sz="1600" dirty="0" smtClean="0">
              <a:solidFill>
                <a:schemeClr val="tx1"/>
              </a:solidFill>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zh-CN" altLang="en-US" sz="1600" dirty="0" smtClean="0">
                <a:solidFill>
                  <a:schemeClr val="tx1"/>
                </a:solidFill>
                <a:latin typeface="Arial" charset="0"/>
                <a:ea typeface="黑体" pitchFamily="2" charset="-122"/>
              </a:rPr>
              <a:t>控</a:t>
            </a:r>
            <a:endParaRPr lang="en-US" altLang="zh-CN" sz="1600" dirty="0" smtClean="0">
              <a:solidFill>
                <a:schemeClr val="tx1"/>
              </a:solidFill>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与</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zh-CN" altLang="en-US" sz="1600" dirty="0" smtClean="0">
                <a:solidFill>
                  <a:schemeClr val="tx1"/>
                </a:solidFill>
                <a:latin typeface="Arial" charset="0"/>
                <a:ea typeface="黑体" pitchFamily="2" charset="-122"/>
              </a:rPr>
              <a:t>追</a:t>
            </a:r>
            <a:endParaRPr lang="en-US" altLang="zh-CN" sz="1600" dirty="0" smtClean="0">
              <a:solidFill>
                <a:schemeClr val="tx1"/>
              </a:solidFill>
              <a:latin typeface="Arial" charset="0"/>
              <a:ea typeface="黑体"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Arial" charset="0"/>
                <a:ea typeface="黑体" pitchFamily="2" charset="-122"/>
              </a:rPr>
              <a:t>溯</a:t>
            </a:r>
            <a:endParaRPr kumimoji="0" lang="en-US" altLang="zh-CN" sz="1600" b="0" i="0" u="none" strike="noStrike" cap="none" normalizeH="0" baseline="0" dirty="0" smtClean="0">
              <a:ln>
                <a:noFill/>
              </a:ln>
              <a:solidFill>
                <a:schemeClr val="tx1"/>
              </a:solidFill>
              <a:effectLst/>
              <a:latin typeface="Arial" charset="0"/>
              <a:ea typeface="黑体" pitchFamily="2" charset="-122"/>
            </a:endParaRPr>
          </a:p>
        </p:txBody>
      </p:sp>
      <p:grpSp>
        <p:nvGrpSpPr>
          <p:cNvPr id="7" name="组合 319"/>
          <p:cNvGrpSpPr/>
          <p:nvPr/>
        </p:nvGrpSpPr>
        <p:grpSpPr>
          <a:xfrm>
            <a:off x="2214546" y="857232"/>
            <a:ext cx="2714644" cy="1285884"/>
            <a:chOff x="2682444" y="1296065"/>
            <a:chExt cx="2112225" cy="1285884"/>
          </a:xfrm>
        </p:grpSpPr>
        <p:grpSp>
          <p:nvGrpSpPr>
            <p:cNvPr id="8" name="组合 320"/>
            <p:cNvGrpSpPr/>
            <p:nvPr/>
          </p:nvGrpSpPr>
          <p:grpSpPr>
            <a:xfrm>
              <a:off x="2682444" y="1296065"/>
              <a:ext cx="2112225" cy="1285885"/>
              <a:chOff x="1571604" y="214290"/>
              <a:chExt cx="2428892" cy="1500198"/>
            </a:xfrm>
            <a:solidFill>
              <a:srgbClr val="1F497D">
                <a:lumMod val="40000"/>
                <a:lumOff val="60000"/>
              </a:srgbClr>
            </a:solidFill>
          </p:grpSpPr>
          <p:sp>
            <p:nvSpPr>
              <p:cNvPr id="341" name="矩形 340"/>
              <p:cNvSpPr/>
              <p:nvPr/>
            </p:nvSpPr>
            <p:spPr>
              <a:xfrm>
                <a:off x="1571604" y="214290"/>
                <a:ext cx="2428892" cy="285776"/>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100" kern="0" dirty="0" smtClean="0">
                    <a:solidFill>
                      <a:sysClr val="windowText" lastClr="000000"/>
                    </a:solidFill>
                    <a:latin typeface="Calibri"/>
                    <a:ea typeface="宋体"/>
                  </a:rPr>
                  <a:t>项目管理系统</a:t>
                </a:r>
                <a:endParaRPr kumimoji="0" lang="zh-CN" altLang="en-US" sz="1100" b="0"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342" name="矩形 341"/>
              <p:cNvSpPr/>
              <p:nvPr/>
            </p:nvSpPr>
            <p:spPr>
              <a:xfrm>
                <a:off x="1571604" y="500042"/>
                <a:ext cx="2428892" cy="1214446"/>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sp>
          <p:nvSpPr>
            <p:cNvPr id="322" name="矩形 321"/>
            <p:cNvSpPr/>
            <p:nvPr/>
          </p:nvSpPr>
          <p:spPr>
            <a:xfrm>
              <a:off x="2771762" y="1969624"/>
              <a:ext cx="414340" cy="122465"/>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00" b="1" i="0" u="none" strike="noStrike" kern="0" cap="none" spc="0" normalizeH="0" baseline="0" noProof="0" dirty="0" smtClean="0">
                  <a:ln>
                    <a:noFill/>
                  </a:ln>
                  <a:solidFill>
                    <a:sysClr val="windowText" lastClr="000000"/>
                  </a:solidFill>
                  <a:effectLst/>
                  <a:uLnTx/>
                  <a:uFillTx/>
                  <a:latin typeface="Calibri"/>
                  <a:ea typeface="宋体"/>
                  <a:cs typeface="+mn-cs"/>
                </a:rPr>
                <a:t>项目</a:t>
              </a:r>
              <a:endParaRPr kumimoji="0" lang="zh-CN" altLang="en-US" sz="600" b="1"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323" name="矩形 322"/>
            <p:cNvSpPr/>
            <p:nvPr/>
          </p:nvSpPr>
          <p:spPr>
            <a:xfrm>
              <a:off x="3324216" y="1666181"/>
              <a:ext cx="575473" cy="18097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00" b="1" i="0" u="none" strike="noStrike" kern="0" cap="none" spc="0" normalizeH="0" baseline="0" noProof="0" dirty="0" smtClean="0">
                  <a:ln>
                    <a:noFill/>
                  </a:ln>
                  <a:solidFill>
                    <a:sysClr val="windowText" lastClr="000000"/>
                  </a:solidFill>
                  <a:effectLst/>
                  <a:uLnTx/>
                  <a:uFillTx/>
                  <a:latin typeface="Calibri"/>
                  <a:ea typeface="宋体"/>
                  <a:cs typeface="+mn-cs"/>
                </a:rPr>
                <a:t>任务</a:t>
              </a:r>
              <a:r>
                <a:rPr kumimoji="0" lang="en-US" altLang="zh-CN" sz="600" b="1" i="0" u="none" strike="noStrike" kern="0" cap="none" spc="0" normalizeH="0" baseline="0" noProof="0" dirty="0" smtClean="0">
                  <a:ln>
                    <a:noFill/>
                  </a:ln>
                  <a:solidFill>
                    <a:sysClr val="windowText" lastClr="000000"/>
                  </a:solidFill>
                  <a:effectLst/>
                  <a:uLnTx/>
                  <a:uFillTx/>
                  <a:latin typeface="Calibri"/>
                  <a:ea typeface="宋体"/>
                  <a:cs typeface="+mn-cs"/>
                </a:rPr>
                <a:t>1</a:t>
              </a:r>
              <a:endParaRPr kumimoji="0" lang="zh-CN" altLang="en-US" sz="600" b="1"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324" name="矩形 323"/>
            <p:cNvSpPr/>
            <p:nvPr/>
          </p:nvSpPr>
          <p:spPr>
            <a:xfrm>
              <a:off x="3324216" y="1936966"/>
              <a:ext cx="575480" cy="183711"/>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600" b="1" kern="0" dirty="0" smtClean="0">
                  <a:solidFill>
                    <a:sysClr val="windowText" lastClr="000000"/>
                  </a:solidFill>
                  <a:latin typeface="Calibri"/>
                  <a:ea typeface="宋体"/>
                </a:rPr>
                <a:t>任务</a:t>
              </a:r>
              <a:r>
                <a:rPr lang="en-US" altLang="zh-CN" sz="600" b="1" kern="0" dirty="0" smtClean="0">
                  <a:solidFill>
                    <a:sysClr val="windowText" lastClr="000000"/>
                  </a:solidFill>
                  <a:latin typeface="Calibri"/>
                  <a:ea typeface="宋体"/>
                </a:rPr>
                <a:t>2</a:t>
              </a:r>
              <a:endParaRPr lang="zh-CN" altLang="en-US" sz="600" b="1" kern="0" dirty="0">
                <a:solidFill>
                  <a:sysClr val="windowText" lastClr="000000"/>
                </a:solidFill>
                <a:latin typeface="Calibri"/>
                <a:ea typeface="宋体"/>
              </a:endParaRPr>
            </a:p>
          </p:txBody>
        </p:sp>
        <p:sp>
          <p:nvSpPr>
            <p:cNvPr id="325" name="矩形 324"/>
            <p:cNvSpPr/>
            <p:nvPr/>
          </p:nvSpPr>
          <p:spPr>
            <a:xfrm>
              <a:off x="3324216" y="2214554"/>
              <a:ext cx="575469" cy="18505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600" b="1" kern="0" dirty="0" smtClean="0">
                  <a:solidFill>
                    <a:sysClr val="windowText" lastClr="000000"/>
                  </a:solidFill>
                  <a:latin typeface="Calibri"/>
                  <a:ea typeface="宋体"/>
                </a:rPr>
                <a:t>任务</a:t>
              </a:r>
              <a:r>
                <a:rPr lang="en-US" altLang="zh-CN" sz="600" b="1" kern="0" dirty="0" smtClean="0">
                  <a:solidFill>
                    <a:sysClr val="windowText" lastClr="000000"/>
                  </a:solidFill>
                  <a:latin typeface="Calibri"/>
                  <a:ea typeface="宋体"/>
                </a:rPr>
                <a:t>13</a:t>
              </a:r>
              <a:endParaRPr lang="zh-CN" altLang="en-US" sz="600" b="1" kern="0" dirty="0">
                <a:solidFill>
                  <a:sysClr val="windowText" lastClr="000000"/>
                </a:solidFill>
                <a:latin typeface="Calibri"/>
                <a:ea typeface="宋体"/>
              </a:endParaRPr>
            </a:p>
          </p:txBody>
        </p:sp>
        <p:sp>
          <p:nvSpPr>
            <p:cNvPr id="326" name="矩形 325"/>
            <p:cNvSpPr/>
            <p:nvPr/>
          </p:nvSpPr>
          <p:spPr>
            <a:xfrm>
              <a:off x="4083840" y="1602228"/>
              <a:ext cx="483397" cy="84374"/>
            </a:xfrm>
            <a:prstGeom prst="rect">
              <a:avLst/>
            </a:prstGeom>
            <a:solidFill>
              <a:srgbClr val="9BBB59">
                <a:lumMod val="60000"/>
                <a:lumOff val="40000"/>
              </a:srgbClr>
            </a:solidFill>
            <a:ln w="635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7" name="矩形 326"/>
            <p:cNvSpPr/>
            <p:nvPr/>
          </p:nvSpPr>
          <p:spPr>
            <a:xfrm>
              <a:off x="4083840" y="1761433"/>
              <a:ext cx="483397" cy="84374"/>
            </a:xfrm>
            <a:prstGeom prst="rect">
              <a:avLst/>
            </a:prstGeom>
            <a:solidFill>
              <a:srgbClr val="9BBB59">
                <a:lumMod val="60000"/>
                <a:lumOff val="40000"/>
              </a:srgbClr>
            </a:solidFill>
            <a:ln w="635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8" name="矩形 327"/>
            <p:cNvSpPr/>
            <p:nvPr/>
          </p:nvSpPr>
          <p:spPr>
            <a:xfrm>
              <a:off x="4083840" y="1920638"/>
              <a:ext cx="483397" cy="84374"/>
            </a:xfrm>
            <a:prstGeom prst="rect">
              <a:avLst/>
            </a:prstGeom>
            <a:solidFill>
              <a:srgbClr val="9BBB59">
                <a:lumMod val="60000"/>
                <a:lumOff val="40000"/>
              </a:srgbClr>
            </a:solidFill>
            <a:ln w="635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9" name="矩形 328"/>
            <p:cNvSpPr/>
            <p:nvPr/>
          </p:nvSpPr>
          <p:spPr>
            <a:xfrm>
              <a:off x="4083840" y="2079843"/>
              <a:ext cx="483397" cy="84374"/>
            </a:xfrm>
            <a:prstGeom prst="rect">
              <a:avLst/>
            </a:prstGeom>
            <a:solidFill>
              <a:srgbClr val="9BBB59">
                <a:lumMod val="60000"/>
                <a:lumOff val="40000"/>
              </a:srgbClr>
            </a:solidFill>
            <a:ln w="635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0" name="矩形 329"/>
            <p:cNvSpPr/>
            <p:nvPr/>
          </p:nvSpPr>
          <p:spPr>
            <a:xfrm>
              <a:off x="4083840" y="2239048"/>
              <a:ext cx="483397" cy="84374"/>
            </a:xfrm>
            <a:prstGeom prst="rect">
              <a:avLst/>
            </a:prstGeom>
            <a:solidFill>
              <a:srgbClr val="9BBB59">
                <a:lumMod val="60000"/>
                <a:lumOff val="40000"/>
              </a:srgbClr>
            </a:solidFill>
            <a:ln w="635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31" name="矩形 330"/>
            <p:cNvSpPr/>
            <p:nvPr/>
          </p:nvSpPr>
          <p:spPr>
            <a:xfrm>
              <a:off x="4083840" y="2398252"/>
              <a:ext cx="483397" cy="84374"/>
            </a:xfrm>
            <a:prstGeom prst="rect">
              <a:avLst/>
            </a:prstGeom>
            <a:solidFill>
              <a:srgbClr val="9BBB59">
                <a:lumMod val="60000"/>
                <a:lumOff val="40000"/>
              </a:srgbClr>
            </a:solidFill>
            <a:ln w="6350" cap="flat" cmpd="sng" algn="ctr">
              <a:solidFill>
                <a:srgbClr val="F7964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332" name="曲线连接符 331"/>
            <p:cNvCxnSpPr>
              <a:stCxn id="322" idx="3"/>
              <a:endCxn id="323" idx="1"/>
            </p:cNvCxnSpPr>
            <p:nvPr/>
          </p:nvCxnSpPr>
          <p:spPr>
            <a:xfrm flipV="1">
              <a:off x="3186103" y="1756670"/>
              <a:ext cx="138113" cy="274186"/>
            </a:xfrm>
            <a:prstGeom prst="curvedConnector3">
              <a:avLst>
                <a:gd name="adj1" fmla="val 50000"/>
              </a:avLst>
            </a:prstGeom>
            <a:noFill/>
            <a:ln w="9525" cap="flat" cmpd="sng" algn="ctr">
              <a:solidFill>
                <a:srgbClr val="4F81BD">
                  <a:shade val="95000"/>
                  <a:satMod val="105000"/>
                </a:srgbClr>
              </a:solidFill>
              <a:prstDash val="solid"/>
            </a:ln>
            <a:effectLst/>
          </p:spPr>
        </p:cxnSp>
        <p:cxnSp>
          <p:nvCxnSpPr>
            <p:cNvPr id="333" name="曲线连接符 332"/>
            <p:cNvCxnSpPr>
              <a:stCxn id="322" idx="3"/>
              <a:endCxn id="324" idx="1"/>
            </p:cNvCxnSpPr>
            <p:nvPr/>
          </p:nvCxnSpPr>
          <p:spPr>
            <a:xfrm flipV="1">
              <a:off x="3186103" y="2028821"/>
              <a:ext cx="138113" cy="2035"/>
            </a:xfrm>
            <a:prstGeom prst="curvedConnector3">
              <a:avLst>
                <a:gd name="adj1" fmla="val 50000"/>
              </a:avLst>
            </a:prstGeom>
            <a:noFill/>
            <a:ln w="9525" cap="flat" cmpd="sng" algn="ctr">
              <a:solidFill>
                <a:srgbClr val="4F81BD">
                  <a:shade val="95000"/>
                  <a:satMod val="105000"/>
                </a:srgbClr>
              </a:solidFill>
              <a:prstDash val="solid"/>
            </a:ln>
            <a:effectLst/>
          </p:spPr>
        </p:cxnSp>
        <p:cxnSp>
          <p:nvCxnSpPr>
            <p:cNvPr id="334" name="曲线连接符 333"/>
            <p:cNvCxnSpPr>
              <a:stCxn id="322" idx="3"/>
              <a:endCxn id="325" idx="1"/>
            </p:cNvCxnSpPr>
            <p:nvPr/>
          </p:nvCxnSpPr>
          <p:spPr>
            <a:xfrm>
              <a:off x="3186103" y="2030856"/>
              <a:ext cx="138113" cy="276226"/>
            </a:xfrm>
            <a:prstGeom prst="curvedConnector3">
              <a:avLst>
                <a:gd name="adj1" fmla="val 50000"/>
              </a:avLst>
            </a:prstGeom>
            <a:noFill/>
            <a:ln w="9525" cap="flat" cmpd="sng" algn="ctr">
              <a:solidFill>
                <a:srgbClr val="4F81BD">
                  <a:shade val="95000"/>
                  <a:satMod val="105000"/>
                </a:srgbClr>
              </a:solidFill>
              <a:prstDash val="solid"/>
            </a:ln>
            <a:effectLst/>
          </p:spPr>
        </p:cxnSp>
        <p:cxnSp>
          <p:nvCxnSpPr>
            <p:cNvPr id="335" name="曲线连接符 334"/>
            <p:cNvCxnSpPr>
              <a:stCxn id="323" idx="3"/>
              <a:endCxn id="326" idx="1"/>
            </p:cNvCxnSpPr>
            <p:nvPr/>
          </p:nvCxnSpPr>
          <p:spPr>
            <a:xfrm flipV="1">
              <a:off x="3899689" y="1644415"/>
              <a:ext cx="184151" cy="112255"/>
            </a:xfrm>
            <a:prstGeom prst="curvedConnector3">
              <a:avLst>
                <a:gd name="adj1" fmla="val 50000"/>
              </a:avLst>
            </a:prstGeom>
            <a:noFill/>
            <a:ln w="9525" cap="flat" cmpd="sng" algn="ctr">
              <a:solidFill>
                <a:srgbClr val="4F81BD">
                  <a:shade val="95000"/>
                  <a:satMod val="105000"/>
                </a:srgbClr>
              </a:solidFill>
              <a:prstDash val="solid"/>
            </a:ln>
            <a:effectLst/>
          </p:spPr>
        </p:cxnSp>
        <p:cxnSp>
          <p:nvCxnSpPr>
            <p:cNvPr id="336" name="曲线连接符 335"/>
            <p:cNvCxnSpPr>
              <a:stCxn id="324" idx="3"/>
              <a:endCxn id="328" idx="1"/>
            </p:cNvCxnSpPr>
            <p:nvPr/>
          </p:nvCxnSpPr>
          <p:spPr>
            <a:xfrm flipV="1">
              <a:off x="3899696" y="1962825"/>
              <a:ext cx="184144" cy="65997"/>
            </a:xfrm>
            <a:prstGeom prst="curvedConnector3">
              <a:avLst>
                <a:gd name="adj1" fmla="val 50000"/>
              </a:avLst>
            </a:prstGeom>
            <a:noFill/>
            <a:ln w="9525" cap="flat" cmpd="sng" algn="ctr">
              <a:solidFill>
                <a:srgbClr val="4F81BD">
                  <a:shade val="95000"/>
                  <a:satMod val="105000"/>
                </a:srgbClr>
              </a:solidFill>
              <a:prstDash val="solid"/>
            </a:ln>
            <a:effectLst/>
          </p:spPr>
        </p:cxnSp>
        <p:cxnSp>
          <p:nvCxnSpPr>
            <p:cNvPr id="337" name="曲线连接符 336"/>
            <p:cNvCxnSpPr>
              <a:stCxn id="325" idx="3"/>
              <a:endCxn id="330" idx="1"/>
            </p:cNvCxnSpPr>
            <p:nvPr/>
          </p:nvCxnSpPr>
          <p:spPr>
            <a:xfrm flipV="1">
              <a:off x="3899686" y="2281235"/>
              <a:ext cx="184155" cy="25848"/>
            </a:xfrm>
            <a:prstGeom prst="curvedConnector3">
              <a:avLst>
                <a:gd name="adj1" fmla="val 50000"/>
              </a:avLst>
            </a:prstGeom>
            <a:noFill/>
            <a:ln w="9525" cap="flat" cmpd="sng" algn="ctr">
              <a:solidFill>
                <a:srgbClr val="4F81BD">
                  <a:shade val="95000"/>
                  <a:satMod val="105000"/>
                </a:srgbClr>
              </a:solidFill>
              <a:prstDash val="solid"/>
            </a:ln>
            <a:effectLst/>
          </p:spPr>
        </p:cxnSp>
        <p:cxnSp>
          <p:nvCxnSpPr>
            <p:cNvPr id="338" name="曲线连接符 337"/>
            <p:cNvCxnSpPr>
              <a:stCxn id="323" idx="3"/>
              <a:endCxn id="327" idx="1"/>
            </p:cNvCxnSpPr>
            <p:nvPr/>
          </p:nvCxnSpPr>
          <p:spPr>
            <a:xfrm>
              <a:off x="3899689" y="1756670"/>
              <a:ext cx="184151" cy="46950"/>
            </a:xfrm>
            <a:prstGeom prst="curvedConnector3">
              <a:avLst>
                <a:gd name="adj1" fmla="val 50000"/>
              </a:avLst>
            </a:prstGeom>
            <a:noFill/>
            <a:ln w="9525" cap="flat" cmpd="sng" algn="ctr">
              <a:solidFill>
                <a:srgbClr val="4F81BD">
                  <a:shade val="95000"/>
                  <a:satMod val="105000"/>
                </a:srgbClr>
              </a:solidFill>
              <a:prstDash val="solid"/>
            </a:ln>
            <a:effectLst/>
          </p:spPr>
        </p:cxnSp>
        <p:cxnSp>
          <p:nvCxnSpPr>
            <p:cNvPr id="339" name="曲线连接符 338"/>
            <p:cNvCxnSpPr>
              <a:stCxn id="324" idx="3"/>
              <a:endCxn id="329" idx="1"/>
            </p:cNvCxnSpPr>
            <p:nvPr/>
          </p:nvCxnSpPr>
          <p:spPr>
            <a:xfrm>
              <a:off x="3899696" y="2028821"/>
              <a:ext cx="184144" cy="93208"/>
            </a:xfrm>
            <a:prstGeom prst="curvedConnector3">
              <a:avLst>
                <a:gd name="adj1" fmla="val 50000"/>
              </a:avLst>
            </a:prstGeom>
            <a:noFill/>
            <a:ln w="9525" cap="flat" cmpd="sng" algn="ctr">
              <a:solidFill>
                <a:srgbClr val="4F81BD">
                  <a:shade val="95000"/>
                  <a:satMod val="105000"/>
                </a:srgbClr>
              </a:solidFill>
              <a:prstDash val="solid"/>
            </a:ln>
            <a:effectLst/>
          </p:spPr>
        </p:cxnSp>
        <p:cxnSp>
          <p:nvCxnSpPr>
            <p:cNvPr id="340" name="曲线连接符 339"/>
            <p:cNvCxnSpPr>
              <a:stCxn id="325" idx="3"/>
              <a:endCxn id="331" idx="1"/>
            </p:cNvCxnSpPr>
            <p:nvPr/>
          </p:nvCxnSpPr>
          <p:spPr>
            <a:xfrm>
              <a:off x="3899686" y="2307083"/>
              <a:ext cx="184155" cy="133356"/>
            </a:xfrm>
            <a:prstGeom prst="curvedConnector3">
              <a:avLst>
                <a:gd name="adj1" fmla="val 50000"/>
              </a:avLst>
            </a:prstGeom>
            <a:noFill/>
            <a:ln w="9525" cap="flat" cmpd="sng" algn="ctr">
              <a:solidFill>
                <a:srgbClr val="4F81BD">
                  <a:shade val="95000"/>
                  <a:satMod val="105000"/>
                </a:srgbClr>
              </a:solidFill>
              <a:prstDash val="solid"/>
            </a:ln>
            <a:effectLst/>
          </p:spPr>
        </p:cxnSp>
      </p:grpSp>
      <p:grpSp>
        <p:nvGrpSpPr>
          <p:cNvPr id="9" name="组合 161"/>
          <p:cNvGrpSpPr/>
          <p:nvPr/>
        </p:nvGrpSpPr>
        <p:grpSpPr>
          <a:xfrm>
            <a:off x="2214546" y="5572140"/>
            <a:ext cx="4081490" cy="867461"/>
            <a:chOff x="2214546" y="5572140"/>
            <a:chExt cx="4081490" cy="867461"/>
          </a:xfrm>
        </p:grpSpPr>
        <p:sp>
          <p:nvSpPr>
            <p:cNvPr id="157" name="矩形 156"/>
            <p:cNvSpPr/>
            <p:nvPr/>
          </p:nvSpPr>
          <p:spPr>
            <a:xfrm>
              <a:off x="2214546" y="5572140"/>
              <a:ext cx="4081490" cy="867461"/>
            </a:xfrm>
            <a:prstGeom prst="rect">
              <a:avLst/>
            </a:prstGeom>
            <a:ln/>
          </p:spPr>
          <p:style>
            <a:lnRef idx="1">
              <a:schemeClr val="accent5"/>
            </a:lnRef>
            <a:fillRef idx="2">
              <a:schemeClr val="accent5"/>
            </a:fillRef>
            <a:effectRef idx="1">
              <a:schemeClr val="accent5"/>
            </a:effectRef>
            <a:fontRef idx="minor">
              <a:schemeClr val="dk1"/>
            </a:fontRef>
          </p:style>
          <p:txBody>
            <a:bodyPr rtlCol="0" anchor="b"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Calibri"/>
                  <a:ea typeface="宋体"/>
                  <a:cs typeface="+mn-cs"/>
                </a:rPr>
                <a:t>研发资源</a:t>
              </a:r>
              <a:r>
                <a:rPr lang="zh-CN" altLang="en-US" sz="1200" kern="0" dirty="0" smtClean="0">
                  <a:solidFill>
                    <a:sysClr val="windowText" lastClr="000000"/>
                  </a:solidFill>
                  <a:latin typeface="Calibri"/>
                  <a:ea typeface="宋体"/>
                </a:rPr>
                <a:t>知识库</a:t>
              </a:r>
              <a:r>
                <a:rPr kumimoji="0" lang="zh-CN" altLang="en-US" sz="1200" b="0" i="0" u="none" strike="noStrike" kern="0" cap="none" spc="0" normalizeH="0" baseline="0" noProof="0" dirty="0" smtClean="0">
                  <a:ln>
                    <a:noFill/>
                  </a:ln>
                  <a:solidFill>
                    <a:sysClr val="windowText" lastClr="000000"/>
                  </a:solidFill>
                  <a:effectLst/>
                  <a:uLnTx/>
                  <a:uFillTx/>
                  <a:latin typeface="Calibri"/>
                  <a:ea typeface="宋体"/>
                  <a:cs typeface="+mn-cs"/>
                </a:rPr>
                <a:t>系统</a:t>
              </a:r>
              <a:endParaRPr kumimoji="0" lang="zh-CN" altLang="en-US" sz="1200" b="0"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264" name="圆柱形 263"/>
            <p:cNvSpPr/>
            <p:nvPr/>
          </p:nvSpPr>
          <p:spPr>
            <a:xfrm>
              <a:off x="2357422" y="5633372"/>
              <a:ext cx="740290" cy="428628"/>
            </a:xfrm>
            <a:prstGeom prst="can">
              <a:avLst>
                <a:gd name="adj" fmla="val 17381"/>
              </a:avLst>
            </a:prstGeom>
            <a:ln w="12700"/>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50" kern="0" dirty="0" smtClean="0">
                  <a:solidFill>
                    <a:sysClr val="windowText" lastClr="000000"/>
                  </a:solidFill>
                  <a:latin typeface="Calibri"/>
                  <a:ea typeface="宋体"/>
                </a:rPr>
                <a:t>模型</a:t>
              </a:r>
              <a:endParaRPr kumimoji="0" lang="en-US" altLang="zh-CN" sz="1050" b="0" i="0" u="none" strike="noStrike" kern="0" cap="none" spc="0" normalizeH="0" baseline="0" noProof="0" dirty="0" smtClean="0">
                <a:ln>
                  <a:noFill/>
                </a:ln>
                <a:solidFill>
                  <a:sysClr val="windowText" lastClr="000000"/>
                </a:solidFill>
                <a:effectLst/>
                <a:uLnTx/>
                <a:uFillTx/>
                <a:latin typeface="Calibri"/>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sysClr val="windowText" lastClr="000000"/>
                  </a:solidFill>
                  <a:effectLst/>
                  <a:uLnTx/>
                  <a:uFillTx/>
                  <a:latin typeface="Calibri"/>
                  <a:ea typeface="宋体"/>
                  <a:cs typeface="+mn-cs"/>
                </a:rPr>
                <a:t>数据库</a:t>
              </a:r>
            </a:p>
          </p:txBody>
        </p:sp>
        <p:sp>
          <p:nvSpPr>
            <p:cNvPr id="265" name="圆柱形 264"/>
            <p:cNvSpPr/>
            <p:nvPr/>
          </p:nvSpPr>
          <p:spPr>
            <a:xfrm>
              <a:off x="4071934" y="5633372"/>
              <a:ext cx="740290" cy="428628"/>
            </a:xfrm>
            <a:prstGeom prst="can">
              <a:avLst>
                <a:gd name="adj" fmla="val 17381"/>
              </a:avLst>
            </a:prstGeom>
            <a:ln w="12700"/>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050" kern="0" dirty="0" smtClean="0">
                  <a:solidFill>
                    <a:sysClr val="windowText" lastClr="000000"/>
                  </a:solidFill>
                  <a:latin typeface="Calibri"/>
                  <a:ea typeface="宋体"/>
                </a:rPr>
                <a:t>经验库</a:t>
              </a:r>
              <a:endParaRPr kumimoji="0" lang="zh-CN" altLang="en-US" sz="1050" b="0" i="0" u="none" strike="noStrike" kern="0" cap="none" spc="0" normalizeH="0" baseline="0" noProof="0" dirty="0" smtClean="0">
                <a:ln>
                  <a:noFill/>
                </a:ln>
                <a:solidFill>
                  <a:sysClr val="windowText" lastClr="000000"/>
                </a:solidFill>
                <a:effectLst/>
                <a:uLnTx/>
                <a:uFillTx/>
                <a:latin typeface="Calibri"/>
                <a:ea typeface="宋体"/>
                <a:cs typeface="+mn-cs"/>
              </a:endParaRPr>
            </a:p>
          </p:txBody>
        </p:sp>
        <p:sp>
          <p:nvSpPr>
            <p:cNvPr id="266" name="圆柱形 265"/>
            <p:cNvSpPr/>
            <p:nvPr/>
          </p:nvSpPr>
          <p:spPr>
            <a:xfrm>
              <a:off x="3214678" y="5633372"/>
              <a:ext cx="740290" cy="428628"/>
            </a:xfrm>
            <a:prstGeom prst="can">
              <a:avLst>
                <a:gd name="adj" fmla="val 17381"/>
              </a:avLst>
            </a:prstGeom>
            <a:ln w="12700"/>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sysClr val="windowText" lastClr="000000"/>
                  </a:solidFill>
                  <a:effectLst/>
                  <a:uLnTx/>
                  <a:uFillTx/>
                  <a:latin typeface="Calibri"/>
                  <a:ea typeface="宋体"/>
                  <a:cs typeface="+mn-cs"/>
                </a:rPr>
                <a:t>载荷</a:t>
              </a:r>
              <a:endParaRPr kumimoji="0" lang="en-US" altLang="zh-CN" sz="1050" b="0" i="0" u="none" strike="noStrike" kern="0" cap="none" spc="0" normalizeH="0" baseline="0" noProof="0" dirty="0" smtClean="0">
                <a:ln>
                  <a:noFill/>
                </a:ln>
                <a:solidFill>
                  <a:sysClr val="windowText" lastClr="000000"/>
                </a:solidFill>
                <a:effectLst/>
                <a:uLnTx/>
                <a:uFillTx/>
                <a:latin typeface="Calibri"/>
                <a:ea typeface="宋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sysClr val="windowText" lastClr="000000"/>
                  </a:solidFill>
                  <a:effectLst/>
                  <a:uLnTx/>
                  <a:uFillTx/>
                  <a:latin typeface="Calibri"/>
                  <a:ea typeface="宋体"/>
                  <a:cs typeface="+mn-cs"/>
                </a:rPr>
                <a:t>数据库</a:t>
              </a:r>
            </a:p>
          </p:txBody>
        </p:sp>
        <p:sp>
          <p:nvSpPr>
            <p:cNvPr id="267" name="圆柱形 266"/>
            <p:cNvSpPr/>
            <p:nvPr/>
          </p:nvSpPr>
          <p:spPr>
            <a:xfrm>
              <a:off x="5857884" y="5633372"/>
              <a:ext cx="303554" cy="428628"/>
            </a:xfrm>
            <a:prstGeom prst="can">
              <a:avLst>
                <a:gd name="adj" fmla="val 17381"/>
              </a:avLst>
            </a:prstGeom>
            <a:ln w="12700"/>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ysClr val="windowText" lastClr="000000"/>
                  </a:solidFill>
                  <a:effectLst/>
                  <a:uLnTx/>
                  <a:uFillTx/>
                  <a:latin typeface="Calibri"/>
                  <a:ea typeface="宋体"/>
                  <a:cs typeface="+mn-cs"/>
                </a:rPr>
                <a:t>……</a:t>
              </a:r>
              <a:endParaRPr kumimoji="0" lang="zh-CN" altLang="en-US" sz="1050" b="0" i="0" u="none" strike="noStrike" kern="0" cap="none" spc="0" normalizeH="0" baseline="0" noProof="0" dirty="0" smtClean="0">
                <a:ln>
                  <a:noFill/>
                </a:ln>
                <a:solidFill>
                  <a:sysClr val="windowText" lastClr="000000"/>
                </a:solidFill>
                <a:effectLst/>
                <a:uLnTx/>
                <a:uFillTx/>
                <a:latin typeface="Calibri"/>
                <a:ea typeface="宋体"/>
                <a:cs typeface="+mn-cs"/>
              </a:endParaRPr>
            </a:p>
          </p:txBody>
        </p:sp>
        <p:sp>
          <p:nvSpPr>
            <p:cNvPr id="372" name="圆柱形 371"/>
            <p:cNvSpPr/>
            <p:nvPr/>
          </p:nvSpPr>
          <p:spPr>
            <a:xfrm>
              <a:off x="4929190" y="5653783"/>
              <a:ext cx="740290" cy="428628"/>
            </a:xfrm>
            <a:prstGeom prst="can">
              <a:avLst>
                <a:gd name="adj" fmla="val 17381"/>
              </a:avLst>
            </a:prstGeom>
            <a:ln w="12700"/>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smtClean="0">
                  <a:ln>
                    <a:noFill/>
                  </a:ln>
                  <a:solidFill>
                    <a:sysClr val="windowText" lastClr="000000"/>
                  </a:solidFill>
                  <a:effectLst/>
                  <a:uLnTx/>
                  <a:uFillTx/>
                  <a:latin typeface="Calibri"/>
                  <a:ea typeface="宋体"/>
                  <a:cs typeface="+mn-cs"/>
                </a:rPr>
                <a:t>工程数据库</a:t>
              </a:r>
            </a:p>
          </p:txBody>
        </p:sp>
      </p:grpSp>
      <p:grpSp>
        <p:nvGrpSpPr>
          <p:cNvPr id="10" name="组合 154"/>
          <p:cNvGrpSpPr/>
          <p:nvPr/>
        </p:nvGrpSpPr>
        <p:grpSpPr>
          <a:xfrm>
            <a:off x="6715140" y="2143116"/>
            <a:ext cx="1214446" cy="357191"/>
            <a:chOff x="6715140" y="2143116"/>
            <a:chExt cx="1214446" cy="357191"/>
          </a:xfrm>
        </p:grpSpPr>
        <p:sp>
          <p:nvSpPr>
            <p:cNvPr id="369" name="右箭头 368"/>
            <p:cNvSpPr/>
            <p:nvPr/>
          </p:nvSpPr>
          <p:spPr>
            <a:xfrm rot="5400000">
              <a:off x="6674658" y="2183598"/>
              <a:ext cx="357191" cy="276227"/>
            </a:xfrm>
            <a:prstGeom prst="rightArrow">
              <a:avLst>
                <a:gd name="adj1" fmla="val 50000"/>
                <a:gd name="adj2" fmla="val 60002"/>
              </a:avLst>
            </a:prstGeom>
            <a:solidFill>
              <a:srgbClr val="FFC000"/>
            </a:solidFill>
            <a:ln w="3175"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4" name="矩形 373"/>
            <p:cNvSpPr/>
            <p:nvPr/>
          </p:nvSpPr>
          <p:spPr>
            <a:xfrm>
              <a:off x="6858016" y="2143116"/>
              <a:ext cx="107157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ysClr val="windowText" lastClr="000000"/>
                  </a:solidFill>
                  <a:latin typeface="宋体" pitchFamily="2" charset="-122"/>
                  <a:ea typeface="宋体" pitchFamily="2" charset="-122"/>
                </a:rPr>
                <a:t>数据引用</a:t>
              </a:r>
              <a:endParaRPr lang="zh-CN" altLang="en-US" sz="1200" kern="0" dirty="0">
                <a:solidFill>
                  <a:sysClr val="windowText" lastClr="000000"/>
                </a:solidFill>
                <a:latin typeface="宋体" pitchFamily="2" charset="-122"/>
                <a:ea typeface="宋体" pitchFamily="2" charset="-122"/>
              </a:endParaRPr>
            </a:p>
          </p:txBody>
        </p:sp>
      </p:grpSp>
      <p:grpSp>
        <p:nvGrpSpPr>
          <p:cNvPr id="11" name="组合 153"/>
          <p:cNvGrpSpPr/>
          <p:nvPr/>
        </p:nvGrpSpPr>
        <p:grpSpPr>
          <a:xfrm>
            <a:off x="5267326" y="2143116"/>
            <a:ext cx="1304937" cy="320977"/>
            <a:chOff x="5267326" y="2143116"/>
            <a:chExt cx="1304937" cy="320977"/>
          </a:xfrm>
        </p:grpSpPr>
        <p:sp>
          <p:nvSpPr>
            <p:cNvPr id="368" name="右箭头 367"/>
            <p:cNvSpPr/>
            <p:nvPr/>
          </p:nvSpPr>
          <p:spPr>
            <a:xfrm rot="16200000">
              <a:off x="6291273" y="2183102"/>
              <a:ext cx="285754" cy="276227"/>
            </a:xfrm>
            <a:prstGeom prst="rightArrow">
              <a:avLst>
                <a:gd name="adj1" fmla="val 50000"/>
                <a:gd name="adj2" fmla="val 56668"/>
              </a:avLst>
            </a:prstGeom>
            <a:solidFill>
              <a:srgbClr val="FFC000"/>
            </a:solidFill>
            <a:ln w="3175"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5" name="矩形 374"/>
            <p:cNvSpPr/>
            <p:nvPr/>
          </p:nvSpPr>
          <p:spPr>
            <a:xfrm>
              <a:off x="5267326" y="2143116"/>
              <a:ext cx="1143008"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ysClr val="windowText" lastClr="000000"/>
                  </a:solidFill>
                  <a:latin typeface="宋体" pitchFamily="2" charset="-122"/>
                  <a:ea typeface="宋体" pitchFamily="2" charset="-122"/>
                </a:rPr>
                <a:t>最终数据归档</a:t>
              </a:r>
              <a:endParaRPr lang="zh-CN" altLang="en-US" sz="1200" kern="0" dirty="0">
                <a:solidFill>
                  <a:sysClr val="windowText" lastClr="000000"/>
                </a:solidFill>
                <a:latin typeface="宋体" pitchFamily="2" charset="-122"/>
                <a:ea typeface="宋体" pitchFamily="2" charset="-122"/>
              </a:endParaRPr>
            </a:p>
          </p:txBody>
        </p:sp>
      </p:grpSp>
      <p:grpSp>
        <p:nvGrpSpPr>
          <p:cNvPr id="12" name="组合 149"/>
          <p:cNvGrpSpPr/>
          <p:nvPr/>
        </p:nvGrpSpPr>
        <p:grpSpPr>
          <a:xfrm>
            <a:off x="3711192" y="2143116"/>
            <a:ext cx="1217998" cy="357192"/>
            <a:chOff x="3711192" y="2143116"/>
            <a:chExt cx="1217998" cy="357192"/>
          </a:xfrm>
        </p:grpSpPr>
        <p:sp>
          <p:nvSpPr>
            <p:cNvPr id="279" name="右箭头 278"/>
            <p:cNvSpPr/>
            <p:nvPr/>
          </p:nvSpPr>
          <p:spPr>
            <a:xfrm rot="5400000">
              <a:off x="3670711" y="2183599"/>
              <a:ext cx="357190" cy="276227"/>
            </a:xfrm>
            <a:prstGeom prst="rightArrow">
              <a:avLst>
                <a:gd name="adj1" fmla="val 50000"/>
                <a:gd name="adj2" fmla="val 60002"/>
              </a:avLst>
            </a:prstGeom>
            <a:solidFill>
              <a:srgbClr val="FFC000"/>
            </a:solidFill>
            <a:ln w="3175"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6" name="矩形 375"/>
            <p:cNvSpPr/>
            <p:nvPr/>
          </p:nvSpPr>
          <p:spPr>
            <a:xfrm>
              <a:off x="3857620" y="2143116"/>
              <a:ext cx="107157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200" kern="0" dirty="0" smtClean="0">
                  <a:solidFill>
                    <a:sysClr val="windowText" lastClr="000000"/>
                  </a:solidFill>
                  <a:latin typeface="宋体" pitchFamily="2" charset="-122"/>
                  <a:ea typeface="宋体" pitchFamily="2" charset="-122"/>
                </a:rPr>
                <a:t>WBS</a:t>
              </a:r>
              <a:r>
                <a:rPr lang="zh-CN" altLang="en-US" sz="1200" kern="0" dirty="0" smtClean="0">
                  <a:solidFill>
                    <a:sysClr val="windowText" lastClr="000000"/>
                  </a:solidFill>
                  <a:latin typeface="宋体" pitchFamily="2" charset="-122"/>
                  <a:ea typeface="宋体" pitchFamily="2" charset="-122"/>
                </a:rPr>
                <a:t>任务包</a:t>
              </a:r>
              <a:endParaRPr lang="zh-CN" altLang="en-US" sz="1200" kern="0" dirty="0">
                <a:solidFill>
                  <a:sysClr val="windowText" lastClr="000000"/>
                </a:solidFill>
                <a:latin typeface="宋体" pitchFamily="2" charset="-122"/>
                <a:ea typeface="宋体" pitchFamily="2" charset="-122"/>
              </a:endParaRPr>
            </a:p>
          </p:txBody>
        </p:sp>
      </p:grpSp>
      <p:grpSp>
        <p:nvGrpSpPr>
          <p:cNvPr id="13" name="组合 150"/>
          <p:cNvGrpSpPr/>
          <p:nvPr/>
        </p:nvGrpSpPr>
        <p:grpSpPr>
          <a:xfrm>
            <a:off x="1571604" y="2143116"/>
            <a:ext cx="1587137" cy="320978"/>
            <a:chOff x="1571604" y="2143116"/>
            <a:chExt cx="1587137" cy="320978"/>
          </a:xfrm>
        </p:grpSpPr>
        <p:sp>
          <p:nvSpPr>
            <p:cNvPr id="278" name="右箭头 277"/>
            <p:cNvSpPr/>
            <p:nvPr/>
          </p:nvSpPr>
          <p:spPr>
            <a:xfrm rot="16200000">
              <a:off x="2877751" y="2183103"/>
              <a:ext cx="285754" cy="276227"/>
            </a:xfrm>
            <a:prstGeom prst="rightArrow">
              <a:avLst>
                <a:gd name="adj1" fmla="val 50000"/>
                <a:gd name="adj2" fmla="val 56668"/>
              </a:avLst>
            </a:prstGeom>
            <a:solidFill>
              <a:srgbClr val="FFC000"/>
            </a:solidFill>
            <a:ln w="3175"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7" name="矩形 376"/>
            <p:cNvSpPr/>
            <p:nvPr/>
          </p:nvSpPr>
          <p:spPr>
            <a:xfrm>
              <a:off x="1571604" y="2143116"/>
              <a:ext cx="1500198"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ysClr val="windowText" lastClr="000000"/>
                  </a:solidFill>
                  <a:latin typeface="宋体" pitchFamily="2" charset="-122"/>
                  <a:ea typeface="宋体" pitchFamily="2" charset="-122"/>
                </a:rPr>
                <a:t>进度及状态反馈</a:t>
              </a:r>
              <a:endParaRPr lang="zh-CN" altLang="en-US" sz="1200" kern="0" dirty="0">
                <a:solidFill>
                  <a:sysClr val="windowText" lastClr="000000"/>
                </a:solidFill>
                <a:latin typeface="宋体" pitchFamily="2" charset="-122"/>
                <a:ea typeface="宋体" pitchFamily="2" charset="-122"/>
              </a:endParaRPr>
            </a:p>
          </p:txBody>
        </p:sp>
      </p:grpSp>
      <p:grpSp>
        <p:nvGrpSpPr>
          <p:cNvPr id="14" name="组合 148"/>
          <p:cNvGrpSpPr/>
          <p:nvPr/>
        </p:nvGrpSpPr>
        <p:grpSpPr>
          <a:xfrm>
            <a:off x="4643438" y="651671"/>
            <a:ext cx="1071570" cy="696874"/>
            <a:chOff x="4643438" y="651671"/>
            <a:chExt cx="1071570" cy="696874"/>
          </a:xfrm>
        </p:grpSpPr>
        <p:sp>
          <p:nvSpPr>
            <p:cNvPr id="173" name="左右箭头 172"/>
            <p:cNvSpPr/>
            <p:nvPr/>
          </p:nvSpPr>
          <p:spPr>
            <a:xfrm>
              <a:off x="4929190" y="857232"/>
              <a:ext cx="500066" cy="214314"/>
            </a:xfrm>
            <a:prstGeom prst="leftRightArrow">
              <a:avLst/>
            </a:prstGeom>
            <a:solidFill>
              <a:srgbClr val="FFC000"/>
            </a:solidFill>
            <a:ln w="3175"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8" name="矩形 377"/>
            <p:cNvSpPr/>
            <p:nvPr/>
          </p:nvSpPr>
          <p:spPr>
            <a:xfrm>
              <a:off x="4643438" y="651671"/>
              <a:ext cx="107157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ysClr val="windowText" lastClr="000000"/>
                  </a:solidFill>
                  <a:latin typeface="宋体" pitchFamily="2" charset="-122"/>
                  <a:ea typeface="宋体" pitchFamily="2" charset="-122"/>
                </a:rPr>
                <a:t>计划</a:t>
              </a:r>
              <a:endParaRPr lang="zh-CN" altLang="en-US" sz="1200" kern="0" dirty="0">
                <a:solidFill>
                  <a:sysClr val="windowText" lastClr="000000"/>
                </a:solidFill>
                <a:latin typeface="宋体" pitchFamily="2" charset="-122"/>
                <a:ea typeface="宋体" pitchFamily="2" charset="-122"/>
              </a:endParaRPr>
            </a:p>
          </p:txBody>
        </p:sp>
        <p:sp>
          <p:nvSpPr>
            <p:cNvPr id="379" name="矩形 378"/>
            <p:cNvSpPr/>
            <p:nvPr/>
          </p:nvSpPr>
          <p:spPr>
            <a:xfrm>
              <a:off x="4643438" y="1071546"/>
              <a:ext cx="107157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ysClr val="windowText" lastClr="000000"/>
                  </a:solidFill>
                  <a:latin typeface="宋体" pitchFamily="2" charset="-122"/>
                  <a:ea typeface="宋体" pitchFamily="2" charset="-122"/>
                </a:rPr>
                <a:t>状态</a:t>
              </a:r>
              <a:endParaRPr lang="zh-CN" altLang="en-US" sz="1200" kern="0" dirty="0">
                <a:solidFill>
                  <a:sysClr val="windowText" lastClr="000000"/>
                </a:solidFill>
                <a:latin typeface="宋体" pitchFamily="2" charset="-122"/>
                <a:ea typeface="宋体" pitchFamily="2" charset="-122"/>
              </a:endParaRPr>
            </a:p>
          </p:txBody>
        </p:sp>
      </p:grpSp>
      <p:grpSp>
        <p:nvGrpSpPr>
          <p:cNvPr id="15" name="组合 159"/>
          <p:cNvGrpSpPr/>
          <p:nvPr/>
        </p:nvGrpSpPr>
        <p:grpSpPr>
          <a:xfrm>
            <a:off x="2428860" y="5214949"/>
            <a:ext cx="1071570" cy="357191"/>
            <a:chOff x="2428860" y="5214949"/>
            <a:chExt cx="1071570" cy="357191"/>
          </a:xfrm>
        </p:grpSpPr>
        <p:sp>
          <p:nvSpPr>
            <p:cNvPr id="380" name="右箭头 379"/>
            <p:cNvSpPr/>
            <p:nvPr/>
          </p:nvSpPr>
          <p:spPr>
            <a:xfrm rot="16200000">
              <a:off x="3192040" y="5309026"/>
              <a:ext cx="357191" cy="169038"/>
            </a:xfrm>
            <a:prstGeom prst="rightArrow">
              <a:avLst>
                <a:gd name="adj1" fmla="val 50000"/>
                <a:gd name="adj2" fmla="val 60002"/>
              </a:avLst>
            </a:prstGeom>
            <a:solidFill>
              <a:srgbClr val="FFC000"/>
            </a:solidFill>
            <a:ln w="3175"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81" name="矩形 380"/>
            <p:cNvSpPr/>
            <p:nvPr/>
          </p:nvSpPr>
          <p:spPr>
            <a:xfrm>
              <a:off x="2428860" y="5214950"/>
              <a:ext cx="1071570"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ysClr val="windowText" lastClr="000000"/>
                  </a:solidFill>
                  <a:latin typeface="宋体" pitchFamily="2" charset="-122"/>
                  <a:ea typeface="宋体" pitchFamily="2" charset="-122"/>
                </a:rPr>
                <a:t>资源引用</a:t>
              </a:r>
              <a:endParaRPr lang="zh-CN" altLang="en-US" sz="1200" kern="0" dirty="0">
                <a:solidFill>
                  <a:sysClr val="windowText" lastClr="000000"/>
                </a:solidFill>
                <a:latin typeface="宋体" pitchFamily="2" charset="-122"/>
                <a:ea typeface="宋体" pitchFamily="2" charset="-122"/>
              </a:endParaRPr>
            </a:p>
          </p:txBody>
        </p:sp>
      </p:grpSp>
      <p:grpSp>
        <p:nvGrpSpPr>
          <p:cNvPr id="16" name="组合 160"/>
          <p:cNvGrpSpPr/>
          <p:nvPr/>
        </p:nvGrpSpPr>
        <p:grpSpPr>
          <a:xfrm>
            <a:off x="4456283" y="5214949"/>
            <a:ext cx="1571636" cy="357191"/>
            <a:chOff x="4456283" y="5214949"/>
            <a:chExt cx="1571636" cy="357191"/>
          </a:xfrm>
        </p:grpSpPr>
        <p:sp>
          <p:nvSpPr>
            <p:cNvPr id="382" name="右箭头 381"/>
            <p:cNvSpPr/>
            <p:nvPr/>
          </p:nvSpPr>
          <p:spPr>
            <a:xfrm rot="5400000">
              <a:off x="4906552" y="5309026"/>
              <a:ext cx="357191" cy="169038"/>
            </a:xfrm>
            <a:prstGeom prst="rightArrow">
              <a:avLst>
                <a:gd name="adj1" fmla="val 50000"/>
                <a:gd name="adj2" fmla="val 60002"/>
              </a:avLst>
            </a:prstGeom>
            <a:solidFill>
              <a:srgbClr val="FFC000"/>
            </a:solidFill>
            <a:ln w="3175"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83" name="矩形 382"/>
            <p:cNvSpPr/>
            <p:nvPr/>
          </p:nvSpPr>
          <p:spPr>
            <a:xfrm>
              <a:off x="4456283" y="5214950"/>
              <a:ext cx="1571636"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ysClr val="windowText" lastClr="000000"/>
                  </a:solidFill>
                  <a:latin typeface="宋体" pitchFamily="2" charset="-122"/>
                  <a:ea typeface="宋体" pitchFamily="2" charset="-122"/>
                </a:rPr>
                <a:t>审批    资源入库</a:t>
              </a:r>
              <a:endParaRPr lang="zh-CN" altLang="en-US" sz="1200" kern="0" dirty="0">
                <a:solidFill>
                  <a:sysClr val="windowText" lastClr="000000"/>
                </a:solidFill>
                <a:latin typeface="宋体" pitchFamily="2" charset="-122"/>
                <a:ea typeface="宋体" pitchFamily="2" charset="-122"/>
              </a:endParaRPr>
            </a:p>
          </p:txBody>
        </p:sp>
      </p:grpSp>
      <p:grpSp>
        <p:nvGrpSpPr>
          <p:cNvPr id="17" name="组合 163"/>
          <p:cNvGrpSpPr/>
          <p:nvPr/>
        </p:nvGrpSpPr>
        <p:grpSpPr>
          <a:xfrm>
            <a:off x="7358082" y="3714752"/>
            <a:ext cx="428630" cy="1857389"/>
            <a:chOff x="7358082" y="3714752"/>
            <a:chExt cx="428630" cy="1857389"/>
          </a:xfrm>
        </p:grpSpPr>
        <p:sp>
          <p:nvSpPr>
            <p:cNvPr id="373" name="左右箭头 372"/>
            <p:cNvSpPr/>
            <p:nvPr/>
          </p:nvSpPr>
          <p:spPr>
            <a:xfrm rot="5400000">
              <a:off x="6536545" y="4536289"/>
              <a:ext cx="1857389" cy="214315"/>
            </a:xfrm>
            <a:prstGeom prst="leftRightArrow">
              <a:avLst/>
            </a:prstGeom>
            <a:solidFill>
              <a:srgbClr val="FFC000"/>
            </a:solidFill>
            <a:ln w="3175"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91" name="矩形 390"/>
            <p:cNvSpPr/>
            <p:nvPr/>
          </p:nvSpPr>
          <p:spPr>
            <a:xfrm>
              <a:off x="7572430" y="4071942"/>
              <a:ext cx="214282" cy="120032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ysClr val="windowText" lastClr="000000"/>
                  </a:solidFill>
                  <a:latin typeface="宋体" pitchFamily="2" charset="-122"/>
                  <a:ea typeface="宋体" pitchFamily="2" charset="-122"/>
                </a:rPr>
                <a:t>过</a:t>
              </a:r>
              <a:endParaRPr lang="en-US" altLang="zh-CN" sz="1200" kern="0" dirty="0" smtClean="0">
                <a:solidFill>
                  <a:sysClr val="windowText" lastClr="000000"/>
                </a:solidFill>
                <a:latin typeface="宋体" pitchFamily="2" charset="-122"/>
                <a:ea typeface="宋体" pitchFamily="2"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ysClr val="windowText" lastClr="000000"/>
                  </a:solidFill>
                  <a:latin typeface="宋体" pitchFamily="2" charset="-122"/>
                  <a:ea typeface="宋体" pitchFamily="2" charset="-122"/>
                </a:rPr>
                <a:t>程</a:t>
              </a:r>
              <a:endParaRPr lang="en-US" altLang="zh-CN" sz="1200" kern="0" dirty="0" smtClean="0">
                <a:solidFill>
                  <a:sysClr val="windowText" lastClr="000000"/>
                </a:solidFill>
                <a:latin typeface="宋体" pitchFamily="2" charset="-122"/>
                <a:ea typeface="宋体" pitchFamily="2"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ysClr val="windowText" lastClr="000000"/>
                  </a:solidFill>
                  <a:latin typeface="宋体" pitchFamily="2" charset="-122"/>
                  <a:ea typeface="宋体" pitchFamily="2" charset="-122"/>
                </a:rPr>
                <a:t>数</a:t>
              </a:r>
              <a:endParaRPr lang="en-US" altLang="zh-CN" sz="1200" kern="0" dirty="0" smtClean="0">
                <a:solidFill>
                  <a:sysClr val="windowText" lastClr="000000"/>
                </a:solidFill>
                <a:latin typeface="宋体" pitchFamily="2" charset="-122"/>
                <a:ea typeface="宋体" pitchFamily="2"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ysClr val="windowText" lastClr="000000"/>
                  </a:solidFill>
                  <a:latin typeface="宋体" pitchFamily="2" charset="-122"/>
                  <a:ea typeface="宋体" pitchFamily="2" charset="-122"/>
                </a:rPr>
                <a:t>据</a:t>
              </a:r>
              <a:endParaRPr lang="en-US" altLang="zh-CN" sz="1200" kern="0" dirty="0" smtClean="0">
                <a:solidFill>
                  <a:sysClr val="windowText" lastClr="000000"/>
                </a:solidFill>
                <a:latin typeface="宋体" pitchFamily="2" charset="-122"/>
                <a:ea typeface="宋体" pitchFamily="2"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ysClr val="windowText" lastClr="000000"/>
                  </a:solidFill>
                  <a:latin typeface="宋体" pitchFamily="2" charset="-122"/>
                  <a:ea typeface="宋体" pitchFamily="2" charset="-122"/>
                </a:rPr>
                <a:t>管</a:t>
              </a:r>
              <a:endParaRPr lang="en-US" altLang="zh-CN" sz="1200" kern="0" dirty="0" smtClean="0">
                <a:solidFill>
                  <a:sysClr val="windowText" lastClr="000000"/>
                </a:solidFill>
                <a:latin typeface="宋体" pitchFamily="2" charset="-122"/>
                <a:ea typeface="宋体" pitchFamily="2"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ysClr val="windowText" lastClr="000000"/>
                  </a:solidFill>
                  <a:latin typeface="宋体" pitchFamily="2" charset="-122"/>
                  <a:ea typeface="宋体" pitchFamily="2" charset="-122"/>
                </a:rPr>
                <a:t>理</a:t>
              </a:r>
              <a:endParaRPr lang="zh-CN" altLang="en-US" sz="1200" kern="0" dirty="0">
                <a:solidFill>
                  <a:sysClr val="windowText" lastClr="000000"/>
                </a:solidFill>
                <a:latin typeface="宋体" pitchFamily="2" charset="-122"/>
                <a:ea typeface="宋体" pitchFamily="2" charset="-122"/>
              </a:endParaRPr>
            </a:p>
          </p:txBody>
        </p:sp>
      </p:grpSp>
      <p:grpSp>
        <p:nvGrpSpPr>
          <p:cNvPr id="18" name="组合 158"/>
          <p:cNvGrpSpPr/>
          <p:nvPr/>
        </p:nvGrpSpPr>
        <p:grpSpPr>
          <a:xfrm>
            <a:off x="2214545" y="4071942"/>
            <a:ext cx="5000661" cy="1143008"/>
            <a:chOff x="2214545" y="4071942"/>
            <a:chExt cx="5000661" cy="1143008"/>
          </a:xfrm>
        </p:grpSpPr>
        <p:sp>
          <p:nvSpPr>
            <p:cNvPr id="153" name="矩形 152"/>
            <p:cNvSpPr/>
            <p:nvPr/>
          </p:nvSpPr>
          <p:spPr>
            <a:xfrm>
              <a:off x="2214545" y="4071942"/>
              <a:ext cx="5000661" cy="1143008"/>
            </a:xfrm>
            <a:prstGeom prst="rect">
              <a:avLst/>
            </a:prstGeom>
            <a:ln/>
          </p:spPr>
          <p:style>
            <a:lnRef idx="1">
              <a:schemeClr val="accent6"/>
            </a:lnRef>
            <a:fillRef idx="2">
              <a:schemeClr val="accent6"/>
            </a:fillRef>
            <a:effectRef idx="1">
              <a:schemeClr val="accent6"/>
            </a:effectRef>
            <a:fontRef idx="minor">
              <a:schemeClr val="dk1"/>
            </a:fontRef>
          </p:style>
          <p:txBody>
            <a:bodyPr rtlCol="0" anchor="b"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sysClr val="windowText" lastClr="000000"/>
                  </a:solidFill>
                  <a:effectLst/>
                  <a:uLnTx/>
                  <a:uFillTx/>
                  <a:latin typeface="Calibri"/>
                  <a:ea typeface="宋体"/>
                  <a:cs typeface="+mn-cs"/>
                </a:rPr>
                <a:t>设计任务辅助工具</a:t>
              </a:r>
              <a:endParaRPr kumimoji="0" lang="zh-CN" altLang="en-US" sz="1100" b="0" i="0" u="none" strike="noStrike" kern="0" cap="none" spc="0" normalizeH="0" baseline="0" noProof="0" dirty="0">
                <a:ln>
                  <a:noFill/>
                </a:ln>
                <a:solidFill>
                  <a:sysClr val="windowText" lastClr="000000"/>
                </a:solidFill>
                <a:effectLst/>
                <a:uLnTx/>
                <a:uFillTx/>
                <a:latin typeface="Calibri"/>
                <a:ea typeface="宋体"/>
                <a:cs typeface="+mn-cs"/>
              </a:endParaRPr>
            </a:p>
          </p:txBody>
        </p:sp>
        <p:grpSp>
          <p:nvGrpSpPr>
            <p:cNvPr id="19" name="组合 306"/>
            <p:cNvGrpSpPr/>
            <p:nvPr/>
          </p:nvGrpSpPr>
          <p:grpSpPr>
            <a:xfrm>
              <a:off x="2643174" y="4194407"/>
              <a:ext cx="759624" cy="673538"/>
              <a:chOff x="2702706" y="4725110"/>
              <a:chExt cx="759624" cy="673538"/>
            </a:xfrm>
          </p:grpSpPr>
          <p:grpSp>
            <p:nvGrpSpPr>
              <p:cNvPr id="20" name="组合 178"/>
              <p:cNvGrpSpPr/>
              <p:nvPr/>
            </p:nvGrpSpPr>
            <p:grpSpPr>
              <a:xfrm>
                <a:off x="2702706" y="4725110"/>
                <a:ext cx="759624" cy="673538"/>
                <a:chOff x="1571604" y="214290"/>
                <a:chExt cx="2428892" cy="785794"/>
              </a:xfrm>
              <a:solidFill>
                <a:srgbClr val="1F497D">
                  <a:lumMod val="40000"/>
                  <a:lumOff val="60000"/>
                </a:srgbClr>
              </a:solidFill>
            </p:grpSpPr>
            <p:sp>
              <p:nvSpPr>
                <p:cNvPr id="180" name="矩形 179"/>
                <p:cNvSpPr/>
                <p:nvPr/>
              </p:nvSpPr>
              <p:spPr>
                <a:xfrm>
                  <a:off x="1571604" y="214290"/>
                  <a:ext cx="2428892" cy="285776"/>
                </a:xfrm>
                <a:prstGeom prst="rect">
                  <a:avLst/>
                </a:prstGeom>
                <a:grp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sysClr val="windowText" lastClr="000000"/>
                      </a:solidFill>
                      <a:effectLst/>
                      <a:uLnTx/>
                      <a:uFillTx/>
                      <a:latin typeface="Calibri"/>
                      <a:ea typeface="宋体"/>
                      <a:cs typeface="+mn-cs"/>
                    </a:rPr>
                    <a:t>设计导航</a:t>
                  </a:r>
                  <a:endParaRPr kumimoji="0" lang="zh-CN" altLang="en-US" sz="1100" b="0"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181" name="矩形 180"/>
                <p:cNvSpPr/>
                <p:nvPr/>
              </p:nvSpPr>
              <p:spPr>
                <a:xfrm>
                  <a:off x="1571604" y="500042"/>
                  <a:ext cx="2428892" cy="500042"/>
                </a:xfrm>
                <a:prstGeom prst="rect">
                  <a:avLst/>
                </a:prstGeom>
                <a:grp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pic>
            <p:nvPicPr>
              <p:cNvPr id="288" name="Picture 10" descr="E:\04__任务\091028__演示系统宣传资料Flash\所有视频\capture\capture\05__机身设计师__机身设计[(001663)14-34-09].JPG"/>
              <p:cNvPicPr>
                <a:picLocks noChangeAspect="1" noChangeArrowheads="1"/>
              </p:cNvPicPr>
              <p:nvPr/>
            </p:nvPicPr>
            <p:blipFill>
              <a:blip r:embed="rId4" cstate="print"/>
              <a:srcRect/>
              <a:stretch>
                <a:fillRect/>
              </a:stretch>
            </p:blipFill>
            <p:spPr bwMode="auto">
              <a:xfrm>
                <a:off x="2771772" y="5018996"/>
                <a:ext cx="368303" cy="244930"/>
              </a:xfrm>
              <a:prstGeom prst="rect">
                <a:avLst/>
              </a:prstGeom>
              <a:noFill/>
            </p:spPr>
          </p:pic>
          <p:pic>
            <p:nvPicPr>
              <p:cNvPr id="289" name="Picture 11" descr="E:\04__任务\091028__演示系统宣传资料Flash\所有视频\capture\capture\06__机翼设计师__机翼设计[(001356)14-34-33].JPG"/>
              <p:cNvPicPr>
                <a:picLocks noChangeAspect="1" noChangeArrowheads="1"/>
              </p:cNvPicPr>
              <p:nvPr/>
            </p:nvPicPr>
            <p:blipFill>
              <a:blip r:embed="rId5" cstate="print"/>
              <a:srcRect/>
              <a:stretch>
                <a:fillRect/>
              </a:stretch>
            </p:blipFill>
            <p:spPr bwMode="auto">
              <a:xfrm>
                <a:off x="3020375" y="5100639"/>
                <a:ext cx="368303" cy="244930"/>
              </a:xfrm>
              <a:prstGeom prst="rect">
                <a:avLst/>
              </a:prstGeom>
              <a:noFill/>
            </p:spPr>
          </p:pic>
        </p:grpSp>
        <p:grpSp>
          <p:nvGrpSpPr>
            <p:cNvPr id="21" name="组合 307"/>
            <p:cNvGrpSpPr/>
            <p:nvPr/>
          </p:nvGrpSpPr>
          <p:grpSpPr>
            <a:xfrm>
              <a:off x="3568534" y="4194407"/>
              <a:ext cx="759624" cy="673538"/>
              <a:chOff x="3628066" y="4725110"/>
              <a:chExt cx="759624" cy="673538"/>
            </a:xfrm>
          </p:grpSpPr>
          <p:grpSp>
            <p:nvGrpSpPr>
              <p:cNvPr id="22" name="组合 181"/>
              <p:cNvGrpSpPr/>
              <p:nvPr/>
            </p:nvGrpSpPr>
            <p:grpSpPr>
              <a:xfrm>
                <a:off x="3628066" y="4725110"/>
                <a:ext cx="759624" cy="673538"/>
                <a:chOff x="1571604" y="214290"/>
                <a:chExt cx="2428892" cy="785794"/>
              </a:xfrm>
              <a:solidFill>
                <a:srgbClr val="1F497D">
                  <a:lumMod val="40000"/>
                  <a:lumOff val="60000"/>
                </a:srgbClr>
              </a:solidFill>
            </p:grpSpPr>
            <p:sp>
              <p:nvSpPr>
                <p:cNvPr id="183" name="矩形 182"/>
                <p:cNvSpPr/>
                <p:nvPr/>
              </p:nvSpPr>
              <p:spPr>
                <a:xfrm>
                  <a:off x="1571604" y="214290"/>
                  <a:ext cx="2428892" cy="285776"/>
                </a:xfrm>
                <a:prstGeom prst="rect">
                  <a:avLst/>
                </a:prstGeom>
                <a:grp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sysClr val="windowText" lastClr="000000"/>
                      </a:solidFill>
                      <a:effectLst/>
                      <a:uLnTx/>
                      <a:uFillTx/>
                      <a:latin typeface="Calibri"/>
                      <a:ea typeface="宋体"/>
                      <a:cs typeface="+mn-cs"/>
                    </a:rPr>
                    <a:t>工具封装</a:t>
                  </a:r>
                  <a:endParaRPr kumimoji="0" lang="zh-CN" altLang="en-US" sz="1100" b="0"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184" name="矩形 183"/>
                <p:cNvSpPr/>
                <p:nvPr/>
              </p:nvSpPr>
              <p:spPr>
                <a:xfrm>
                  <a:off x="1571604" y="500042"/>
                  <a:ext cx="2428892" cy="500042"/>
                </a:xfrm>
                <a:prstGeom prst="rect">
                  <a:avLst/>
                </a:prstGeom>
                <a:grp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pic>
            <p:nvPicPr>
              <p:cNvPr id="290" name="Picture 15" descr="C:\Users\caopeng\Desktop\未标题-1.png"/>
              <p:cNvPicPr>
                <a:picLocks noChangeAspect="1" noChangeArrowheads="1"/>
              </p:cNvPicPr>
              <p:nvPr/>
            </p:nvPicPr>
            <p:blipFill>
              <a:blip r:embed="rId6" cstate="print"/>
              <a:srcRect/>
              <a:stretch>
                <a:fillRect/>
              </a:stretch>
            </p:blipFill>
            <p:spPr bwMode="auto">
              <a:xfrm>
                <a:off x="3720142" y="5039417"/>
                <a:ext cx="603402" cy="314319"/>
              </a:xfrm>
              <a:prstGeom prst="rect">
                <a:avLst/>
              </a:prstGeom>
              <a:noFill/>
            </p:spPr>
          </p:pic>
        </p:grpSp>
        <p:grpSp>
          <p:nvGrpSpPr>
            <p:cNvPr id="23" name="组合 308"/>
            <p:cNvGrpSpPr/>
            <p:nvPr/>
          </p:nvGrpSpPr>
          <p:grpSpPr>
            <a:xfrm>
              <a:off x="4493894" y="4194407"/>
              <a:ext cx="759624" cy="673538"/>
              <a:chOff x="4553426" y="4725110"/>
              <a:chExt cx="759624" cy="673538"/>
            </a:xfrm>
          </p:grpSpPr>
          <p:grpSp>
            <p:nvGrpSpPr>
              <p:cNvPr id="24" name="组合 184"/>
              <p:cNvGrpSpPr/>
              <p:nvPr/>
            </p:nvGrpSpPr>
            <p:grpSpPr>
              <a:xfrm>
                <a:off x="4553426" y="4725110"/>
                <a:ext cx="759624" cy="673538"/>
                <a:chOff x="1571604" y="214290"/>
                <a:chExt cx="2428892" cy="785794"/>
              </a:xfrm>
              <a:solidFill>
                <a:srgbClr val="1F497D">
                  <a:lumMod val="40000"/>
                  <a:lumOff val="60000"/>
                </a:srgbClr>
              </a:solidFill>
            </p:grpSpPr>
            <p:sp>
              <p:nvSpPr>
                <p:cNvPr id="186" name="矩形 185"/>
                <p:cNvSpPr/>
                <p:nvPr/>
              </p:nvSpPr>
              <p:spPr>
                <a:xfrm>
                  <a:off x="1571604" y="214290"/>
                  <a:ext cx="2428892" cy="285776"/>
                </a:xfrm>
                <a:prstGeom prst="rect">
                  <a:avLst/>
                </a:prstGeom>
                <a:grp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sysClr val="windowText" lastClr="000000"/>
                      </a:solidFill>
                      <a:effectLst/>
                      <a:uLnTx/>
                      <a:uFillTx/>
                      <a:latin typeface="Calibri"/>
                      <a:ea typeface="宋体"/>
                      <a:cs typeface="+mn-cs"/>
                    </a:rPr>
                    <a:t>仿真计算</a:t>
                  </a:r>
                  <a:endParaRPr kumimoji="0" lang="zh-CN" altLang="en-US" sz="1100" b="0"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187" name="矩形 186"/>
                <p:cNvSpPr/>
                <p:nvPr/>
              </p:nvSpPr>
              <p:spPr>
                <a:xfrm>
                  <a:off x="1571604" y="500042"/>
                  <a:ext cx="2428892" cy="500042"/>
                </a:xfrm>
                <a:prstGeom prst="rect">
                  <a:avLst/>
                </a:prstGeom>
                <a:grp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pic>
            <p:nvPicPr>
              <p:cNvPr id="291" name="Picture 16"/>
              <p:cNvPicPr>
                <a:picLocks noChangeAspect="1" noChangeArrowheads="1"/>
              </p:cNvPicPr>
              <p:nvPr/>
            </p:nvPicPr>
            <p:blipFill>
              <a:blip r:embed="rId7" cstate="print"/>
              <a:srcRect/>
              <a:stretch>
                <a:fillRect/>
              </a:stretch>
            </p:blipFill>
            <p:spPr bwMode="auto">
              <a:xfrm>
                <a:off x="4705351" y="5031252"/>
                <a:ext cx="483397" cy="303101"/>
              </a:xfrm>
              <a:prstGeom prst="rect">
                <a:avLst/>
              </a:prstGeom>
              <a:noFill/>
              <a:ln w="9525">
                <a:noFill/>
                <a:miter lim="800000"/>
                <a:headEnd/>
                <a:tailEnd/>
              </a:ln>
            </p:spPr>
          </p:pic>
        </p:grpSp>
        <p:grpSp>
          <p:nvGrpSpPr>
            <p:cNvPr id="25" name="组合 309"/>
            <p:cNvGrpSpPr/>
            <p:nvPr/>
          </p:nvGrpSpPr>
          <p:grpSpPr>
            <a:xfrm>
              <a:off x="5419254" y="4194407"/>
              <a:ext cx="759624" cy="673537"/>
              <a:chOff x="5478786" y="4725110"/>
              <a:chExt cx="759624" cy="673537"/>
            </a:xfrm>
          </p:grpSpPr>
          <p:grpSp>
            <p:nvGrpSpPr>
              <p:cNvPr id="26" name="组合 187"/>
              <p:cNvGrpSpPr/>
              <p:nvPr/>
            </p:nvGrpSpPr>
            <p:grpSpPr>
              <a:xfrm>
                <a:off x="5478786" y="4725110"/>
                <a:ext cx="759624" cy="673537"/>
                <a:chOff x="1571604" y="214290"/>
                <a:chExt cx="2428892" cy="785793"/>
              </a:xfrm>
              <a:solidFill>
                <a:srgbClr val="1F497D">
                  <a:lumMod val="40000"/>
                  <a:lumOff val="60000"/>
                </a:srgbClr>
              </a:solidFill>
            </p:grpSpPr>
            <p:sp>
              <p:nvSpPr>
                <p:cNvPr id="189" name="矩形 188"/>
                <p:cNvSpPr/>
                <p:nvPr/>
              </p:nvSpPr>
              <p:spPr>
                <a:xfrm>
                  <a:off x="1571604" y="214290"/>
                  <a:ext cx="2428892" cy="342846"/>
                </a:xfrm>
                <a:prstGeom prst="rect">
                  <a:avLst/>
                </a:prstGeom>
                <a:grp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sysClr val="windowText" lastClr="000000"/>
                      </a:solidFill>
                      <a:effectLst/>
                      <a:uLnTx/>
                      <a:uFillTx/>
                      <a:latin typeface="Calibri"/>
                      <a:ea typeface="宋体"/>
                      <a:cs typeface="+mn-cs"/>
                    </a:rPr>
                    <a:t>仿真工具集成</a:t>
                  </a:r>
                  <a:endParaRPr kumimoji="0" lang="zh-CN" altLang="en-US" sz="1100" b="0"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190" name="矩形 189"/>
                <p:cNvSpPr/>
                <p:nvPr/>
              </p:nvSpPr>
              <p:spPr>
                <a:xfrm>
                  <a:off x="1571604" y="580980"/>
                  <a:ext cx="2428892" cy="419103"/>
                </a:xfrm>
                <a:prstGeom prst="rect">
                  <a:avLst/>
                </a:prstGeom>
                <a:grp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pic>
            <p:nvPicPr>
              <p:cNvPr id="292" name="Picture 17" descr="C:\Users\caopeng\Desktop\未标题-1.png"/>
              <p:cNvPicPr>
                <a:picLocks noChangeAspect="1" noChangeArrowheads="1"/>
              </p:cNvPicPr>
              <p:nvPr/>
            </p:nvPicPr>
            <p:blipFill>
              <a:blip r:embed="rId8" cstate="print"/>
              <a:srcRect/>
              <a:stretch>
                <a:fillRect/>
              </a:stretch>
            </p:blipFill>
            <p:spPr bwMode="auto">
              <a:xfrm>
                <a:off x="5575448" y="5025606"/>
                <a:ext cx="197971" cy="332220"/>
              </a:xfrm>
              <a:prstGeom prst="rect">
                <a:avLst/>
              </a:prstGeom>
              <a:noFill/>
            </p:spPr>
          </p:pic>
          <p:pic>
            <p:nvPicPr>
              <p:cNvPr id="293" name="Picture 18" descr="C:\Users\caopeng\Desktop\未标题-1.png"/>
              <p:cNvPicPr>
                <a:picLocks noChangeAspect="1" noChangeArrowheads="1"/>
              </p:cNvPicPr>
              <p:nvPr/>
            </p:nvPicPr>
            <p:blipFill>
              <a:blip r:embed="rId9" cstate="print"/>
              <a:srcRect/>
              <a:stretch>
                <a:fillRect/>
              </a:stretch>
            </p:blipFill>
            <p:spPr bwMode="auto">
              <a:xfrm>
                <a:off x="5768829" y="5019698"/>
                <a:ext cx="359080" cy="317693"/>
              </a:xfrm>
              <a:prstGeom prst="rect">
                <a:avLst/>
              </a:prstGeom>
              <a:noFill/>
            </p:spPr>
          </p:pic>
        </p:grpSp>
        <p:grpSp>
          <p:nvGrpSpPr>
            <p:cNvPr id="27" name="组合 190"/>
            <p:cNvGrpSpPr/>
            <p:nvPr/>
          </p:nvGrpSpPr>
          <p:grpSpPr>
            <a:xfrm>
              <a:off x="6344614" y="4194407"/>
              <a:ext cx="759624" cy="673538"/>
              <a:chOff x="1571604" y="214290"/>
              <a:chExt cx="2428892" cy="785794"/>
            </a:xfrm>
            <a:solidFill>
              <a:srgbClr val="1F497D">
                <a:lumMod val="40000"/>
                <a:lumOff val="60000"/>
              </a:srgbClr>
            </a:solidFill>
          </p:grpSpPr>
          <p:sp>
            <p:nvSpPr>
              <p:cNvPr id="192" name="矩形 191"/>
              <p:cNvSpPr/>
              <p:nvPr/>
            </p:nvSpPr>
            <p:spPr>
              <a:xfrm>
                <a:off x="1571604" y="214290"/>
                <a:ext cx="2428892" cy="285776"/>
              </a:xfrm>
              <a:prstGeom prst="rect">
                <a:avLst/>
              </a:prstGeom>
              <a:grpFill/>
              <a:ln w="25400" cap="flat" cmpd="sng" algn="ctr">
                <a:solidFill>
                  <a:srgbClr val="9BBB59">
                    <a:shade val="50000"/>
                  </a:srgbClr>
                </a:solidFill>
                <a:prstDash val="solid"/>
              </a:ln>
              <a:effectLst/>
            </p:spPr>
            <p:txBody>
              <a:bodyPr rtlCol="0" anchor="ctr"/>
              <a:lstStyle/>
              <a:p>
                <a:pPr algn="ctr" fontAlgn="auto">
                  <a:spcBef>
                    <a:spcPts val="0"/>
                  </a:spcBef>
                  <a:spcAft>
                    <a:spcPts val="0"/>
                  </a:spcAft>
                </a:pPr>
                <a:r>
                  <a:rPr lang="zh-CN" altLang="en-US" sz="1100" kern="0" dirty="0">
                    <a:solidFill>
                      <a:sysClr val="windowText" lastClr="000000"/>
                    </a:solidFill>
                    <a:latin typeface="Calibri"/>
                    <a:ea typeface="宋体"/>
                  </a:rPr>
                  <a:t>设计优化</a:t>
                </a:r>
              </a:p>
            </p:txBody>
          </p:sp>
          <p:sp>
            <p:nvSpPr>
              <p:cNvPr id="193" name="矩形 192"/>
              <p:cNvSpPr/>
              <p:nvPr/>
            </p:nvSpPr>
            <p:spPr>
              <a:xfrm>
                <a:off x="1571604" y="500042"/>
                <a:ext cx="2428892" cy="500042"/>
              </a:xfrm>
              <a:prstGeom prst="rect">
                <a:avLst/>
              </a:prstGeom>
              <a:grpFill/>
              <a:ln w="25400" cap="flat" cmpd="sng" algn="ctr">
                <a:solidFill>
                  <a:srgbClr val="9BBB5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pic>
          <p:nvPicPr>
            <p:cNvPr id="294" name="Picture 19" descr="C:\Users\caopeng\Desktop\未标题-1.png"/>
            <p:cNvPicPr>
              <a:picLocks noChangeAspect="1" noChangeArrowheads="1"/>
            </p:cNvPicPr>
            <p:nvPr/>
          </p:nvPicPr>
          <p:blipFill>
            <a:blip r:embed="rId10" cstate="print"/>
            <a:srcRect/>
            <a:stretch>
              <a:fillRect/>
            </a:stretch>
          </p:blipFill>
          <p:spPr bwMode="auto">
            <a:xfrm>
              <a:off x="6427443" y="4488275"/>
              <a:ext cx="368311" cy="326581"/>
            </a:xfrm>
            <a:prstGeom prst="rect">
              <a:avLst/>
            </a:prstGeom>
            <a:noFill/>
          </p:spPr>
        </p:pic>
        <p:pic>
          <p:nvPicPr>
            <p:cNvPr id="295" name="Picture 20" descr="C:\Users\caopeng\Desktop\未标题-1.png"/>
            <p:cNvPicPr>
              <a:picLocks noChangeAspect="1" noChangeArrowheads="1"/>
            </p:cNvPicPr>
            <p:nvPr/>
          </p:nvPicPr>
          <p:blipFill>
            <a:blip r:embed="rId11" cstate="print"/>
            <a:srcRect/>
            <a:stretch>
              <a:fillRect/>
            </a:stretch>
          </p:blipFill>
          <p:spPr bwMode="auto">
            <a:xfrm>
              <a:off x="6838376" y="4500549"/>
              <a:ext cx="224429" cy="240837"/>
            </a:xfrm>
            <a:prstGeom prst="rect">
              <a:avLst/>
            </a:prstGeom>
            <a:noFill/>
          </p:spPr>
        </p:pic>
        <p:sp>
          <p:nvSpPr>
            <p:cNvPr id="393" name="矩形 392"/>
            <p:cNvSpPr/>
            <p:nvPr/>
          </p:nvSpPr>
          <p:spPr bwMode="auto">
            <a:xfrm>
              <a:off x="2214546" y="4071942"/>
              <a:ext cx="285752" cy="1143008"/>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charset="0"/>
                  <a:ea typeface="黑体" pitchFamily="2" charset="-122"/>
                </a:rPr>
                <a:t>执</a:t>
              </a:r>
              <a:endParaRPr kumimoji="0" lang="en-US" altLang="zh-CN" sz="1200" b="0" i="0" u="none" strike="noStrike" cap="none" normalizeH="0" baseline="0" dirty="0" smtClean="0">
                <a:ln>
                  <a:noFill/>
                </a:ln>
                <a:solidFill>
                  <a:schemeClr val="tx1"/>
                </a:solidFill>
                <a:effectLst/>
                <a:latin typeface="Arial" charset="0"/>
                <a:ea typeface="黑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charset="0"/>
                  <a:ea typeface="黑体" pitchFamily="2" charset="-122"/>
                </a:rPr>
                <a:t>行</a:t>
              </a:r>
              <a:endParaRPr kumimoji="0" lang="en-US" altLang="zh-CN" sz="1200" b="0" i="0" u="none" strike="noStrike" cap="none" normalizeH="0" baseline="0" dirty="0" smtClean="0">
                <a:ln>
                  <a:noFill/>
                </a:ln>
                <a:solidFill>
                  <a:schemeClr val="tx1"/>
                </a:solidFill>
                <a:effectLst/>
                <a:latin typeface="Arial" charset="0"/>
                <a:ea typeface="黑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charset="0"/>
                  <a:ea typeface="黑体" pitchFamily="2" charset="-122"/>
                </a:rPr>
                <a:t>工</a:t>
              </a:r>
              <a:endParaRPr kumimoji="0" lang="en-US" altLang="zh-CN" sz="1200" b="0" i="0" u="none" strike="noStrike" cap="none" normalizeH="0" baseline="0" dirty="0" smtClean="0">
                <a:ln>
                  <a:noFill/>
                </a:ln>
                <a:solidFill>
                  <a:schemeClr val="tx1"/>
                </a:solidFill>
                <a:effectLst/>
                <a:latin typeface="Arial" charset="0"/>
                <a:ea typeface="黑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charset="0"/>
                  <a:ea typeface="黑体" pitchFamily="2" charset="-122"/>
                </a:rPr>
                <a:t>具</a:t>
              </a:r>
            </a:p>
          </p:txBody>
        </p:sp>
      </p:grpSp>
      <p:grpSp>
        <p:nvGrpSpPr>
          <p:cNvPr id="28" name="组合 147"/>
          <p:cNvGrpSpPr/>
          <p:nvPr/>
        </p:nvGrpSpPr>
        <p:grpSpPr>
          <a:xfrm>
            <a:off x="2214546" y="2469690"/>
            <a:ext cx="5643602" cy="1245062"/>
            <a:chOff x="2214546" y="2469690"/>
            <a:chExt cx="5643602" cy="1245062"/>
          </a:xfrm>
        </p:grpSpPr>
        <p:sp>
          <p:nvSpPr>
            <p:cNvPr id="166" name="矩形 165"/>
            <p:cNvSpPr/>
            <p:nvPr/>
          </p:nvSpPr>
          <p:spPr>
            <a:xfrm>
              <a:off x="2214546" y="2747666"/>
              <a:ext cx="5643602" cy="967086"/>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47" name="矩形 246"/>
            <p:cNvSpPr/>
            <p:nvPr/>
          </p:nvSpPr>
          <p:spPr>
            <a:xfrm>
              <a:off x="2965204" y="3278348"/>
              <a:ext cx="320912" cy="138988"/>
            </a:xfrm>
            <a:prstGeom prst="rect">
              <a:avLst/>
            </a:prstGeom>
            <a:solidFill>
              <a:sysClr val="window" lastClr="FFFFFF">
                <a:lumMod val="95000"/>
              </a:sysClr>
            </a:solidFill>
            <a:ln w="3175"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sysClr val="windowText" lastClr="000000"/>
                  </a:solidFill>
                  <a:effectLst/>
                  <a:uLnTx/>
                  <a:uFillTx/>
                  <a:latin typeface="Calibri"/>
                  <a:ea typeface="宋体"/>
                  <a:cs typeface="+mn-cs"/>
                </a:rPr>
                <a:t>设计</a:t>
              </a:r>
              <a:endParaRPr kumimoji="0" lang="zh-CN" altLang="en-US" sz="800" b="0"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248" name="矩形 247"/>
            <p:cNvSpPr/>
            <p:nvPr/>
          </p:nvSpPr>
          <p:spPr>
            <a:xfrm>
              <a:off x="3452710" y="3278348"/>
              <a:ext cx="320912" cy="138988"/>
            </a:xfrm>
            <a:prstGeom prst="rect">
              <a:avLst/>
            </a:prstGeom>
            <a:solidFill>
              <a:sysClr val="window" lastClr="FFFFFF">
                <a:lumMod val="95000"/>
              </a:sysClr>
            </a:solidFill>
            <a:ln w="3175"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sysClr val="windowText" lastClr="000000"/>
                  </a:solidFill>
                  <a:effectLst/>
                  <a:uLnTx/>
                  <a:uFillTx/>
                  <a:latin typeface="Calibri"/>
                  <a:ea typeface="宋体"/>
                  <a:cs typeface="+mn-cs"/>
                </a:rPr>
                <a:t>计算</a:t>
              </a:r>
              <a:endParaRPr kumimoji="0" lang="zh-CN" altLang="en-US" sz="800" b="0"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249" name="矩形 248"/>
            <p:cNvSpPr/>
            <p:nvPr/>
          </p:nvSpPr>
          <p:spPr>
            <a:xfrm>
              <a:off x="3901987" y="3278348"/>
              <a:ext cx="320912" cy="138988"/>
            </a:xfrm>
            <a:prstGeom prst="rect">
              <a:avLst/>
            </a:prstGeom>
            <a:solidFill>
              <a:sysClr val="window" lastClr="FFFFFF">
                <a:lumMod val="95000"/>
              </a:sysClr>
            </a:solidFill>
            <a:ln w="3175"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sysClr val="windowText" lastClr="000000"/>
                  </a:solidFill>
                  <a:effectLst/>
                  <a:uLnTx/>
                  <a:uFillTx/>
                  <a:latin typeface="Calibri"/>
                  <a:ea typeface="宋体"/>
                  <a:cs typeface="+mn-cs"/>
                </a:rPr>
                <a:t>试验</a:t>
              </a:r>
              <a:endParaRPr kumimoji="0" lang="zh-CN" altLang="en-US" sz="800" b="0"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250" name="矩形 249"/>
            <p:cNvSpPr/>
            <p:nvPr/>
          </p:nvSpPr>
          <p:spPr>
            <a:xfrm>
              <a:off x="3454504" y="3000372"/>
              <a:ext cx="320912" cy="138988"/>
            </a:xfrm>
            <a:prstGeom prst="rect">
              <a:avLst/>
            </a:prstGeom>
            <a:solidFill>
              <a:sysClr val="window" lastClr="FFFFFF">
                <a:lumMod val="95000"/>
              </a:sysClr>
            </a:solidFill>
            <a:ln w="3175"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sysClr val="windowText" lastClr="000000"/>
                  </a:solidFill>
                  <a:effectLst/>
                  <a:uLnTx/>
                  <a:uFillTx/>
                  <a:latin typeface="Calibri"/>
                  <a:ea typeface="宋体"/>
                  <a:cs typeface="+mn-cs"/>
                </a:rPr>
                <a:t>优化</a:t>
              </a:r>
              <a:endParaRPr kumimoji="0" lang="zh-CN" altLang="en-US" sz="800" b="0"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251" name="矩形 250"/>
            <p:cNvSpPr/>
            <p:nvPr/>
          </p:nvSpPr>
          <p:spPr>
            <a:xfrm>
              <a:off x="4351263" y="3278348"/>
              <a:ext cx="320912" cy="138988"/>
            </a:xfrm>
            <a:prstGeom prst="rect">
              <a:avLst/>
            </a:prstGeom>
            <a:solidFill>
              <a:sysClr val="window" lastClr="FFFFFF">
                <a:lumMod val="95000"/>
              </a:sysClr>
            </a:solidFill>
            <a:ln w="3175"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sysClr val="windowText" lastClr="000000"/>
                  </a:solidFill>
                  <a:effectLst/>
                  <a:uLnTx/>
                  <a:uFillTx/>
                  <a:latin typeface="Calibri"/>
                  <a:ea typeface="宋体"/>
                  <a:cs typeface="+mn-cs"/>
                </a:rPr>
                <a:t>评审</a:t>
              </a:r>
              <a:endParaRPr kumimoji="0" lang="zh-CN" altLang="en-US" sz="800" b="0"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252" name="椭圆 251"/>
            <p:cNvSpPr/>
            <p:nvPr/>
          </p:nvSpPr>
          <p:spPr>
            <a:xfrm>
              <a:off x="2679452" y="3290012"/>
              <a:ext cx="160455" cy="138988"/>
            </a:xfrm>
            <a:prstGeom prst="ellipse">
              <a:avLst/>
            </a:prstGeom>
            <a:solidFill>
              <a:srgbClr val="9BBB59">
                <a:lumMod val="60000"/>
                <a:lumOff val="40000"/>
              </a:srgbClr>
            </a:solidFill>
            <a:ln w="3175"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smtClean="0">
                  <a:ln>
                    <a:noFill/>
                  </a:ln>
                  <a:solidFill>
                    <a:sysClr val="windowText" lastClr="000000"/>
                  </a:solidFill>
                  <a:effectLst/>
                  <a:uLnTx/>
                  <a:uFillTx/>
                  <a:latin typeface="Calibri"/>
                  <a:ea typeface="宋体"/>
                  <a:cs typeface="+mn-cs"/>
                </a:rPr>
                <a:t>S</a:t>
              </a:r>
              <a:endParaRPr kumimoji="0" lang="zh-CN" altLang="en-US" sz="800" b="0"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253" name="椭圆 252"/>
            <p:cNvSpPr/>
            <p:nvPr/>
          </p:nvSpPr>
          <p:spPr>
            <a:xfrm>
              <a:off x="7269065" y="3286124"/>
              <a:ext cx="160455" cy="138988"/>
            </a:xfrm>
            <a:prstGeom prst="ellipse">
              <a:avLst/>
            </a:prstGeom>
            <a:solidFill>
              <a:srgbClr val="F79646">
                <a:lumMod val="75000"/>
              </a:srgbClr>
            </a:solidFill>
            <a:ln w="3175"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smtClean="0">
                  <a:ln>
                    <a:noFill/>
                  </a:ln>
                  <a:solidFill>
                    <a:sysClr val="windowText" lastClr="000000"/>
                  </a:solidFill>
                  <a:effectLst/>
                  <a:uLnTx/>
                  <a:uFillTx/>
                  <a:latin typeface="Calibri"/>
                  <a:ea typeface="宋体"/>
                  <a:cs typeface="+mn-cs"/>
                </a:rPr>
                <a:t>E</a:t>
              </a:r>
              <a:endParaRPr kumimoji="0" lang="zh-CN" altLang="en-US" sz="800" b="0" i="0" u="none" strike="noStrike" kern="0" cap="none" spc="0" normalizeH="0" baseline="0" noProof="0" dirty="0">
                <a:ln>
                  <a:noFill/>
                </a:ln>
                <a:solidFill>
                  <a:sysClr val="windowText" lastClr="000000"/>
                </a:solidFill>
                <a:effectLst/>
                <a:uLnTx/>
                <a:uFillTx/>
                <a:latin typeface="Calibri"/>
                <a:ea typeface="宋体"/>
                <a:cs typeface="+mn-cs"/>
              </a:endParaRPr>
            </a:p>
          </p:txBody>
        </p:sp>
        <p:cxnSp>
          <p:nvCxnSpPr>
            <p:cNvPr id="254" name="直接箭头连接符 253"/>
            <p:cNvCxnSpPr>
              <a:stCxn id="252" idx="6"/>
              <a:endCxn id="247" idx="1"/>
            </p:cNvCxnSpPr>
            <p:nvPr/>
          </p:nvCxnSpPr>
          <p:spPr>
            <a:xfrm flipV="1">
              <a:off x="2839907" y="3347842"/>
              <a:ext cx="125297" cy="11664"/>
            </a:xfrm>
            <a:prstGeom prst="straightConnector1">
              <a:avLst/>
            </a:prstGeom>
            <a:noFill/>
            <a:ln w="9525" cap="flat" cmpd="sng" algn="ctr">
              <a:solidFill>
                <a:srgbClr val="C0504D">
                  <a:lumMod val="75000"/>
                </a:srgbClr>
              </a:solidFill>
              <a:prstDash val="solid"/>
              <a:tailEnd type="triangle" w="sm" len="med"/>
            </a:ln>
            <a:effectLst/>
          </p:spPr>
        </p:cxnSp>
        <p:cxnSp>
          <p:nvCxnSpPr>
            <p:cNvPr id="255" name="直接箭头连接符 254"/>
            <p:cNvCxnSpPr>
              <a:stCxn id="247" idx="3"/>
              <a:endCxn id="248" idx="1"/>
            </p:cNvCxnSpPr>
            <p:nvPr/>
          </p:nvCxnSpPr>
          <p:spPr>
            <a:xfrm>
              <a:off x="3286116" y="3347842"/>
              <a:ext cx="166594" cy="1588"/>
            </a:xfrm>
            <a:prstGeom prst="straightConnector1">
              <a:avLst/>
            </a:prstGeom>
            <a:noFill/>
            <a:ln w="9525" cap="flat" cmpd="sng" algn="ctr">
              <a:solidFill>
                <a:srgbClr val="C0504D">
                  <a:lumMod val="75000"/>
                </a:srgbClr>
              </a:solidFill>
              <a:prstDash val="solid"/>
              <a:tailEnd type="triangle" w="sm" len="med"/>
            </a:ln>
            <a:effectLst/>
          </p:spPr>
        </p:cxnSp>
        <p:cxnSp>
          <p:nvCxnSpPr>
            <p:cNvPr id="256" name="直接箭头连接符 255"/>
            <p:cNvCxnSpPr>
              <a:stCxn id="248" idx="3"/>
              <a:endCxn id="249" idx="1"/>
            </p:cNvCxnSpPr>
            <p:nvPr/>
          </p:nvCxnSpPr>
          <p:spPr>
            <a:xfrm>
              <a:off x="3773622" y="3347842"/>
              <a:ext cx="128365" cy="1545"/>
            </a:xfrm>
            <a:prstGeom prst="straightConnector1">
              <a:avLst/>
            </a:prstGeom>
            <a:noFill/>
            <a:ln w="9525" cap="flat" cmpd="sng" algn="ctr">
              <a:solidFill>
                <a:srgbClr val="C0504D">
                  <a:lumMod val="75000"/>
                </a:srgbClr>
              </a:solidFill>
              <a:prstDash val="solid"/>
              <a:tailEnd type="triangle" w="sm" len="med"/>
            </a:ln>
            <a:effectLst/>
          </p:spPr>
        </p:cxnSp>
        <p:cxnSp>
          <p:nvCxnSpPr>
            <p:cNvPr id="257" name="直接箭头连接符 256"/>
            <p:cNvCxnSpPr>
              <a:stCxn id="249" idx="3"/>
              <a:endCxn id="251" idx="1"/>
            </p:cNvCxnSpPr>
            <p:nvPr/>
          </p:nvCxnSpPr>
          <p:spPr>
            <a:xfrm>
              <a:off x="4222898" y="3347842"/>
              <a:ext cx="128365" cy="1545"/>
            </a:xfrm>
            <a:prstGeom prst="straightConnector1">
              <a:avLst/>
            </a:prstGeom>
            <a:noFill/>
            <a:ln w="9525" cap="flat" cmpd="sng" algn="ctr">
              <a:solidFill>
                <a:srgbClr val="C0504D">
                  <a:lumMod val="75000"/>
                </a:srgbClr>
              </a:solidFill>
              <a:prstDash val="solid"/>
              <a:tailEnd type="triangle" w="sm" len="med"/>
            </a:ln>
            <a:effectLst/>
          </p:spPr>
        </p:cxnSp>
        <p:cxnSp>
          <p:nvCxnSpPr>
            <p:cNvPr id="258" name="直接箭头连接符 257"/>
            <p:cNvCxnSpPr>
              <a:stCxn id="285" idx="3"/>
              <a:endCxn id="253" idx="2"/>
            </p:cNvCxnSpPr>
            <p:nvPr/>
          </p:nvCxnSpPr>
          <p:spPr>
            <a:xfrm>
              <a:off x="7126189" y="3355618"/>
              <a:ext cx="142876" cy="1588"/>
            </a:xfrm>
            <a:prstGeom prst="straightConnector1">
              <a:avLst/>
            </a:prstGeom>
            <a:noFill/>
            <a:ln w="9525" cap="flat" cmpd="sng" algn="ctr">
              <a:solidFill>
                <a:srgbClr val="C0504D">
                  <a:lumMod val="75000"/>
                </a:srgbClr>
              </a:solidFill>
              <a:prstDash val="solid"/>
              <a:tailEnd type="triangle" w="sm" len="med"/>
            </a:ln>
            <a:effectLst/>
          </p:spPr>
        </p:cxnSp>
        <p:cxnSp>
          <p:nvCxnSpPr>
            <p:cNvPr id="259" name="形状 258"/>
            <p:cNvCxnSpPr>
              <a:stCxn id="247" idx="0"/>
              <a:endCxn id="250" idx="1"/>
            </p:cNvCxnSpPr>
            <p:nvPr/>
          </p:nvCxnSpPr>
          <p:spPr>
            <a:xfrm rot="5400000" flipH="1" flipV="1">
              <a:off x="3185841" y="3009685"/>
              <a:ext cx="208482" cy="328844"/>
            </a:xfrm>
            <a:prstGeom prst="bentConnector2">
              <a:avLst/>
            </a:prstGeom>
            <a:noFill/>
            <a:ln w="9525" cap="flat" cmpd="sng" algn="ctr">
              <a:solidFill>
                <a:srgbClr val="C0504D">
                  <a:lumMod val="75000"/>
                </a:srgbClr>
              </a:solidFill>
              <a:prstDash val="solid"/>
              <a:tailEnd type="triangle" w="sm" len="med"/>
            </a:ln>
            <a:effectLst/>
          </p:spPr>
        </p:cxnSp>
        <p:cxnSp>
          <p:nvCxnSpPr>
            <p:cNvPr id="260" name="形状 259"/>
            <p:cNvCxnSpPr>
              <a:stCxn id="250" idx="3"/>
              <a:endCxn id="249" idx="0"/>
            </p:cNvCxnSpPr>
            <p:nvPr/>
          </p:nvCxnSpPr>
          <p:spPr>
            <a:xfrm>
              <a:off x="3775414" y="3069865"/>
              <a:ext cx="287028" cy="208483"/>
            </a:xfrm>
            <a:prstGeom prst="bentConnector2">
              <a:avLst/>
            </a:prstGeom>
            <a:noFill/>
            <a:ln w="9525" cap="flat" cmpd="sng" algn="ctr">
              <a:solidFill>
                <a:srgbClr val="C0504D">
                  <a:lumMod val="75000"/>
                </a:srgbClr>
              </a:solidFill>
              <a:prstDash val="solid"/>
              <a:tailEnd type="triangle" w="sm" len="med"/>
            </a:ln>
            <a:effectLst/>
          </p:spPr>
        </p:cxnSp>
        <p:cxnSp>
          <p:nvCxnSpPr>
            <p:cNvPr id="261" name="形状 179"/>
            <p:cNvCxnSpPr>
              <a:stCxn id="247" idx="2"/>
              <a:endCxn id="249" idx="2"/>
            </p:cNvCxnSpPr>
            <p:nvPr/>
          </p:nvCxnSpPr>
          <p:spPr>
            <a:xfrm rot="16200000" flipH="1">
              <a:off x="3594051" y="2948944"/>
              <a:ext cx="1588" cy="936783"/>
            </a:xfrm>
            <a:prstGeom prst="bentConnector3">
              <a:avLst>
                <a:gd name="adj1" fmla="val 14395466"/>
              </a:avLst>
            </a:prstGeom>
            <a:noFill/>
            <a:ln w="9525" cap="flat" cmpd="sng" algn="ctr">
              <a:solidFill>
                <a:srgbClr val="C0504D">
                  <a:lumMod val="75000"/>
                </a:srgbClr>
              </a:solidFill>
              <a:prstDash val="solid"/>
              <a:tailEnd type="triangle" w="sm" len="med"/>
            </a:ln>
            <a:effectLst/>
          </p:spPr>
        </p:cxnSp>
        <p:sp>
          <p:nvSpPr>
            <p:cNvPr id="281" name="矩形 280"/>
            <p:cNvSpPr/>
            <p:nvPr/>
          </p:nvSpPr>
          <p:spPr>
            <a:xfrm>
              <a:off x="4903522" y="3286124"/>
              <a:ext cx="320912" cy="138988"/>
            </a:xfrm>
            <a:prstGeom prst="rect">
              <a:avLst/>
            </a:prstGeom>
            <a:solidFill>
              <a:sysClr val="window" lastClr="FFFFFF">
                <a:lumMod val="95000"/>
              </a:sysClr>
            </a:solidFill>
            <a:ln w="3175"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sysClr val="windowText" lastClr="000000"/>
                  </a:solidFill>
                  <a:effectLst/>
                  <a:uLnTx/>
                  <a:uFillTx/>
                  <a:latin typeface="Calibri"/>
                  <a:ea typeface="宋体"/>
                  <a:cs typeface="+mn-cs"/>
                </a:rPr>
                <a:t>设计</a:t>
              </a:r>
              <a:endParaRPr kumimoji="0" lang="zh-CN" altLang="en-US" sz="800" b="0"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282" name="矩形 281"/>
            <p:cNvSpPr/>
            <p:nvPr/>
          </p:nvSpPr>
          <p:spPr>
            <a:xfrm>
              <a:off x="5549534" y="3286124"/>
              <a:ext cx="320912" cy="138988"/>
            </a:xfrm>
            <a:prstGeom prst="rect">
              <a:avLst/>
            </a:prstGeom>
            <a:solidFill>
              <a:sysClr val="window" lastClr="FFFFFF">
                <a:lumMod val="95000"/>
              </a:sysClr>
            </a:solidFill>
            <a:ln w="3175"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sysClr val="windowText" lastClr="000000"/>
                  </a:solidFill>
                  <a:effectLst/>
                  <a:uLnTx/>
                  <a:uFillTx/>
                  <a:latin typeface="Calibri"/>
                  <a:ea typeface="宋体"/>
                  <a:cs typeface="+mn-cs"/>
                </a:rPr>
                <a:t>计算</a:t>
              </a:r>
              <a:endParaRPr kumimoji="0" lang="zh-CN" altLang="en-US" sz="800" b="0"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283" name="矩形 282"/>
            <p:cNvSpPr/>
            <p:nvPr/>
          </p:nvSpPr>
          <p:spPr>
            <a:xfrm>
              <a:off x="6213125" y="3286124"/>
              <a:ext cx="320912" cy="138988"/>
            </a:xfrm>
            <a:prstGeom prst="rect">
              <a:avLst/>
            </a:prstGeom>
            <a:solidFill>
              <a:sysClr val="window" lastClr="FFFFFF">
                <a:lumMod val="95000"/>
              </a:sysClr>
            </a:solidFill>
            <a:ln w="3175"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sysClr val="windowText" lastClr="000000"/>
                  </a:solidFill>
                  <a:effectLst/>
                  <a:uLnTx/>
                  <a:uFillTx/>
                  <a:latin typeface="Calibri"/>
                  <a:ea typeface="宋体"/>
                  <a:cs typeface="+mn-cs"/>
                </a:rPr>
                <a:t>试验</a:t>
              </a:r>
              <a:endParaRPr kumimoji="0" lang="zh-CN" altLang="en-US" sz="800" b="0"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284" name="矩形 283"/>
            <p:cNvSpPr/>
            <p:nvPr/>
          </p:nvSpPr>
          <p:spPr>
            <a:xfrm>
              <a:off x="5551328" y="3008148"/>
              <a:ext cx="320912" cy="138988"/>
            </a:xfrm>
            <a:prstGeom prst="rect">
              <a:avLst/>
            </a:prstGeom>
            <a:solidFill>
              <a:sysClr val="window" lastClr="FFFFFF">
                <a:lumMod val="95000"/>
              </a:sysClr>
            </a:solidFill>
            <a:ln w="3175"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sysClr val="windowText" lastClr="000000"/>
                  </a:solidFill>
                  <a:effectLst/>
                  <a:uLnTx/>
                  <a:uFillTx/>
                  <a:latin typeface="Calibri"/>
                  <a:ea typeface="宋体"/>
                  <a:cs typeface="+mn-cs"/>
                </a:rPr>
                <a:t>优化</a:t>
              </a:r>
              <a:endParaRPr kumimoji="0" lang="zh-CN" altLang="en-US" sz="800" b="0"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285" name="矩形 284"/>
            <p:cNvSpPr/>
            <p:nvPr/>
          </p:nvSpPr>
          <p:spPr>
            <a:xfrm>
              <a:off x="6805277" y="3286124"/>
              <a:ext cx="320912" cy="138988"/>
            </a:xfrm>
            <a:prstGeom prst="rect">
              <a:avLst/>
            </a:prstGeom>
            <a:solidFill>
              <a:sysClr val="window" lastClr="FFFFFF">
                <a:lumMod val="95000"/>
              </a:sysClr>
            </a:solidFill>
            <a:ln w="3175" cap="flat" cmpd="sng" algn="ctr">
              <a:solidFill>
                <a:sysClr val="windowText" lastClr="000000"/>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solidFill>
                    <a:sysClr val="windowText" lastClr="000000"/>
                  </a:solidFill>
                  <a:effectLst/>
                  <a:uLnTx/>
                  <a:uFillTx/>
                  <a:latin typeface="Calibri"/>
                  <a:ea typeface="宋体"/>
                  <a:cs typeface="+mn-cs"/>
                </a:rPr>
                <a:t>报告</a:t>
              </a:r>
              <a:endParaRPr kumimoji="0" lang="zh-CN" altLang="en-US" sz="800" b="0" i="0" u="none" strike="noStrike" kern="0" cap="none" spc="0" normalizeH="0" baseline="0" noProof="0" dirty="0">
                <a:ln>
                  <a:noFill/>
                </a:ln>
                <a:solidFill>
                  <a:sysClr val="windowText" lastClr="000000"/>
                </a:solidFill>
                <a:effectLst/>
                <a:uLnTx/>
                <a:uFillTx/>
                <a:latin typeface="Calibri"/>
                <a:ea typeface="宋体"/>
                <a:cs typeface="+mn-cs"/>
              </a:endParaRPr>
            </a:p>
          </p:txBody>
        </p:sp>
        <p:cxnSp>
          <p:nvCxnSpPr>
            <p:cNvPr id="287" name="直接箭头连接符 286"/>
            <p:cNvCxnSpPr>
              <a:stCxn id="251" idx="3"/>
              <a:endCxn id="281" idx="1"/>
            </p:cNvCxnSpPr>
            <p:nvPr/>
          </p:nvCxnSpPr>
          <p:spPr>
            <a:xfrm>
              <a:off x="4672175" y="3347842"/>
              <a:ext cx="231347" cy="7776"/>
            </a:xfrm>
            <a:prstGeom prst="straightConnector1">
              <a:avLst/>
            </a:prstGeom>
            <a:noFill/>
            <a:ln w="9525" cap="flat" cmpd="sng" algn="ctr">
              <a:solidFill>
                <a:srgbClr val="C0504D">
                  <a:lumMod val="75000"/>
                </a:srgbClr>
              </a:solidFill>
              <a:prstDash val="solid"/>
              <a:tailEnd type="triangle" w="sm" len="med"/>
            </a:ln>
            <a:effectLst/>
          </p:spPr>
        </p:cxnSp>
        <p:cxnSp>
          <p:nvCxnSpPr>
            <p:cNvPr id="297" name="直接箭头连接符 296"/>
            <p:cNvCxnSpPr>
              <a:stCxn id="281" idx="3"/>
              <a:endCxn id="282" idx="1"/>
            </p:cNvCxnSpPr>
            <p:nvPr/>
          </p:nvCxnSpPr>
          <p:spPr>
            <a:xfrm>
              <a:off x="5224434" y="3355618"/>
              <a:ext cx="325100" cy="1588"/>
            </a:xfrm>
            <a:prstGeom prst="straightConnector1">
              <a:avLst/>
            </a:prstGeom>
            <a:noFill/>
            <a:ln w="9525" cap="flat" cmpd="sng" algn="ctr">
              <a:solidFill>
                <a:srgbClr val="C0504D">
                  <a:lumMod val="75000"/>
                </a:srgbClr>
              </a:solidFill>
              <a:prstDash val="solid"/>
              <a:tailEnd type="triangle" w="sm" len="med"/>
            </a:ln>
            <a:effectLst/>
          </p:spPr>
        </p:cxnSp>
        <p:cxnSp>
          <p:nvCxnSpPr>
            <p:cNvPr id="303" name="直接箭头连接符 302"/>
            <p:cNvCxnSpPr>
              <a:stCxn id="282" idx="3"/>
              <a:endCxn id="283" idx="1"/>
            </p:cNvCxnSpPr>
            <p:nvPr/>
          </p:nvCxnSpPr>
          <p:spPr>
            <a:xfrm>
              <a:off x="5870446" y="3355618"/>
              <a:ext cx="342679" cy="1588"/>
            </a:xfrm>
            <a:prstGeom prst="straightConnector1">
              <a:avLst/>
            </a:prstGeom>
            <a:noFill/>
            <a:ln w="9525" cap="flat" cmpd="sng" algn="ctr">
              <a:solidFill>
                <a:srgbClr val="C0504D">
                  <a:lumMod val="75000"/>
                </a:srgbClr>
              </a:solidFill>
              <a:prstDash val="solid"/>
              <a:tailEnd type="triangle" w="sm" len="med"/>
            </a:ln>
            <a:effectLst/>
          </p:spPr>
        </p:cxnSp>
        <p:cxnSp>
          <p:nvCxnSpPr>
            <p:cNvPr id="304" name="直接箭头连接符 303"/>
            <p:cNvCxnSpPr>
              <a:stCxn id="283" idx="3"/>
              <a:endCxn id="285" idx="1"/>
            </p:cNvCxnSpPr>
            <p:nvPr/>
          </p:nvCxnSpPr>
          <p:spPr>
            <a:xfrm>
              <a:off x="6534037" y="3355618"/>
              <a:ext cx="271240" cy="1588"/>
            </a:xfrm>
            <a:prstGeom prst="straightConnector1">
              <a:avLst/>
            </a:prstGeom>
            <a:noFill/>
            <a:ln w="9525" cap="flat" cmpd="sng" algn="ctr">
              <a:solidFill>
                <a:srgbClr val="C0504D">
                  <a:lumMod val="75000"/>
                </a:srgbClr>
              </a:solidFill>
              <a:prstDash val="solid"/>
              <a:tailEnd type="triangle" w="sm" len="med"/>
            </a:ln>
            <a:effectLst/>
          </p:spPr>
        </p:cxnSp>
        <p:cxnSp>
          <p:nvCxnSpPr>
            <p:cNvPr id="305" name="形状 304"/>
            <p:cNvCxnSpPr>
              <a:stCxn id="281" idx="0"/>
              <a:endCxn id="284" idx="1"/>
            </p:cNvCxnSpPr>
            <p:nvPr/>
          </p:nvCxnSpPr>
          <p:spPr>
            <a:xfrm rot="5400000" flipH="1" flipV="1">
              <a:off x="5203412" y="2938208"/>
              <a:ext cx="208482" cy="487350"/>
            </a:xfrm>
            <a:prstGeom prst="bentConnector2">
              <a:avLst/>
            </a:prstGeom>
            <a:noFill/>
            <a:ln w="9525" cap="flat" cmpd="sng" algn="ctr">
              <a:solidFill>
                <a:srgbClr val="C0504D">
                  <a:lumMod val="75000"/>
                </a:srgbClr>
              </a:solidFill>
              <a:prstDash val="solid"/>
              <a:tailEnd type="triangle" w="sm" len="med"/>
            </a:ln>
            <a:effectLst/>
          </p:spPr>
        </p:cxnSp>
        <p:cxnSp>
          <p:nvCxnSpPr>
            <p:cNvPr id="306" name="形状 305"/>
            <p:cNvCxnSpPr>
              <a:stCxn id="284" idx="3"/>
              <a:endCxn id="283" idx="0"/>
            </p:cNvCxnSpPr>
            <p:nvPr/>
          </p:nvCxnSpPr>
          <p:spPr>
            <a:xfrm>
              <a:off x="5872240" y="3077642"/>
              <a:ext cx="501341" cy="208482"/>
            </a:xfrm>
            <a:prstGeom prst="bentConnector2">
              <a:avLst/>
            </a:prstGeom>
            <a:noFill/>
            <a:ln w="9525" cap="flat" cmpd="sng" algn="ctr">
              <a:solidFill>
                <a:srgbClr val="C0504D">
                  <a:lumMod val="75000"/>
                </a:srgbClr>
              </a:solidFill>
              <a:prstDash val="solid"/>
              <a:tailEnd type="triangle" w="sm" len="med"/>
            </a:ln>
            <a:effectLst/>
          </p:spPr>
        </p:cxnSp>
        <p:cxnSp>
          <p:nvCxnSpPr>
            <p:cNvPr id="345" name="形状 179"/>
            <p:cNvCxnSpPr>
              <a:stCxn id="281" idx="2"/>
              <a:endCxn id="283" idx="2"/>
            </p:cNvCxnSpPr>
            <p:nvPr/>
          </p:nvCxnSpPr>
          <p:spPr>
            <a:xfrm rot="16200000" flipH="1">
              <a:off x="5718779" y="2770310"/>
              <a:ext cx="1588" cy="1309603"/>
            </a:xfrm>
            <a:prstGeom prst="bentConnector3">
              <a:avLst>
                <a:gd name="adj1" fmla="val 14395466"/>
              </a:avLst>
            </a:prstGeom>
            <a:noFill/>
            <a:ln w="9525" cap="flat" cmpd="sng" algn="ctr">
              <a:solidFill>
                <a:srgbClr val="C0504D">
                  <a:lumMod val="75000"/>
                </a:srgbClr>
              </a:solidFill>
              <a:prstDash val="solid"/>
              <a:tailEnd type="triangle" w="sm" len="med"/>
            </a:ln>
            <a:effectLst/>
          </p:spPr>
        </p:cxnSp>
        <p:sp>
          <p:nvSpPr>
            <p:cNvPr id="384" name="流程图: 数据 383"/>
            <p:cNvSpPr/>
            <p:nvPr/>
          </p:nvSpPr>
          <p:spPr bwMode="auto">
            <a:xfrm>
              <a:off x="4357686" y="3000372"/>
              <a:ext cx="357190" cy="142876"/>
            </a:xfrm>
            <a:prstGeom prst="flowChartInputOutpu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dirty="0" smtClean="0">
                  <a:ln>
                    <a:noFill/>
                  </a:ln>
                  <a:solidFill>
                    <a:schemeClr val="tx1"/>
                  </a:solidFill>
                  <a:effectLst/>
                  <a:latin typeface="宋体" pitchFamily="2" charset="-122"/>
                  <a:ea typeface="宋体" pitchFamily="2" charset="-122"/>
                </a:rPr>
                <a:t>归档</a:t>
              </a:r>
            </a:p>
          </p:txBody>
        </p:sp>
        <p:cxnSp>
          <p:nvCxnSpPr>
            <p:cNvPr id="386" name="直接箭头连接符 385"/>
            <p:cNvCxnSpPr>
              <a:stCxn id="251" idx="0"/>
              <a:endCxn id="384" idx="3"/>
            </p:cNvCxnSpPr>
            <p:nvPr/>
          </p:nvCxnSpPr>
          <p:spPr bwMode="auto">
            <a:xfrm rot="16200000" flipV="1">
              <a:off x="4438591" y="3205219"/>
              <a:ext cx="135100" cy="1115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88" name="流程图: 数据 387"/>
            <p:cNvSpPr/>
            <p:nvPr/>
          </p:nvSpPr>
          <p:spPr bwMode="auto">
            <a:xfrm>
              <a:off x="6786578" y="3000372"/>
              <a:ext cx="357190" cy="142876"/>
            </a:xfrm>
            <a:prstGeom prst="flowChartInputOutpu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900" b="0" i="0" u="none" strike="noStrike" cap="none" normalizeH="0" baseline="0" dirty="0" smtClean="0">
                  <a:ln>
                    <a:noFill/>
                  </a:ln>
                  <a:solidFill>
                    <a:schemeClr val="tx1"/>
                  </a:solidFill>
                  <a:effectLst/>
                  <a:latin typeface="宋体" pitchFamily="2" charset="-122"/>
                  <a:ea typeface="宋体" pitchFamily="2" charset="-122"/>
                </a:rPr>
                <a:t>归档</a:t>
              </a:r>
            </a:p>
          </p:txBody>
        </p:sp>
        <p:cxnSp>
          <p:nvCxnSpPr>
            <p:cNvPr id="390" name="直接箭头连接符 389"/>
            <p:cNvCxnSpPr>
              <a:stCxn id="285" idx="0"/>
              <a:endCxn id="388" idx="4"/>
            </p:cNvCxnSpPr>
            <p:nvPr/>
          </p:nvCxnSpPr>
          <p:spPr bwMode="auto">
            <a:xfrm rot="16200000" flipV="1">
              <a:off x="6894015" y="3214406"/>
              <a:ext cx="142876" cy="56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92" name="矩形 391"/>
            <p:cNvSpPr/>
            <p:nvPr/>
          </p:nvSpPr>
          <p:spPr bwMode="auto">
            <a:xfrm>
              <a:off x="2214546" y="2857496"/>
              <a:ext cx="285752" cy="85725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charset="0"/>
                  <a:ea typeface="黑体" pitchFamily="2" charset="-122"/>
                </a:rPr>
                <a:t>执</a:t>
              </a:r>
              <a:endParaRPr kumimoji="0" lang="en-US" altLang="zh-CN" sz="1200" b="0" i="0" u="none" strike="noStrike" cap="none" normalizeH="0" baseline="0" dirty="0" smtClean="0">
                <a:ln>
                  <a:noFill/>
                </a:ln>
                <a:solidFill>
                  <a:schemeClr val="tx1"/>
                </a:solidFill>
                <a:effectLst/>
                <a:latin typeface="Arial" charset="0"/>
                <a:ea typeface="黑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charset="0"/>
                  <a:ea typeface="黑体" pitchFamily="2" charset="-122"/>
                </a:rPr>
                <a:t>行</a:t>
              </a:r>
              <a:endParaRPr kumimoji="0" lang="en-US" altLang="zh-CN" sz="1200" b="0" i="0" u="none" strike="noStrike" cap="none" normalizeH="0" baseline="0" dirty="0" smtClean="0">
                <a:ln>
                  <a:noFill/>
                </a:ln>
                <a:solidFill>
                  <a:schemeClr val="tx1"/>
                </a:solidFill>
                <a:effectLst/>
                <a:latin typeface="Arial" charset="0"/>
                <a:ea typeface="黑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charset="0"/>
                  <a:ea typeface="黑体" pitchFamily="2" charset="-122"/>
                </a:rPr>
                <a:t>环</a:t>
              </a:r>
              <a:endParaRPr kumimoji="0" lang="en-US" altLang="zh-CN" sz="1200" b="0" i="0" u="none" strike="noStrike" cap="none" normalizeH="0" baseline="0" dirty="0" smtClean="0">
                <a:ln>
                  <a:noFill/>
                </a:ln>
                <a:solidFill>
                  <a:schemeClr val="tx1"/>
                </a:solidFill>
                <a:effectLst/>
                <a:latin typeface="Arial" charset="0"/>
                <a:ea typeface="黑体" pitchFamily="2"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charset="0"/>
                  <a:ea typeface="黑体" pitchFamily="2" charset="-122"/>
                </a:rPr>
                <a:t>境</a:t>
              </a:r>
            </a:p>
          </p:txBody>
        </p:sp>
        <p:sp>
          <p:nvSpPr>
            <p:cNvPr id="165" name="矩形 164"/>
            <p:cNvSpPr/>
            <p:nvPr/>
          </p:nvSpPr>
          <p:spPr>
            <a:xfrm>
              <a:off x="2214546" y="2469690"/>
              <a:ext cx="5643602" cy="387806"/>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ysClr val="windowText" lastClr="000000"/>
                  </a:solidFill>
                  <a:effectLst/>
                  <a:uLnTx/>
                  <a:uFillTx/>
                  <a:latin typeface="Calibri"/>
                  <a:ea typeface="宋体"/>
                  <a:cs typeface="+mn-cs"/>
                </a:rPr>
                <a:t>                  研发流程管理系统                        </a:t>
              </a:r>
              <a:endParaRPr kumimoji="0" lang="zh-CN" altLang="en-US" sz="1100" b="1" i="0" u="none" strike="noStrike" kern="0" cap="none" spc="0" normalizeH="0" baseline="0" noProof="0" dirty="0">
                <a:ln>
                  <a:noFill/>
                </a:ln>
                <a:solidFill>
                  <a:sysClr val="windowText" lastClr="000000"/>
                </a:solidFill>
                <a:effectLst/>
                <a:uLnTx/>
                <a:uFillTx/>
                <a:latin typeface="Calibri"/>
                <a:ea typeface="宋体"/>
                <a:cs typeface="+mn-cs"/>
              </a:endParaRPr>
            </a:p>
          </p:txBody>
        </p:sp>
        <p:sp>
          <p:nvSpPr>
            <p:cNvPr id="406" name="矩形 405"/>
            <p:cNvSpPr/>
            <p:nvPr/>
          </p:nvSpPr>
          <p:spPr bwMode="auto">
            <a:xfrm>
              <a:off x="6000760" y="2571744"/>
              <a:ext cx="1071570" cy="214314"/>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charset="0"/>
                  <a:ea typeface="黑体" pitchFamily="2" charset="-122"/>
                </a:rPr>
                <a:t>信息统计</a:t>
              </a:r>
            </a:p>
          </p:txBody>
        </p:sp>
        <p:sp>
          <p:nvSpPr>
            <p:cNvPr id="407" name="矩形 406"/>
            <p:cNvSpPr/>
            <p:nvPr/>
          </p:nvSpPr>
          <p:spPr bwMode="auto">
            <a:xfrm>
              <a:off x="4429124" y="2571744"/>
              <a:ext cx="1071570" cy="214314"/>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Arial" charset="0"/>
                  <a:ea typeface="黑体" pitchFamily="2" charset="-122"/>
                </a:rPr>
                <a:t>过程监控</a:t>
              </a:r>
            </a:p>
          </p:txBody>
        </p:sp>
      </p:grpSp>
      <p:sp>
        <p:nvSpPr>
          <p:cNvPr id="413" name="矩形 412"/>
          <p:cNvSpPr/>
          <p:nvPr/>
        </p:nvSpPr>
        <p:spPr>
          <a:xfrm>
            <a:off x="8501090" y="2071678"/>
            <a:ext cx="428628" cy="923330"/>
          </a:xfrm>
          <a:prstGeom prst="rect">
            <a:avLst/>
          </a:prstGeom>
        </p:spPr>
        <p:txBody>
          <a:bodyPr wrap="square">
            <a:spAutoFit/>
          </a:bodyPr>
          <a:lstStyle/>
          <a:p>
            <a:r>
              <a:rPr lang="zh-CN" altLang="en-US" dirty="0" smtClean="0"/>
              <a:t>管控层</a:t>
            </a:r>
            <a:endParaRPr lang="zh-CN" altLang="en-US" dirty="0"/>
          </a:p>
        </p:txBody>
      </p:sp>
      <p:sp>
        <p:nvSpPr>
          <p:cNvPr id="414" name="矩形 413"/>
          <p:cNvSpPr/>
          <p:nvPr/>
        </p:nvSpPr>
        <p:spPr>
          <a:xfrm>
            <a:off x="8501090" y="4220182"/>
            <a:ext cx="428628" cy="923330"/>
          </a:xfrm>
          <a:prstGeom prst="rect">
            <a:avLst/>
          </a:prstGeom>
        </p:spPr>
        <p:txBody>
          <a:bodyPr wrap="square">
            <a:spAutoFit/>
          </a:bodyPr>
          <a:lstStyle/>
          <a:p>
            <a:r>
              <a:rPr lang="zh-CN" altLang="en-US" dirty="0" smtClean="0"/>
              <a:t>执行层</a:t>
            </a:r>
            <a:endParaRPr lang="zh-CN" altLang="en-US" dirty="0"/>
          </a:p>
        </p:txBody>
      </p:sp>
      <p:sp>
        <p:nvSpPr>
          <p:cNvPr id="415" name="矩形 414"/>
          <p:cNvSpPr/>
          <p:nvPr/>
        </p:nvSpPr>
        <p:spPr>
          <a:xfrm>
            <a:off x="8501090" y="5429264"/>
            <a:ext cx="428628" cy="923330"/>
          </a:xfrm>
          <a:prstGeom prst="rect">
            <a:avLst/>
          </a:prstGeom>
        </p:spPr>
        <p:txBody>
          <a:bodyPr wrap="square">
            <a:spAutoFit/>
          </a:bodyPr>
          <a:lstStyle/>
          <a:p>
            <a:r>
              <a:rPr lang="zh-CN" altLang="en-US" dirty="0" smtClean="0"/>
              <a:t>资源层</a:t>
            </a:r>
            <a:endParaRPr lang="zh-CN" altLang="en-US" dirty="0"/>
          </a:p>
        </p:txBody>
      </p:sp>
      <p:grpSp>
        <p:nvGrpSpPr>
          <p:cNvPr id="29" name="组合 155"/>
          <p:cNvGrpSpPr/>
          <p:nvPr/>
        </p:nvGrpSpPr>
        <p:grpSpPr>
          <a:xfrm>
            <a:off x="113459" y="1978215"/>
            <a:ext cx="1243831" cy="1373983"/>
            <a:chOff x="113459" y="1978215"/>
            <a:chExt cx="1243831" cy="1373983"/>
          </a:xfrm>
        </p:grpSpPr>
        <p:pic>
          <p:nvPicPr>
            <p:cNvPr id="420" name="Picture 2"/>
            <p:cNvPicPr>
              <a:picLocks noChangeAspect="1" noChangeArrowheads="1"/>
            </p:cNvPicPr>
            <p:nvPr/>
          </p:nvPicPr>
          <p:blipFill>
            <a:blip r:embed="rId12" cstate="print"/>
            <a:srcRect/>
            <a:stretch>
              <a:fillRect/>
            </a:stretch>
          </p:blipFill>
          <p:spPr bwMode="auto">
            <a:xfrm>
              <a:off x="113459" y="1978215"/>
              <a:ext cx="414340" cy="348651"/>
            </a:xfrm>
            <a:prstGeom prst="rect">
              <a:avLst/>
            </a:prstGeom>
            <a:noFill/>
            <a:ln w="9525">
              <a:noFill/>
              <a:miter lim="800000"/>
              <a:headEnd/>
              <a:tailEnd/>
            </a:ln>
            <a:effectLst/>
          </p:spPr>
        </p:pic>
        <p:sp>
          <p:nvSpPr>
            <p:cNvPr id="421" name="矩形 420"/>
            <p:cNvSpPr/>
            <p:nvPr/>
          </p:nvSpPr>
          <p:spPr>
            <a:xfrm>
              <a:off x="527799" y="2049653"/>
              <a:ext cx="543739" cy="307777"/>
            </a:xfrm>
            <a:prstGeom prst="rect">
              <a:avLst/>
            </a:prstGeom>
          </p:spPr>
          <p:txBody>
            <a:bodyPr wrap="none">
              <a:spAutoFit/>
            </a:bodyPr>
            <a:lstStyle/>
            <a:p>
              <a:r>
                <a:rPr lang="zh-CN" altLang="en-US" sz="1400" dirty="0" smtClean="0"/>
                <a:t>角色</a:t>
              </a:r>
              <a:endParaRPr lang="zh-CN" altLang="en-US" sz="1400" dirty="0"/>
            </a:p>
          </p:txBody>
        </p:sp>
        <p:sp>
          <p:nvSpPr>
            <p:cNvPr id="426" name="矩形 425"/>
            <p:cNvSpPr/>
            <p:nvPr/>
          </p:nvSpPr>
          <p:spPr>
            <a:xfrm>
              <a:off x="214314" y="2428868"/>
              <a:ext cx="1142976" cy="92333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zh-CN" altLang="en-US" sz="1200" kern="0" dirty="0" smtClean="0">
                  <a:solidFill>
                    <a:sysClr val="windowText" lastClr="000000"/>
                  </a:solidFill>
                  <a:latin typeface="宋体" pitchFamily="2" charset="-122"/>
                  <a:ea typeface="宋体" pitchFamily="2" charset="-122"/>
                </a:rPr>
                <a:t>项目负责人</a:t>
              </a:r>
              <a:endParaRPr lang="en-US" altLang="zh-CN" sz="1200" kern="0" dirty="0" smtClean="0">
                <a:solidFill>
                  <a:sysClr val="windowText" lastClr="000000"/>
                </a:solidFill>
                <a:latin typeface="宋体" pitchFamily="2" charset="-122"/>
                <a:ea typeface="宋体" pitchFamily="2" charset="-122"/>
              </a:endParaRPr>
            </a:p>
            <a:p>
              <a:pPr marL="0" marR="0" lvl="0" indent="0" defTabSz="914400" eaLnBrk="1" fontAlgn="auto" latinLnBrk="0" hangingPunct="1">
                <a:lnSpc>
                  <a:spcPct val="150000"/>
                </a:lnSpc>
                <a:spcBef>
                  <a:spcPts val="0"/>
                </a:spcBef>
                <a:spcAft>
                  <a:spcPts val="0"/>
                </a:spcAft>
                <a:buClrTx/>
                <a:buSzTx/>
                <a:buFontTx/>
                <a:buNone/>
                <a:tabLst/>
                <a:defRPr/>
              </a:pPr>
              <a:r>
                <a:rPr lang="zh-CN" altLang="en-US" sz="1200" kern="0" dirty="0" smtClean="0">
                  <a:solidFill>
                    <a:sysClr val="windowText" lastClr="000000"/>
                  </a:solidFill>
                  <a:latin typeface="宋体" pitchFamily="2" charset="-122"/>
                  <a:ea typeface="宋体" pitchFamily="2" charset="-122"/>
                </a:rPr>
                <a:t>技术主管</a:t>
              </a:r>
              <a:endParaRPr lang="en-US" altLang="zh-CN" sz="1200" kern="0" dirty="0" smtClean="0">
                <a:solidFill>
                  <a:sysClr val="windowText" lastClr="000000"/>
                </a:solidFill>
                <a:latin typeface="宋体" pitchFamily="2" charset="-122"/>
                <a:ea typeface="宋体" pitchFamily="2" charset="-122"/>
              </a:endParaRPr>
            </a:p>
            <a:p>
              <a:pPr marL="0" marR="0" lvl="0" indent="0" defTabSz="914400" eaLnBrk="1" fontAlgn="auto" latinLnBrk="0" hangingPunct="1">
                <a:lnSpc>
                  <a:spcPct val="150000"/>
                </a:lnSpc>
                <a:spcBef>
                  <a:spcPts val="0"/>
                </a:spcBef>
                <a:spcAft>
                  <a:spcPts val="0"/>
                </a:spcAft>
                <a:buClrTx/>
                <a:buSzTx/>
                <a:buFontTx/>
                <a:buNone/>
                <a:tabLst/>
                <a:defRPr/>
              </a:pPr>
              <a:endParaRPr lang="zh-CN" altLang="en-US" sz="1200" kern="0" dirty="0">
                <a:solidFill>
                  <a:sysClr val="windowText" lastClr="000000"/>
                </a:solidFill>
                <a:latin typeface="宋体" pitchFamily="2" charset="-122"/>
                <a:ea typeface="宋体" pitchFamily="2" charset="-122"/>
              </a:endParaRPr>
            </a:p>
          </p:txBody>
        </p:sp>
      </p:grpSp>
      <p:grpSp>
        <p:nvGrpSpPr>
          <p:cNvPr id="30" name="组合 166"/>
          <p:cNvGrpSpPr/>
          <p:nvPr/>
        </p:nvGrpSpPr>
        <p:grpSpPr>
          <a:xfrm>
            <a:off x="113459" y="4000504"/>
            <a:ext cx="1243799" cy="1019536"/>
            <a:chOff x="113459" y="4000504"/>
            <a:chExt cx="1243799" cy="1019536"/>
          </a:xfrm>
        </p:grpSpPr>
        <p:pic>
          <p:nvPicPr>
            <p:cNvPr id="422" name="Picture 2"/>
            <p:cNvPicPr>
              <a:picLocks noChangeAspect="1" noChangeArrowheads="1"/>
            </p:cNvPicPr>
            <p:nvPr/>
          </p:nvPicPr>
          <p:blipFill>
            <a:blip r:embed="rId12" cstate="print"/>
            <a:srcRect/>
            <a:stretch>
              <a:fillRect/>
            </a:stretch>
          </p:blipFill>
          <p:spPr bwMode="auto">
            <a:xfrm>
              <a:off x="113459" y="4000504"/>
              <a:ext cx="414340" cy="348651"/>
            </a:xfrm>
            <a:prstGeom prst="rect">
              <a:avLst/>
            </a:prstGeom>
            <a:noFill/>
            <a:ln w="9525">
              <a:noFill/>
              <a:miter lim="800000"/>
              <a:headEnd/>
              <a:tailEnd/>
            </a:ln>
            <a:effectLst/>
          </p:spPr>
        </p:pic>
        <p:sp>
          <p:nvSpPr>
            <p:cNvPr id="423" name="矩形 422"/>
            <p:cNvSpPr/>
            <p:nvPr/>
          </p:nvSpPr>
          <p:spPr>
            <a:xfrm>
              <a:off x="527799" y="4071942"/>
              <a:ext cx="543739" cy="307777"/>
            </a:xfrm>
            <a:prstGeom prst="rect">
              <a:avLst/>
            </a:prstGeom>
          </p:spPr>
          <p:txBody>
            <a:bodyPr wrap="none">
              <a:spAutoFit/>
            </a:bodyPr>
            <a:lstStyle/>
            <a:p>
              <a:r>
                <a:rPr lang="zh-CN" altLang="en-US" sz="1400" dirty="0" smtClean="0"/>
                <a:t>角色</a:t>
              </a:r>
              <a:endParaRPr lang="zh-CN" altLang="en-US" sz="1400" dirty="0"/>
            </a:p>
          </p:txBody>
        </p:sp>
        <p:sp>
          <p:nvSpPr>
            <p:cNvPr id="428" name="矩形 427"/>
            <p:cNvSpPr/>
            <p:nvPr/>
          </p:nvSpPr>
          <p:spPr>
            <a:xfrm>
              <a:off x="214282" y="4416990"/>
              <a:ext cx="1142976" cy="60305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zh-CN" altLang="en-US" sz="1200" kern="0" dirty="0" smtClean="0">
                  <a:solidFill>
                    <a:sysClr val="windowText" lastClr="000000"/>
                  </a:solidFill>
                  <a:latin typeface="宋体" pitchFamily="2" charset="-122"/>
                  <a:ea typeface="宋体" pitchFamily="2" charset="-122"/>
                </a:rPr>
                <a:t>主任设计师</a:t>
              </a:r>
              <a:endParaRPr lang="en-US" altLang="zh-CN" sz="1200" kern="0" dirty="0" smtClean="0">
                <a:solidFill>
                  <a:sysClr val="windowText" lastClr="000000"/>
                </a:solidFill>
                <a:latin typeface="宋体" pitchFamily="2" charset="-122"/>
                <a:ea typeface="宋体" pitchFamily="2" charset="-122"/>
              </a:endParaRPr>
            </a:p>
            <a:p>
              <a:pPr marL="0" marR="0" lvl="0" indent="0" defTabSz="914400" eaLnBrk="1" fontAlgn="auto" latinLnBrk="0" hangingPunct="1">
                <a:lnSpc>
                  <a:spcPct val="150000"/>
                </a:lnSpc>
                <a:spcBef>
                  <a:spcPts val="0"/>
                </a:spcBef>
                <a:spcAft>
                  <a:spcPts val="0"/>
                </a:spcAft>
                <a:buClrTx/>
                <a:buSzTx/>
                <a:buFontTx/>
                <a:buNone/>
                <a:tabLst/>
                <a:defRPr/>
              </a:pPr>
              <a:r>
                <a:rPr lang="zh-CN" altLang="en-US" sz="1200" kern="0" dirty="0" smtClean="0">
                  <a:solidFill>
                    <a:sysClr val="windowText" lastClr="000000"/>
                  </a:solidFill>
                  <a:latin typeface="宋体" pitchFamily="2" charset="-122"/>
                  <a:ea typeface="宋体" pitchFamily="2" charset="-122"/>
                </a:rPr>
                <a:t>设计师</a:t>
              </a:r>
              <a:endParaRPr lang="zh-CN" altLang="en-US" sz="1200" kern="0" dirty="0">
                <a:solidFill>
                  <a:sysClr val="windowText" lastClr="000000"/>
                </a:solidFill>
                <a:latin typeface="宋体" pitchFamily="2" charset="-122"/>
                <a:ea typeface="宋体" pitchFamily="2" charset="-122"/>
              </a:endParaRPr>
            </a:p>
          </p:txBody>
        </p:sp>
      </p:grpSp>
      <p:grpSp>
        <p:nvGrpSpPr>
          <p:cNvPr id="31" name="组合 167"/>
          <p:cNvGrpSpPr/>
          <p:nvPr/>
        </p:nvGrpSpPr>
        <p:grpSpPr>
          <a:xfrm>
            <a:off x="113459" y="5500702"/>
            <a:ext cx="1243799" cy="1003521"/>
            <a:chOff x="113459" y="5500702"/>
            <a:chExt cx="1243799" cy="1003521"/>
          </a:xfrm>
        </p:grpSpPr>
        <p:pic>
          <p:nvPicPr>
            <p:cNvPr id="424" name="Picture 2"/>
            <p:cNvPicPr>
              <a:picLocks noChangeAspect="1" noChangeArrowheads="1"/>
            </p:cNvPicPr>
            <p:nvPr/>
          </p:nvPicPr>
          <p:blipFill>
            <a:blip r:embed="rId12" cstate="print"/>
            <a:srcRect/>
            <a:stretch>
              <a:fillRect/>
            </a:stretch>
          </p:blipFill>
          <p:spPr bwMode="auto">
            <a:xfrm>
              <a:off x="113459" y="5500702"/>
              <a:ext cx="414340" cy="348651"/>
            </a:xfrm>
            <a:prstGeom prst="rect">
              <a:avLst/>
            </a:prstGeom>
            <a:noFill/>
            <a:ln w="9525">
              <a:noFill/>
              <a:miter lim="800000"/>
              <a:headEnd/>
              <a:tailEnd/>
            </a:ln>
            <a:effectLst/>
          </p:spPr>
        </p:pic>
        <p:sp>
          <p:nvSpPr>
            <p:cNvPr id="425" name="矩形 424"/>
            <p:cNvSpPr/>
            <p:nvPr/>
          </p:nvSpPr>
          <p:spPr>
            <a:xfrm>
              <a:off x="527799" y="5572140"/>
              <a:ext cx="543739" cy="307777"/>
            </a:xfrm>
            <a:prstGeom prst="rect">
              <a:avLst/>
            </a:prstGeom>
          </p:spPr>
          <p:txBody>
            <a:bodyPr wrap="none">
              <a:spAutoFit/>
            </a:bodyPr>
            <a:lstStyle/>
            <a:p>
              <a:r>
                <a:rPr lang="zh-CN" altLang="en-US" sz="1400" dirty="0" smtClean="0"/>
                <a:t>角色</a:t>
              </a:r>
              <a:endParaRPr lang="zh-CN" altLang="en-US" sz="1400" dirty="0"/>
            </a:p>
          </p:txBody>
        </p:sp>
        <p:sp>
          <p:nvSpPr>
            <p:cNvPr id="429" name="矩形 428"/>
            <p:cNvSpPr/>
            <p:nvPr/>
          </p:nvSpPr>
          <p:spPr>
            <a:xfrm>
              <a:off x="214282" y="5857892"/>
              <a:ext cx="1142976" cy="646331"/>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lang="zh-CN" altLang="en-US" sz="1200" kern="0" dirty="0" smtClean="0">
                  <a:solidFill>
                    <a:sysClr val="windowText" lastClr="000000"/>
                  </a:solidFill>
                  <a:latin typeface="宋体" pitchFamily="2" charset="-122"/>
                  <a:ea typeface="宋体" pitchFamily="2" charset="-122"/>
                </a:rPr>
                <a:t>系统管理员</a:t>
              </a:r>
              <a:endParaRPr lang="en-US" altLang="zh-CN" sz="1200" kern="0" dirty="0" smtClean="0">
                <a:solidFill>
                  <a:sysClr val="windowText" lastClr="000000"/>
                </a:solidFill>
                <a:latin typeface="宋体" pitchFamily="2" charset="-122"/>
                <a:ea typeface="宋体" pitchFamily="2" charset="-122"/>
              </a:endParaRPr>
            </a:p>
            <a:p>
              <a:pPr marL="0" marR="0" lvl="0" indent="0" defTabSz="914400" eaLnBrk="1" fontAlgn="auto" latinLnBrk="0" hangingPunct="1">
                <a:lnSpc>
                  <a:spcPct val="150000"/>
                </a:lnSpc>
                <a:spcBef>
                  <a:spcPts val="0"/>
                </a:spcBef>
                <a:spcAft>
                  <a:spcPts val="0"/>
                </a:spcAft>
                <a:buClrTx/>
                <a:buSzTx/>
                <a:buFontTx/>
                <a:buNone/>
                <a:tabLst/>
                <a:defRPr/>
              </a:pPr>
              <a:r>
                <a:rPr lang="zh-CN" altLang="en-US" sz="1200" kern="0" dirty="0" smtClean="0">
                  <a:solidFill>
                    <a:sysClr val="windowText" lastClr="000000"/>
                  </a:solidFill>
                  <a:latin typeface="宋体" pitchFamily="2" charset="-122"/>
                  <a:ea typeface="宋体" pitchFamily="2" charset="-122"/>
                </a:rPr>
                <a:t>维护人员</a:t>
              </a:r>
              <a:endParaRPr lang="zh-CN" altLang="en-US" sz="1200" kern="0" dirty="0">
                <a:solidFill>
                  <a:sysClr val="windowText" lastClr="000000"/>
                </a:solidFill>
                <a:latin typeface="宋体" pitchFamily="2" charset="-122"/>
                <a:ea typeface="宋体" pitchFamily="2" charset="-122"/>
              </a:endParaRPr>
            </a:p>
          </p:txBody>
        </p:sp>
      </p:grpSp>
      <p:grpSp>
        <p:nvGrpSpPr>
          <p:cNvPr id="128" name="组合 157"/>
          <p:cNvGrpSpPr/>
          <p:nvPr/>
        </p:nvGrpSpPr>
        <p:grpSpPr>
          <a:xfrm>
            <a:off x="3022987" y="3139359"/>
            <a:ext cx="3701440" cy="1055048"/>
            <a:chOff x="3022987" y="3139359"/>
            <a:chExt cx="3701440" cy="1055048"/>
          </a:xfrm>
        </p:grpSpPr>
        <p:cxnSp>
          <p:nvCxnSpPr>
            <p:cNvPr id="352" name="曲线连接符 351"/>
            <p:cNvCxnSpPr>
              <a:stCxn id="247" idx="2"/>
              <a:endCxn id="180" idx="0"/>
            </p:cNvCxnSpPr>
            <p:nvPr/>
          </p:nvCxnSpPr>
          <p:spPr bwMode="auto">
            <a:xfrm rot="5400000">
              <a:off x="2685788" y="3754534"/>
              <a:ext cx="777071" cy="102674"/>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356" name="曲线连接符 355"/>
            <p:cNvCxnSpPr>
              <a:stCxn id="248" idx="2"/>
              <a:endCxn id="183" idx="0"/>
            </p:cNvCxnSpPr>
            <p:nvPr/>
          </p:nvCxnSpPr>
          <p:spPr bwMode="auto">
            <a:xfrm rot="16200000" flipH="1">
              <a:off x="3392221" y="3638281"/>
              <a:ext cx="777071" cy="335180"/>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358" name="曲线连接符 357"/>
            <p:cNvCxnSpPr>
              <a:stCxn id="250" idx="2"/>
              <a:endCxn id="186" idx="0"/>
            </p:cNvCxnSpPr>
            <p:nvPr/>
          </p:nvCxnSpPr>
          <p:spPr bwMode="auto">
            <a:xfrm rot="16200000" flipH="1">
              <a:off x="3716810" y="3037510"/>
              <a:ext cx="1055047" cy="1258746"/>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361" name="曲线连接符 360"/>
            <p:cNvCxnSpPr>
              <a:stCxn id="284" idx="2"/>
              <a:endCxn id="186" idx="0"/>
            </p:cNvCxnSpPr>
            <p:nvPr/>
          </p:nvCxnSpPr>
          <p:spPr bwMode="auto">
            <a:xfrm rot="5400000">
              <a:off x="4769110" y="3251732"/>
              <a:ext cx="1047271" cy="838078"/>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363" name="曲线连接符 362"/>
            <p:cNvCxnSpPr>
              <a:stCxn id="283" idx="2"/>
              <a:endCxn id="189" idx="0"/>
            </p:cNvCxnSpPr>
            <p:nvPr/>
          </p:nvCxnSpPr>
          <p:spPr bwMode="auto">
            <a:xfrm rot="5400000">
              <a:off x="5701677" y="3522502"/>
              <a:ext cx="769295" cy="574515"/>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365" name="曲线连接符 364"/>
            <p:cNvCxnSpPr>
              <a:stCxn id="281" idx="2"/>
              <a:endCxn id="192" idx="0"/>
            </p:cNvCxnSpPr>
            <p:nvPr/>
          </p:nvCxnSpPr>
          <p:spPr bwMode="auto">
            <a:xfrm rot="16200000" flipH="1">
              <a:off x="5509555" y="2979535"/>
              <a:ext cx="769295" cy="1660448"/>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grpSp>
    </p:spTree>
    <p:extLst>
      <p:ext uri="{BB962C8B-B14F-4D97-AF65-F5344CB8AC3E}">
        <p14:creationId xmlns:p14="http://schemas.microsoft.com/office/powerpoint/2010/main" val="15043600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up)">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par>
                                <p:cTn id="40" presetID="22" presetClass="entr" presetSubtype="4"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13"/>
                                        </p:tgtEl>
                                        <p:attrNameLst>
                                          <p:attrName>style.visibility</p:attrName>
                                        </p:attrNameLst>
                                      </p:cBhvr>
                                      <p:to>
                                        <p:strVal val="visible"/>
                                      </p:to>
                                    </p:set>
                                    <p:animEffect transition="in" filter="wipe(left)">
                                      <p:cBhvr>
                                        <p:cTn id="47" dur="500"/>
                                        <p:tgtEl>
                                          <p:spTgt spid="413"/>
                                        </p:tgtEl>
                                      </p:cBhvr>
                                    </p:animEffect>
                                  </p:childTnLst>
                                </p:cTn>
                              </p:par>
                              <p:par>
                                <p:cTn id="48" presetID="22" presetClass="entr" presetSubtype="2"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right)">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1" fill="hold">
                                          <p:stCondLst>
                                            <p:cond delay="0"/>
                                          </p:stCondLst>
                                        </p:cTn>
                                        <p:tgtEl>
                                          <p:spTgt spid="409"/>
                                        </p:tgtEl>
                                        <p:attrNameLst>
                                          <p:attrName>style.visibility</p:attrName>
                                        </p:attrNameLst>
                                      </p:cBhvr>
                                      <p:to>
                                        <p:strVal val="visible"/>
                                      </p:to>
                                    </p:set>
                                    <p:animEffect transition="in" filter="box(in)">
                                      <p:cBhvr>
                                        <p:cTn id="55" dur="500"/>
                                        <p:tgtEl>
                                          <p:spTgt spid="409"/>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128"/>
                                        </p:tgtEl>
                                        <p:attrNameLst>
                                          <p:attrName>style.visibility</p:attrName>
                                        </p:attrNameLst>
                                      </p:cBhvr>
                                      <p:to>
                                        <p:strVal val="visible"/>
                                      </p:to>
                                    </p:set>
                                    <p:animEffect transition="in" filter="wipe(up)">
                                      <p:cBhvr>
                                        <p:cTn id="59" dur="500"/>
                                        <p:tgtEl>
                                          <p:spTgt spid="128"/>
                                        </p:tgtEl>
                                      </p:cBhvr>
                                    </p:animEffect>
                                  </p:childTnLst>
                                </p:cTn>
                              </p:par>
                            </p:childTnLst>
                          </p:cTn>
                        </p:par>
                        <p:par>
                          <p:cTn id="60" fill="hold">
                            <p:stCondLst>
                              <p:cond delay="1000"/>
                            </p:stCondLst>
                            <p:childTnLst>
                              <p:par>
                                <p:cTn id="61" presetID="22" presetClass="entr" presetSubtype="1" fill="hold"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up)">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14"/>
                                        </p:tgtEl>
                                        <p:attrNameLst>
                                          <p:attrName>style.visibility</p:attrName>
                                        </p:attrNameLst>
                                      </p:cBhvr>
                                      <p:to>
                                        <p:strVal val="visible"/>
                                      </p:to>
                                    </p:set>
                                    <p:animEffect transition="in" filter="wipe(left)">
                                      <p:cBhvr>
                                        <p:cTn id="68" dur="500"/>
                                        <p:tgtEl>
                                          <p:spTgt spid="414"/>
                                        </p:tgtEl>
                                      </p:cBhvr>
                                    </p:animEffect>
                                  </p:childTnLst>
                                </p:cTn>
                              </p:par>
                              <p:par>
                                <p:cTn id="69" presetID="22" presetClass="entr" presetSubtype="2"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right)">
                                      <p:cBhvr>
                                        <p:cTn id="71" dur="500"/>
                                        <p:tgtEl>
                                          <p:spTgt spid="30"/>
                                        </p:tgtEl>
                                      </p:cBhvr>
                                    </p:animEffect>
                                  </p:childTnLst>
                                </p:cTn>
                              </p:par>
                            </p:childTnLst>
                          </p:cTn>
                        </p:par>
                      </p:childTnLst>
                    </p:cTn>
                  </p:par>
                  <p:par>
                    <p:cTn id="72" fill="hold">
                      <p:stCondLst>
                        <p:cond delay="indefinite"/>
                      </p:stCondLst>
                      <p:childTnLst>
                        <p:par>
                          <p:cTn id="73" fill="hold">
                            <p:stCondLst>
                              <p:cond delay="0"/>
                            </p:stCondLst>
                            <p:childTnLst>
                              <p:par>
                                <p:cTn id="74" presetID="4" presetClass="entr" presetSubtype="16" fill="hold" nodeType="clickEffect">
                                  <p:stCondLst>
                                    <p:cond delay="0"/>
                                  </p:stCondLst>
                                  <p:childTnLst>
                                    <p:set>
                                      <p:cBhvr>
                                        <p:cTn id="75" dur="1" fill="hold">
                                          <p:stCondLst>
                                            <p:cond delay="0"/>
                                          </p:stCondLst>
                                        </p:cTn>
                                        <p:tgtEl>
                                          <p:spTgt spid="411"/>
                                        </p:tgtEl>
                                        <p:attrNameLst>
                                          <p:attrName>style.visibility</p:attrName>
                                        </p:attrNameLst>
                                      </p:cBhvr>
                                      <p:to>
                                        <p:strVal val="visible"/>
                                      </p:to>
                                    </p:set>
                                    <p:animEffect transition="in" filter="box(in)">
                                      <p:cBhvr>
                                        <p:cTn id="76" dur="500"/>
                                        <p:tgtEl>
                                          <p:spTgt spid="411"/>
                                        </p:tgtEl>
                                      </p:cBhvr>
                                    </p:animEffect>
                                  </p:childTnLst>
                                </p:cTn>
                              </p:par>
                            </p:childTnLst>
                          </p:cTn>
                        </p:par>
                        <p:par>
                          <p:cTn id="77" fill="hold">
                            <p:stCondLst>
                              <p:cond delay="500"/>
                            </p:stCondLst>
                            <p:childTnLst>
                              <p:par>
                                <p:cTn id="78" presetID="22" presetClass="entr" presetSubtype="4" fill="hold" nodeType="after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wipe(down)">
                                      <p:cBhvr>
                                        <p:cTn id="80" dur="500"/>
                                        <p:tgtEl>
                                          <p:spTgt spid="15"/>
                                        </p:tgtEl>
                                      </p:cBhvr>
                                    </p:animEffect>
                                  </p:childTnLst>
                                </p:cTn>
                              </p:par>
                              <p:par>
                                <p:cTn id="81" presetID="22" presetClass="entr" presetSubtype="1" fill="hold" nodeType="with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up)">
                                      <p:cBhvr>
                                        <p:cTn id="83" dur="500"/>
                                        <p:tgtEl>
                                          <p:spTgt spid="17"/>
                                        </p:tgtEl>
                                      </p:cBhvr>
                                    </p:animEffect>
                                  </p:childTnLst>
                                </p:cTn>
                              </p:par>
                            </p:childTnLst>
                          </p:cTn>
                        </p:par>
                        <p:par>
                          <p:cTn id="84" fill="hold">
                            <p:stCondLst>
                              <p:cond delay="1000"/>
                            </p:stCondLst>
                            <p:childTnLst>
                              <p:par>
                                <p:cTn id="85" presetID="22" presetClass="entr" presetSubtype="4" fill="hold" nodeType="after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down)">
                                      <p:cBhvr>
                                        <p:cTn id="87" dur="500"/>
                                        <p:tgtEl>
                                          <p:spTgt spid="9"/>
                                        </p:tgtEl>
                                      </p:cBhvr>
                                    </p:animEffect>
                                  </p:childTnLst>
                                </p:cTn>
                              </p:par>
                              <p:par>
                                <p:cTn id="88" presetID="22" presetClass="entr" presetSubtype="1" fill="hold" nodeType="withEffect">
                                  <p:stCondLst>
                                    <p:cond delay="0"/>
                                  </p:stCondLst>
                                  <p:childTnLst>
                                    <p:set>
                                      <p:cBhvr>
                                        <p:cTn id="89" dur="1" fill="hold">
                                          <p:stCondLst>
                                            <p:cond delay="0"/>
                                          </p:stCondLst>
                                        </p:cTn>
                                        <p:tgtEl>
                                          <p:spTgt spid="5"/>
                                        </p:tgtEl>
                                        <p:attrNameLst>
                                          <p:attrName>style.visibility</p:attrName>
                                        </p:attrNameLst>
                                      </p:cBhvr>
                                      <p:to>
                                        <p:strVal val="visible"/>
                                      </p:to>
                                    </p:set>
                                    <p:animEffect transition="in" filter="wipe(up)">
                                      <p:cBhvr>
                                        <p:cTn id="90" dur="500"/>
                                        <p:tgtEl>
                                          <p:spTgt spid="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wipe(up)">
                                      <p:cBhvr>
                                        <p:cTn id="95" dur="500"/>
                                        <p:tgtEl>
                                          <p:spTgt spid="1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415"/>
                                        </p:tgtEl>
                                        <p:attrNameLst>
                                          <p:attrName>style.visibility</p:attrName>
                                        </p:attrNameLst>
                                      </p:cBhvr>
                                      <p:to>
                                        <p:strVal val="visible"/>
                                      </p:to>
                                    </p:set>
                                    <p:animEffect transition="in" filter="wipe(left)">
                                      <p:cBhvr>
                                        <p:cTn id="100" dur="500"/>
                                        <p:tgtEl>
                                          <p:spTgt spid="415"/>
                                        </p:tgtEl>
                                      </p:cBhvr>
                                    </p:animEffect>
                                  </p:childTnLst>
                                </p:cTn>
                              </p:par>
                              <p:par>
                                <p:cTn id="101" presetID="22" presetClass="entr" presetSubtype="2" fill="hold"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wipe(right)">
                                      <p:cBhvr>
                                        <p:cTn id="103" dur="500"/>
                                        <p:tgtEl>
                                          <p:spTgt spid="31"/>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grpId="0" nodeType="clickEffect">
                                  <p:stCondLst>
                                    <p:cond delay="0"/>
                                  </p:stCondLst>
                                  <p:childTnLst>
                                    <p:set>
                                      <p:cBhvr>
                                        <p:cTn id="107" dur="1" fill="hold">
                                          <p:stCondLst>
                                            <p:cond delay="0"/>
                                          </p:stCondLst>
                                        </p:cTn>
                                        <p:tgtEl>
                                          <p:spTgt spid="226"/>
                                        </p:tgtEl>
                                        <p:attrNameLst>
                                          <p:attrName>style.visibility</p:attrName>
                                        </p:attrNameLst>
                                      </p:cBhvr>
                                      <p:to>
                                        <p:strVal val="visible"/>
                                      </p:to>
                                    </p:set>
                                    <p:animEffect transition="in" filter="wipe(up)">
                                      <p:cBhvr>
                                        <p:cTn id="108" dur="500"/>
                                        <p:tgtEl>
                                          <p:spTgt spid="226"/>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317"/>
                                        </p:tgtEl>
                                        <p:attrNameLst>
                                          <p:attrName>style.visibility</p:attrName>
                                        </p:attrNameLst>
                                      </p:cBhvr>
                                      <p:to>
                                        <p:strVal val="visible"/>
                                      </p:to>
                                    </p:set>
                                    <p:animEffect transition="in" filter="wipe(down)">
                                      <p:cBhvr>
                                        <p:cTn id="111" dur="500"/>
                                        <p:tgtEl>
                                          <p:spTgt spid="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animBg="1"/>
      <p:bldP spid="317" grpId="0" animBg="1"/>
      <p:bldP spid="413" grpId="0"/>
      <p:bldP spid="414" grpId="0"/>
      <p:bldP spid="4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目录"/>
          <p:cNvPicPr>
            <a:picLocks noChangeAspect="1" noChangeArrowheads="1"/>
          </p:cNvPicPr>
          <p:nvPr/>
        </p:nvPicPr>
        <p:blipFill>
          <a:blip r:embed="rId2" cstate="print"/>
          <a:srcRect/>
          <a:stretch>
            <a:fillRect/>
          </a:stretch>
        </p:blipFill>
        <p:spPr bwMode="auto">
          <a:xfrm>
            <a:off x="0" y="0"/>
            <a:ext cx="9144000" cy="6878638"/>
          </a:xfrm>
          <a:prstGeom prst="rect">
            <a:avLst/>
          </a:prstGeom>
          <a:noFill/>
          <a:ln w="9525">
            <a:noFill/>
            <a:miter lim="800000"/>
            <a:headEnd/>
            <a:tailEnd/>
          </a:ln>
        </p:spPr>
      </p:pic>
      <p:sp>
        <p:nvSpPr>
          <p:cNvPr id="11267" name="Rectangle 3"/>
          <p:cNvSpPr>
            <a:spLocks noGrp="1" noChangeArrowheads="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dirty="0" smtClean="0"/>
              <a:t>精益研发体系</a:t>
            </a:r>
          </a:p>
        </p:txBody>
      </p:sp>
      <p:pic>
        <p:nvPicPr>
          <p:cNvPr id="11268" name="Picture 5" descr="logo"/>
          <p:cNvPicPr>
            <a:picLocks noChangeAspect="1" noChangeArrowheads="1"/>
          </p:cNvPicPr>
          <p:nvPr/>
        </p:nvPicPr>
        <p:blipFill>
          <a:blip r:embed="rId3" cstate="print"/>
          <a:srcRect/>
          <a:stretch>
            <a:fillRect/>
          </a:stretch>
        </p:blipFill>
        <p:spPr bwMode="auto">
          <a:xfrm>
            <a:off x="7667625" y="188913"/>
            <a:ext cx="1203325" cy="393700"/>
          </a:xfrm>
          <a:prstGeom prst="rect">
            <a:avLst/>
          </a:prstGeom>
          <a:noFill/>
          <a:ln w="9525">
            <a:noFill/>
            <a:miter lim="800000"/>
            <a:headEnd/>
            <a:tailEnd/>
          </a:ln>
        </p:spPr>
      </p:pic>
      <p:sp>
        <p:nvSpPr>
          <p:cNvPr id="11269" name="Rectangle 7"/>
          <p:cNvSpPr>
            <a:spLocks noChangeArrowheads="1"/>
          </p:cNvSpPr>
          <p:nvPr/>
        </p:nvSpPr>
        <p:spPr bwMode="auto">
          <a:xfrm>
            <a:off x="0" y="674688"/>
            <a:ext cx="9144000" cy="17462"/>
          </a:xfrm>
          <a:prstGeom prst="rect">
            <a:avLst/>
          </a:prstGeom>
          <a:solidFill>
            <a:srgbClr val="FFDB01"/>
          </a:solidFill>
          <a:ln w="9525">
            <a:noFill/>
            <a:miter lim="800000"/>
            <a:headEnd/>
            <a:tailEnd/>
          </a:ln>
        </p:spPr>
        <p:txBody>
          <a:bodyPr wrap="none" anchor="ctr"/>
          <a:lstStyle/>
          <a:p>
            <a:endParaRPr lang="zh-CN" altLang="en-US">
              <a:ea typeface="黑体" pitchFamily="2" charset="-122"/>
            </a:endParaRPr>
          </a:p>
        </p:txBody>
      </p:sp>
      <p:sp>
        <p:nvSpPr>
          <p:cNvPr id="11271" name="Rectangle 13"/>
          <p:cNvSpPr>
            <a:spLocks noGrp="1" noChangeArrowheads="1"/>
          </p:cNvSpPr>
          <p:nvPr>
            <p:ph type="body" idx="1"/>
          </p:nvPr>
        </p:nvSpPr>
        <p:spPr>
          <a:xfrm>
            <a:off x="4283968" y="980728"/>
            <a:ext cx="4619625" cy="4857750"/>
          </a:xfrm>
        </p:spPr>
        <p:txBody>
          <a:bodyPr/>
          <a:lstStyle/>
          <a:p>
            <a:pPr>
              <a:lnSpc>
                <a:spcPct val="200000"/>
              </a:lnSpc>
            </a:pPr>
            <a:r>
              <a:rPr lang="zh-CN" altLang="en-US" sz="2800" dirty="0" smtClean="0"/>
              <a:t>项目背景</a:t>
            </a:r>
            <a:endParaRPr lang="en-US" altLang="zh-CN" sz="2800" dirty="0" smtClean="0"/>
          </a:p>
          <a:p>
            <a:pPr>
              <a:lnSpc>
                <a:spcPct val="200000"/>
              </a:lnSpc>
            </a:pPr>
            <a:r>
              <a:rPr lang="zh-CN" altLang="en-US" sz="2800" dirty="0"/>
              <a:t>建设思路</a:t>
            </a:r>
            <a:endParaRPr lang="en-US" altLang="zh-CN" sz="2800" dirty="0"/>
          </a:p>
          <a:p>
            <a:pPr>
              <a:lnSpc>
                <a:spcPct val="200000"/>
              </a:lnSpc>
            </a:pPr>
            <a:r>
              <a:rPr lang="zh-CN" altLang="en-US" sz="2800" dirty="0" smtClean="0">
                <a:solidFill>
                  <a:srgbClr val="FF0000"/>
                </a:solidFill>
              </a:rPr>
              <a:t>建设方案</a:t>
            </a:r>
            <a:endParaRPr lang="en-US" altLang="zh-CN" sz="2800" dirty="0" smtClean="0">
              <a:solidFill>
                <a:srgbClr val="FF0000"/>
              </a:solidFill>
            </a:endParaRPr>
          </a:p>
          <a:p>
            <a:pPr>
              <a:lnSpc>
                <a:spcPct val="200000"/>
              </a:lnSpc>
            </a:pPr>
            <a:r>
              <a:rPr lang="zh-CN" altLang="en-US" sz="2800" dirty="0" smtClean="0"/>
              <a:t>实施规划</a:t>
            </a:r>
            <a:endParaRPr lang="en-US" altLang="zh-CN" sz="2800" dirty="0" smtClean="0"/>
          </a:p>
        </p:txBody>
      </p:sp>
    </p:spTree>
    <p:extLst>
      <p:ext uri="{BB962C8B-B14F-4D97-AF65-F5344CB8AC3E}">
        <p14:creationId xmlns:p14="http://schemas.microsoft.com/office/powerpoint/2010/main" val="3787057833"/>
      </p:ext>
    </p:extLst>
  </p:cSld>
  <p:clrMapOvr>
    <a:masterClrMapping/>
  </p:clrMapOvr>
  <p:transition advTm="1171"/>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组合 1"/>
          <p:cNvGrpSpPr>
            <a:grpSpLocks/>
          </p:cNvGrpSpPr>
          <p:nvPr/>
        </p:nvGrpSpPr>
        <p:grpSpPr bwMode="auto">
          <a:xfrm>
            <a:off x="107950" y="692696"/>
            <a:ext cx="8928100" cy="6120408"/>
            <a:chOff x="323850" y="44624"/>
            <a:chExt cx="8424863" cy="6624736"/>
          </a:xfrm>
        </p:grpSpPr>
        <p:sp>
          <p:nvSpPr>
            <p:cNvPr id="40" name="矩形 39"/>
            <p:cNvSpPr/>
            <p:nvPr/>
          </p:nvSpPr>
          <p:spPr bwMode="auto">
            <a:xfrm>
              <a:off x="323850" y="44624"/>
              <a:ext cx="8424863" cy="6624736"/>
            </a:xfrm>
            <a:prstGeom prst="rect">
              <a:avLst/>
            </a:prstGeom>
            <a:solidFill>
              <a:srgbClr val="FFFF00"/>
            </a:solidFill>
            <a:ln w="9525">
              <a:solidFill>
                <a:schemeClr val="tx1"/>
              </a:solidFill>
              <a:tailEnd type="triangle"/>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zh-CN" altLang="en-US" sz="2400">
                <a:latin typeface="黑体" pitchFamily="49" charset="-122"/>
                <a:cs typeface="Times New Roman" pitchFamily="18" charset="0"/>
              </a:endParaRPr>
            </a:p>
          </p:txBody>
        </p:sp>
        <p:sp>
          <p:nvSpPr>
            <p:cNvPr id="41" name="矩形 40"/>
            <p:cNvSpPr/>
            <p:nvPr/>
          </p:nvSpPr>
          <p:spPr bwMode="auto">
            <a:xfrm>
              <a:off x="431707" y="591847"/>
              <a:ext cx="8201659" cy="892095"/>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专业应用系统</a:t>
              </a:r>
            </a:p>
          </p:txBody>
        </p:sp>
        <p:sp>
          <p:nvSpPr>
            <p:cNvPr id="42" name="矩形 41"/>
            <p:cNvSpPr/>
            <p:nvPr/>
          </p:nvSpPr>
          <p:spPr bwMode="auto">
            <a:xfrm>
              <a:off x="431707" y="1556085"/>
              <a:ext cx="8201659" cy="5021778"/>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基础支撑软件</a:t>
              </a:r>
            </a:p>
          </p:txBody>
        </p:sp>
        <p:sp>
          <p:nvSpPr>
            <p:cNvPr id="44" name="矩形 43"/>
            <p:cNvSpPr/>
            <p:nvPr/>
          </p:nvSpPr>
          <p:spPr bwMode="auto">
            <a:xfrm>
              <a:off x="3250981" y="3257577"/>
              <a:ext cx="2536148" cy="1400608"/>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协同仿真管理</a:t>
              </a:r>
            </a:p>
          </p:txBody>
        </p:sp>
        <p:sp>
          <p:nvSpPr>
            <p:cNvPr id="45" name="矩形 44"/>
            <p:cNvSpPr/>
            <p:nvPr/>
          </p:nvSpPr>
          <p:spPr bwMode="auto">
            <a:xfrm>
              <a:off x="5966891" y="3257577"/>
              <a:ext cx="2536147" cy="1400608"/>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多学科集成优化</a:t>
              </a:r>
            </a:p>
          </p:txBody>
        </p:sp>
        <p:sp>
          <p:nvSpPr>
            <p:cNvPr id="46" name="矩形 45"/>
            <p:cNvSpPr/>
            <p:nvPr/>
          </p:nvSpPr>
          <p:spPr bwMode="auto">
            <a:xfrm>
              <a:off x="533573" y="943759"/>
              <a:ext cx="1075578"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履带总体</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47" name="矩形 46"/>
            <p:cNvSpPr/>
            <p:nvPr/>
          </p:nvSpPr>
          <p:spPr bwMode="auto">
            <a:xfrm>
              <a:off x="3980517" y="943759"/>
              <a:ext cx="1075578"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防护专业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48" name="矩形 47"/>
            <p:cNvSpPr/>
            <p:nvPr/>
          </p:nvSpPr>
          <p:spPr bwMode="auto">
            <a:xfrm>
              <a:off x="5129497" y="943759"/>
              <a:ext cx="1075578"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轮式总体</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49" name="矩形 48"/>
            <p:cNvSpPr/>
            <p:nvPr/>
          </p:nvSpPr>
          <p:spPr bwMode="auto">
            <a:xfrm>
              <a:off x="6278479" y="943759"/>
              <a:ext cx="1074080"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行动专业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50" name="矩形 49"/>
            <p:cNvSpPr/>
            <p:nvPr/>
          </p:nvSpPr>
          <p:spPr bwMode="auto">
            <a:xfrm>
              <a:off x="7425962" y="943759"/>
              <a:ext cx="1077076"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en-US" altLang="zh-CN" sz="1400">
                  <a:solidFill>
                    <a:schemeClr val="tx1"/>
                  </a:solidFill>
                  <a:latin typeface="黑体" pitchFamily="49" charset="-122"/>
                </a:rPr>
                <a:t>…….</a:t>
              </a:r>
              <a:endParaRPr lang="zh-CN" altLang="en-US" sz="1400">
                <a:solidFill>
                  <a:schemeClr val="tx1"/>
                </a:solidFill>
                <a:latin typeface="黑体" pitchFamily="49" charset="-122"/>
              </a:endParaRPr>
            </a:p>
          </p:txBody>
        </p:sp>
        <p:sp>
          <p:nvSpPr>
            <p:cNvPr id="52" name="矩形 51"/>
            <p:cNvSpPr/>
            <p:nvPr/>
          </p:nvSpPr>
          <p:spPr bwMode="auto">
            <a:xfrm>
              <a:off x="533573" y="4730327"/>
              <a:ext cx="7969465" cy="85866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过程数据管理</a:t>
              </a:r>
            </a:p>
          </p:txBody>
        </p:sp>
        <p:sp>
          <p:nvSpPr>
            <p:cNvPr id="53" name="矩形 52"/>
            <p:cNvSpPr/>
            <p:nvPr/>
          </p:nvSpPr>
          <p:spPr bwMode="auto">
            <a:xfrm>
              <a:off x="533573" y="3257577"/>
              <a:ext cx="2534649" cy="1400608"/>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设计导航</a:t>
              </a:r>
            </a:p>
          </p:txBody>
        </p:sp>
        <p:sp>
          <p:nvSpPr>
            <p:cNvPr id="59" name="矩形 58"/>
            <p:cNvSpPr/>
            <p:nvPr/>
          </p:nvSpPr>
          <p:spPr bwMode="auto">
            <a:xfrm>
              <a:off x="740299" y="5124468"/>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元数据管理</a:t>
              </a:r>
            </a:p>
          </p:txBody>
        </p:sp>
        <p:sp>
          <p:nvSpPr>
            <p:cNvPr id="60" name="矩形 59"/>
            <p:cNvSpPr/>
            <p:nvPr/>
          </p:nvSpPr>
          <p:spPr bwMode="auto">
            <a:xfrm>
              <a:off x="2028596" y="5124468"/>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数据可视化</a:t>
              </a:r>
            </a:p>
          </p:txBody>
        </p:sp>
        <p:sp>
          <p:nvSpPr>
            <p:cNvPr id="61" name="矩形 60"/>
            <p:cNvSpPr/>
            <p:nvPr/>
          </p:nvSpPr>
          <p:spPr bwMode="auto">
            <a:xfrm>
              <a:off x="3319889" y="5124468"/>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数据对比</a:t>
              </a:r>
            </a:p>
          </p:txBody>
        </p:sp>
        <p:sp>
          <p:nvSpPr>
            <p:cNvPr id="62" name="矩形 61"/>
            <p:cNvSpPr/>
            <p:nvPr/>
          </p:nvSpPr>
          <p:spPr bwMode="auto">
            <a:xfrm>
              <a:off x="4608186" y="5124468"/>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数据谱系</a:t>
              </a:r>
            </a:p>
          </p:txBody>
        </p:sp>
        <p:sp>
          <p:nvSpPr>
            <p:cNvPr id="63" name="矩形 62"/>
            <p:cNvSpPr/>
            <p:nvPr/>
          </p:nvSpPr>
          <p:spPr bwMode="auto">
            <a:xfrm>
              <a:off x="5899479" y="5124468"/>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多视图管理</a:t>
              </a:r>
            </a:p>
          </p:txBody>
        </p:sp>
        <p:sp>
          <p:nvSpPr>
            <p:cNvPr id="64" name="矩形 63"/>
            <p:cNvSpPr/>
            <p:nvPr/>
          </p:nvSpPr>
          <p:spPr bwMode="auto">
            <a:xfrm>
              <a:off x="7187776" y="5124468"/>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数据备份恢复</a:t>
              </a:r>
            </a:p>
          </p:txBody>
        </p:sp>
        <p:sp>
          <p:nvSpPr>
            <p:cNvPr id="65" name="矩形 64"/>
            <p:cNvSpPr/>
            <p:nvPr/>
          </p:nvSpPr>
          <p:spPr bwMode="auto">
            <a:xfrm>
              <a:off x="1682554" y="943759"/>
              <a:ext cx="1077076"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炮塔专业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66" name="矩形 65"/>
            <p:cNvSpPr/>
            <p:nvPr/>
          </p:nvSpPr>
          <p:spPr bwMode="auto">
            <a:xfrm>
              <a:off x="2831535" y="943759"/>
              <a:ext cx="1077077"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传动专业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68" name="矩形 67"/>
            <p:cNvSpPr/>
            <p:nvPr/>
          </p:nvSpPr>
          <p:spPr bwMode="auto">
            <a:xfrm>
              <a:off x="621956" y="3609488"/>
              <a:ext cx="1178941"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设计过程定义</a:t>
              </a:r>
            </a:p>
          </p:txBody>
        </p:sp>
        <p:sp>
          <p:nvSpPr>
            <p:cNvPr id="69" name="矩形 68"/>
            <p:cNvSpPr/>
            <p:nvPr/>
          </p:nvSpPr>
          <p:spPr bwMode="auto">
            <a:xfrm>
              <a:off x="1859321" y="3609488"/>
              <a:ext cx="1131004"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设计工具封装</a:t>
              </a:r>
            </a:p>
          </p:txBody>
        </p:sp>
        <p:sp>
          <p:nvSpPr>
            <p:cNvPr id="70" name="矩形 69"/>
            <p:cNvSpPr/>
            <p:nvPr/>
          </p:nvSpPr>
          <p:spPr bwMode="auto">
            <a:xfrm>
              <a:off x="621956" y="4153192"/>
              <a:ext cx="1178941"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设计过程管理</a:t>
              </a:r>
            </a:p>
          </p:txBody>
        </p:sp>
        <p:sp>
          <p:nvSpPr>
            <p:cNvPr id="71" name="矩形 70"/>
            <p:cNvSpPr/>
            <p:nvPr/>
          </p:nvSpPr>
          <p:spPr bwMode="auto">
            <a:xfrm>
              <a:off x="1859321" y="4153192"/>
              <a:ext cx="1131004"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设计过程监控</a:t>
              </a:r>
            </a:p>
          </p:txBody>
        </p:sp>
        <p:sp>
          <p:nvSpPr>
            <p:cNvPr id="72" name="矩形 71"/>
            <p:cNvSpPr/>
            <p:nvPr/>
          </p:nvSpPr>
          <p:spPr bwMode="auto">
            <a:xfrm>
              <a:off x="3355842" y="3641160"/>
              <a:ext cx="1178942"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仿真工具集成</a:t>
              </a:r>
            </a:p>
          </p:txBody>
        </p:sp>
        <p:sp>
          <p:nvSpPr>
            <p:cNvPr id="73" name="矩形 72"/>
            <p:cNvSpPr/>
            <p:nvPr/>
          </p:nvSpPr>
          <p:spPr bwMode="auto">
            <a:xfrm>
              <a:off x="4593206" y="3641160"/>
              <a:ext cx="1131005"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仿真向导模板</a:t>
              </a:r>
            </a:p>
          </p:txBody>
        </p:sp>
        <p:sp>
          <p:nvSpPr>
            <p:cNvPr id="87" name="矩形 86"/>
            <p:cNvSpPr/>
            <p:nvPr/>
          </p:nvSpPr>
          <p:spPr bwMode="auto">
            <a:xfrm>
              <a:off x="533573" y="1916794"/>
              <a:ext cx="7987441" cy="125632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smtClean="0">
                  <a:solidFill>
                    <a:schemeClr val="tx1"/>
                  </a:solidFill>
                  <a:latin typeface="黑体" pitchFamily="49" charset="-122"/>
                </a:rPr>
                <a:t>研发过程协同管理</a:t>
              </a:r>
              <a:endParaRPr lang="zh-CN" altLang="en-US" sz="1600" dirty="0">
                <a:solidFill>
                  <a:schemeClr val="tx1"/>
                </a:solidFill>
                <a:latin typeface="黑体" pitchFamily="49" charset="-122"/>
              </a:endParaRPr>
            </a:p>
          </p:txBody>
        </p:sp>
        <p:sp>
          <p:nvSpPr>
            <p:cNvPr id="74" name="矩形 73"/>
            <p:cNvSpPr/>
            <p:nvPr/>
          </p:nvSpPr>
          <p:spPr bwMode="auto">
            <a:xfrm>
              <a:off x="3355842" y="4186623"/>
              <a:ext cx="1178942" cy="39942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仿真过程集成</a:t>
              </a:r>
            </a:p>
          </p:txBody>
        </p:sp>
        <p:sp>
          <p:nvSpPr>
            <p:cNvPr id="75" name="矩形 74"/>
            <p:cNvSpPr/>
            <p:nvPr/>
          </p:nvSpPr>
          <p:spPr bwMode="auto">
            <a:xfrm>
              <a:off x="4593206" y="4186623"/>
              <a:ext cx="1131005" cy="39942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资源任务调度</a:t>
              </a:r>
            </a:p>
          </p:txBody>
        </p:sp>
        <p:sp>
          <p:nvSpPr>
            <p:cNvPr id="76" name="矩形 75"/>
            <p:cNvSpPr/>
            <p:nvPr/>
          </p:nvSpPr>
          <p:spPr bwMode="auto">
            <a:xfrm>
              <a:off x="6092724" y="3649959"/>
              <a:ext cx="1178941"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优化流程定义</a:t>
              </a:r>
            </a:p>
          </p:txBody>
        </p:sp>
        <p:sp>
          <p:nvSpPr>
            <p:cNvPr id="77" name="矩形 76"/>
            <p:cNvSpPr/>
            <p:nvPr/>
          </p:nvSpPr>
          <p:spPr bwMode="auto">
            <a:xfrm>
              <a:off x="7330089" y="3649959"/>
              <a:ext cx="1131004"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优化组件封装</a:t>
              </a:r>
            </a:p>
          </p:txBody>
        </p:sp>
        <p:sp>
          <p:nvSpPr>
            <p:cNvPr id="78" name="矩形 77"/>
            <p:cNvSpPr/>
            <p:nvPr/>
          </p:nvSpPr>
          <p:spPr bwMode="auto">
            <a:xfrm>
              <a:off x="6092724" y="4193661"/>
              <a:ext cx="1178941"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多方案对比</a:t>
              </a:r>
            </a:p>
          </p:txBody>
        </p:sp>
        <p:sp>
          <p:nvSpPr>
            <p:cNvPr id="79" name="矩形 78"/>
            <p:cNvSpPr/>
            <p:nvPr/>
          </p:nvSpPr>
          <p:spPr bwMode="auto">
            <a:xfrm>
              <a:off x="7330089" y="4193661"/>
              <a:ext cx="1131004"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多学科优化</a:t>
              </a:r>
            </a:p>
          </p:txBody>
        </p:sp>
        <p:sp>
          <p:nvSpPr>
            <p:cNvPr id="80" name="矩形 79"/>
            <p:cNvSpPr/>
            <p:nvPr/>
          </p:nvSpPr>
          <p:spPr bwMode="auto">
            <a:xfrm>
              <a:off x="539565" y="5666412"/>
              <a:ext cx="7969465" cy="85866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工程资源管理</a:t>
              </a:r>
            </a:p>
          </p:txBody>
        </p:sp>
        <p:sp>
          <p:nvSpPr>
            <p:cNvPr id="81" name="矩形 80"/>
            <p:cNvSpPr/>
            <p:nvPr/>
          </p:nvSpPr>
          <p:spPr bwMode="auto">
            <a:xfrm>
              <a:off x="746292" y="6060553"/>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流程模板库</a:t>
              </a:r>
            </a:p>
          </p:txBody>
        </p:sp>
        <p:sp>
          <p:nvSpPr>
            <p:cNvPr id="82" name="矩形 81"/>
            <p:cNvSpPr/>
            <p:nvPr/>
          </p:nvSpPr>
          <p:spPr bwMode="auto">
            <a:xfrm>
              <a:off x="2034589" y="6060553"/>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设计模型库</a:t>
              </a:r>
            </a:p>
          </p:txBody>
        </p:sp>
        <p:sp>
          <p:nvSpPr>
            <p:cNvPr id="83" name="矩形 82"/>
            <p:cNvSpPr/>
            <p:nvPr/>
          </p:nvSpPr>
          <p:spPr bwMode="auto">
            <a:xfrm>
              <a:off x="3325882" y="6060553"/>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仿真模板库</a:t>
              </a:r>
            </a:p>
          </p:txBody>
        </p:sp>
        <p:sp>
          <p:nvSpPr>
            <p:cNvPr id="84" name="矩形 83"/>
            <p:cNvSpPr/>
            <p:nvPr/>
          </p:nvSpPr>
          <p:spPr bwMode="auto">
            <a:xfrm>
              <a:off x="4614179" y="6060553"/>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优化模型库</a:t>
              </a:r>
            </a:p>
          </p:txBody>
        </p:sp>
        <p:sp>
          <p:nvSpPr>
            <p:cNvPr id="85" name="矩形 84"/>
            <p:cNvSpPr/>
            <p:nvPr/>
          </p:nvSpPr>
          <p:spPr bwMode="auto">
            <a:xfrm>
              <a:off x="5905472" y="6060553"/>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设计知识库</a:t>
              </a:r>
            </a:p>
          </p:txBody>
        </p:sp>
        <p:sp>
          <p:nvSpPr>
            <p:cNvPr id="86" name="矩形 85"/>
            <p:cNvSpPr/>
            <p:nvPr/>
          </p:nvSpPr>
          <p:spPr bwMode="auto">
            <a:xfrm>
              <a:off x="7193769" y="6060553"/>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仿真知识库</a:t>
              </a:r>
            </a:p>
          </p:txBody>
        </p:sp>
        <p:sp>
          <p:nvSpPr>
            <p:cNvPr id="88" name="矩形 87"/>
            <p:cNvSpPr/>
            <p:nvPr/>
          </p:nvSpPr>
          <p:spPr bwMode="auto">
            <a:xfrm>
              <a:off x="533573" y="2288061"/>
              <a:ext cx="3938294" cy="885057"/>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流程管理</a:t>
              </a:r>
            </a:p>
          </p:txBody>
        </p:sp>
        <p:sp>
          <p:nvSpPr>
            <p:cNvPr id="89" name="矩形 88"/>
            <p:cNvSpPr/>
            <p:nvPr/>
          </p:nvSpPr>
          <p:spPr bwMode="auto">
            <a:xfrm>
              <a:off x="2578370"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流程监控</a:t>
              </a:r>
            </a:p>
          </p:txBody>
        </p:sp>
        <p:sp>
          <p:nvSpPr>
            <p:cNvPr id="90" name="矩形 89"/>
            <p:cNvSpPr/>
            <p:nvPr/>
          </p:nvSpPr>
          <p:spPr bwMode="auto">
            <a:xfrm>
              <a:off x="584505" y="2654049"/>
              <a:ext cx="898812"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流程定义</a:t>
              </a:r>
            </a:p>
          </p:txBody>
        </p:sp>
        <p:sp>
          <p:nvSpPr>
            <p:cNvPr id="91" name="矩形 90"/>
            <p:cNvSpPr/>
            <p:nvPr/>
          </p:nvSpPr>
          <p:spPr bwMode="auto">
            <a:xfrm>
              <a:off x="1580689"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流程执行</a:t>
              </a:r>
            </a:p>
          </p:txBody>
        </p:sp>
        <p:sp>
          <p:nvSpPr>
            <p:cNvPr id="92" name="矩形 91"/>
            <p:cNvSpPr/>
            <p:nvPr/>
          </p:nvSpPr>
          <p:spPr bwMode="auto">
            <a:xfrm>
              <a:off x="3576051"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应用集成</a:t>
              </a:r>
            </a:p>
          </p:txBody>
        </p:sp>
        <p:sp>
          <p:nvSpPr>
            <p:cNvPr id="93" name="矩形 92"/>
            <p:cNvSpPr/>
            <p:nvPr/>
          </p:nvSpPr>
          <p:spPr bwMode="auto">
            <a:xfrm>
              <a:off x="4536281" y="2281023"/>
              <a:ext cx="3984733" cy="886817"/>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协同任务管理</a:t>
              </a:r>
            </a:p>
          </p:txBody>
        </p:sp>
        <p:sp>
          <p:nvSpPr>
            <p:cNvPr id="94" name="矩形 93"/>
            <p:cNvSpPr/>
            <p:nvPr/>
          </p:nvSpPr>
          <p:spPr bwMode="auto">
            <a:xfrm>
              <a:off x="4573732"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任务管理</a:t>
              </a:r>
            </a:p>
          </p:txBody>
        </p:sp>
        <p:sp>
          <p:nvSpPr>
            <p:cNvPr id="95" name="矩形 94"/>
            <p:cNvSpPr/>
            <p:nvPr/>
          </p:nvSpPr>
          <p:spPr bwMode="auto">
            <a:xfrm>
              <a:off x="5571414"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任务执行</a:t>
              </a:r>
            </a:p>
          </p:txBody>
        </p:sp>
        <p:sp>
          <p:nvSpPr>
            <p:cNvPr id="96" name="矩形 95"/>
            <p:cNvSpPr/>
            <p:nvPr/>
          </p:nvSpPr>
          <p:spPr bwMode="auto">
            <a:xfrm>
              <a:off x="7566776" y="2654049"/>
              <a:ext cx="898812"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任务统计</a:t>
              </a:r>
            </a:p>
          </p:txBody>
        </p:sp>
        <p:sp>
          <p:nvSpPr>
            <p:cNvPr id="97" name="矩形 96"/>
            <p:cNvSpPr/>
            <p:nvPr/>
          </p:nvSpPr>
          <p:spPr bwMode="auto">
            <a:xfrm>
              <a:off x="6569095"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任务监控</a:t>
              </a:r>
            </a:p>
          </p:txBody>
        </p:sp>
      </p:grpSp>
      <p:sp>
        <p:nvSpPr>
          <p:cNvPr id="54" name="标题 8"/>
          <p:cNvSpPr>
            <a:spLocks noGrp="1"/>
          </p:cNvSpPr>
          <p:nvPr>
            <p:ph type="title"/>
          </p:nvPr>
        </p:nvSpPr>
        <p:spPr>
          <a:xfrm>
            <a:off x="142875" y="44450"/>
            <a:ext cx="6229350" cy="669925"/>
          </a:xfrm>
        </p:spPr>
        <p:txBody>
          <a:bodyPr rtlCol="0"/>
          <a:lstStyle/>
          <a:p>
            <a:pPr eaLnBrk="1" fontAlgn="auto" hangingPunct="1">
              <a:spcAft>
                <a:spcPts val="0"/>
              </a:spcAft>
              <a:defRPr/>
            </a:pPr>
            <a:r>
              <a:rPr lang="zh-CN" altLang="en-US" dirty="0" smtClean="0"/>
              <a:t>平台架构</a:t>
            </a:r>
            <a:endParaRPr lang="zh-CN" altLang="en-US" dirty="0"/>
          </a:p>
        </p:txBody>
      </p:sp>
      <p:sp>
        <p:nvSpPr>
          <p:cNvPr id="2" name="圆角矩形 1"/>
          <p:cNvSpPr/>
          <p:nvPr/>
        </p:nvSpPr>
        <p:spPr bwMode="auto">
          <a:xfrm>
            <a:off x="196849" y="764704"/>
            <a:ext cx="8691563" cy="393527"/>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58" name="矩形 53"/>
          <p:cNvSpPr>
            <a:spLocks noChangeArrowheads="1"/>
          </p:cNvSpPr>
          <p:nvPr/>
        </p:nvSpPr>
        <p:spPr bwMode="auto">
          <a:xfrm>
            <a:off x="3556249" y="789400"/>
            <a:ext cx="18261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auto">
              <a:spcBef>
                <a:spcPts val="0"/>
              </a:spcBef>
              <a:spcAft>
                <a:spcPts val="0"/>
              </a:spcAft>
              <a:defRPr/>
            </a:pPr>
            <a:r>
              <a:rPr lang="zh-CN" altLang="en-US" sz="1600" dirty="0">
                <a:latin typeface="黑体" pitchFamily="49" charset="-122"/>
                <a:ea typeface="+mn-ea"/>
              </a:rPr>
              <a:t>综合仿真平台门户</a:t>
            </a:r>
          </a:p>
        </p:txBody>
      </p:sp>
      <p:sp>
        <p:nvSpPr>
          <p:cNvPr id="56" name="矩形 55"/>
          <p:cNvSpPr/>
          <p:nvPr/>
        </p:nvSpPr>
        <p:spPr bwMode="auto">
          <a:xfrm>
            <a:off x="329593" y="2357431"/>
            <a:ext cx="8584082" cy="1234332"/>
          </a:xfrm>
          <a:prstGeom prst="rect">
            <a:avLst/>
          </a:prstGeom>
          <a:solidFill>
            <a:schemeClr val="accent1">
              <a:alpha val="58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1891973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文本占位符 28"/>
          <p:cNvSpPr txBox="1">
            <a:spLocks/>
          </p:cNvSpPr>
          <p:nvPr/>
        </p:nvSpPr>
        <p:spPr bwMode="auto">
          <a:xfrm>
            <a:off x="251520" y="1092224"/>
            <a:ext cx="8642350" cy="5145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50000"/>
              </a:lnSpc>
              <a:spcBef>
                <a:spcPct val="20000"/>
              </a:spcBef>
              <a:spcAft>
                <a:spcPct val="0"/>
              </a:spcAft>
              <a:buClrTx/>
              <a:buSzTx/>
              <a:buFont typeface="Wingdings" pitchFamily="2" charset="2"/>
              <a:buChar char="n"/>
              <a:tabLst/>
              <a:defRPr/>
            </a:pP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工作流管理技术</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50000"/>
              </a:lnSpc>
              <a:spcBef>
                <a:spcPct val="20000"/>
              </a:spcBef>
              <a:spcAft>
                <a:spcPct val="0"/>
              </a:spcAft>
              <a:buClrTx/>
              <a:buSzTx/>
              <a:tabLst/>
              <a:defRPr/>
            </a:pPr>
            <a:endParaRPr kumimoji="0" lang="en-US" altLang="zh-CN" sz="1900" b="0" i="0" u="none" strike="noStrike" kern="0" cap="none" spc="0" normalizeH="0" baseline="0" noProof="0" dirty="0" smtClean="0">
              <a:ln>
                <a:noFill/>
              </a:ln>
              <a:solidFill>
                <a:schemeClr val="tx1"/>
              </a:solidFill>
              <a:effectLst/>
              <a:uLnTx/>
              <a:uFillTx/>
              <a:latin typeface="+mn-lt"/>
              <a:ea typeface="+mn-ea"/>
            </a:endParaRPr>
          </a:p>
        </p:txBody>
      </p:sp>
      <p:grpSp>
        <p:nvGrpSpPr>
          <p:cNvPr id="2" name="组合 96"/>
          <p:cNvGrpSpPr/>
          <p:nvPr/>
        </p:nvGrpSpPr>
        <p:grpSpPr>
          <a:xfrm>
            <a:off x="3347864" y="1161320"/>
            <a:ext cx="5544616" cy="5148000"/>
            <a:chOff x="3563888" y="1412776"/>
            <a:chExt cx="5544616" cy="5148000"/>
          </a:xfrm>
        </p:grpSpPr>
        <p:sp>
          <p:nvSpPr>
            <p:cNvPr id="96" name="矩形 95"/>
            <p:cNvSpPr/>
            <p:nvPr/>
          </p:nvSpPr>
          <p:spPr bwMode="auto">
            <a:xfrm>
              <a:off x="3672504" y="1412776"/>
              <a:ext cx="5436000" cy="5148000"/>
            </a:xfrm>
            <a:prstGeom prst="rect">
              <a:avLst/>
            </a:prstGeom>
            <a:solidFill>
              <a:schemeClr val="accent5">
                <a:lumMod val="40000"/>
                <a:lumOff val="60000"/>
                <a:alpha val="56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5" name="组合 91"/>
            <p:cNvGrpSpPr/>
            <p:nvPr/>
          </p:nvGrpSpPr>
          <p:grpSpPr>
            <a:xfrm>
              <a:off x="3563888" y="1484784"/>
              <a:ext cx="5472608" cy="5040560"/>
              <a:chOff x="4550381" y="1340768"/>
              <a:chExt cx="4342099" cy="4602728"/>
            </a:xfrm>
          </p:grpSpPr>
          <p:sp>
            <p:nvSpPr>
              <p:cNvPr id="3" name="矩形 5"/>
              <p:cNvSpPr>
                <a:spLocks noChangeArrowheads="1"/>
              </p:cNvSpPr>
              <p:nvPr/>
            </p:nvSpPr>
            <p:spPr bwMode="auto">
              <a:xfrm>
                <a:off x="4683370" y="2816420"/>
                <a:ext cx="4209110" cy="1532879"/>
              </a:xfrm>
              <a:prstGeom prst="rect">
                <a:avLst/>
              </a:prstGeom>
              <a:solidFill>
                <a:srgbClr val="949EAA"/>
              </a:solidFill>
              <a:ln w="19050" algn="ctr">
                <a:solidFill>
                  <a:schemeClr val="bg1"/>
                </a:solidFill>
                <a:round/>
                <a:headEnd/>
                <a:tailEnd/>
              </a:ln>
            </p:spPr>
            <p:txBody>
              <a:bodyPr wrap="none" anchor="ctr"/>
              <a:lstStyle/>
              <a:p>
                <a:endParaRPr lang="zh-CN" altLang="en-US">
                  <a:ea typeface="黑体" pitchFamily="2" charset="-122"/>
                </a:endParaRPr>
              </a:p>
            </p:txBody>
          </p:sp>
          <p:sp>
            <p:nvSpPr>
              <p:cNvPr id="4" name="矩形 6"/>
              <p:cNvSpPr>
                <a:spLocks noChangeArrowheads="1"/>
              </p:cNvSpPr>
              <p:nvPr/>
            </p:nvSpPr>
            <p:spPr bwMode="auto">
              <a:xfrm>
                <a:off x="4683370" y="4365650"/>
                <a:ext cx="4209110" cy="1577844"/>
              </a:xfrm>
              <a:prstGeom prst="rect">
                <a:avLst/>
              </a:prstGeom>
              <a:solidFill>
                <a:srgbClr val="336799"/>
              </a:solidFill>
              <a:ln w="28575" algn="ctr">
                <a:solidFill>
                  <a:schemeClr val="bg1"/>
                </a:solidFill>
                <a:round/>
                <a:headEnd/>
                <a:tailEnd/>
              </a:ln>
            </p:spPr>
            <p:txBody>
              <a:bodyPr wrap="none" anchor="ctr"/>
              <a:lstStyle/>
              <a:p>
                <a:endParaRPr lang="zh-CN" altLang="en-US">
                  <a:ea typeface="黑体" pitchFamily="2" charset="-122"/>
                </a:endParaRPr>
              </a:p>
            </p:txBody>
          </p:sp>
          <p:sp>
            <p:nvSpPr>
              <p:cNvPr id="6" name="矩形 18"/>
              <p:cNvSpPr>
                <a:spLocks noChangeArrowheads="1"/>
              </p:cNvSpPr>
              <p:nvPr/>
            </p:nvSpPr>
            <p:spPr bwMode="auto">
              <a:xfrm>
                <a:off x="4683370" y="1340768"/>
                <a:ext cx="4209110" cy="1471564"/>
              </a:xfrm>
              <a:prstGeom prst="rect">
                <a:avLst/>
              </a:prstGeom>
              <a:solidFill>
                <a:srgbClr val="336799"/>
              </a:solidFill>
              <a:ln w="28575" algn="ctr">
                <a:solidFill>
                  <a:schemeClr val="bg1"/>
                </a:solidFill>
                <a:round/>
                <a:headEnd/>
                <a:tailEnd/>
              </a:ln>
            </p:spPr>
            <p:txBody>
              <a:bodyPr wrap="none" anchor="ctr"/>
              <a:lstStyle/>
              <a:p>
                <a:endParaRPr lang="zh-CN" altLang="en-US">
                  <a:ea typeface="黑体" pitchFamily="2" charset="-122"/>
                </a:endParaRPr>
              </a:p>
            </p:txBody>
          </p:sp>
          <p:sp>
            <p:nvSpPr>
              <p:cNvPr id="7" name="矩形 19"/>
              <p:cNvSpPr>
                <a:spLocks noChangeArrowheads="1"/>
              </p:cNvSpPr>
              <p:nvPr/>
            </p:nvSpPr>
            <p:spPr bwMode="auto">
              <a:xfrm>
                <a:off x="4550381" y="4496924"/>
                <a:ext cx="1138936" cy="338554"/>
              </a:xfrm>
              <a:prstGeom prst="rect">
                <a:avLst/>
              </a:prstGeom>
              <a:noFill/>
              <a:ln w="9525">
                <a:noFill/>
                <a:miter lim="800000"/>
                <a:headEnd/>
                <a:tailEnd/>
              </a:ln>
            </p:spPr>
            <p:txBody>
              <a:bodyPr>
                <a:spAutoFit/>
              </a:bodyPr>
              <a:lstStyle/>
              <a:p>
                <a:pPr algn="ctr"/>
                <a:r>
                  <a:rPr lang="zh-CN" altLang="en-US" sz="1600" dirty="0">
                    <a:solidFill>
                      <a:schemeClr val="bg1"/>
                    </a:solidFill>
                  </a:rPr>
                  <a:t>流程定义</a:t>
                </a:r>
              </a:p>
            </p:txBody>
          </p:sp>
          <p:pic>
            <p:nvPicPr>
              <p:cNvPr id="8" name="Picture 3"/>
              <p:cNvPicPr>
                <a:picLocks noChangeAspect="1" noChangeArrowheads="1"/>
              </p:cNvPicPr>
              <p:nvPr/>
            </p:nvPicPr>
            <p:blipFill>
              <a:blip r:embed="rId3" cstate="print"/>
              <a:srcRect/>
              <a:stretch>
                <a:fillRect/>
              </a:stretch>
            </p:blipFill>
            <p:spPr bwMode="auto">
              <a:xfrm>
                <a:off x="5822306" y="4610911"/>
                <a:ext cx="2873199" cy="1076422"/>
              </a:xfrm>
              <a:prstGeom prst="rect">
                <a:avLst/>
              </a:prstGeom>
              <a:noFill/>
              <a:ln w="9525">
                <a:noFill/>
                <a:miter lim="800000"/>
                <a:headEnd/>
                <a:tailEnd/>
              </a:ln>
            </p:spPr>
          </p:pic>
          <p:sp>
            <p:nvSpPr>
              <p:cNvPr id="9" name="矩形 21"/>
              <p:cNvSpPr>
                <a:spLocks noChangeArrowheads="1"/>
              </p:cNvSpPr>
              <p:nvPr/>
            </p:nvSpPr>
            <p:spPr bwMode="auto">
              <a:xfrm>
                <a:off x="4554103" y="2909058"/>
                <a:ext cx="1138936" cy="338554"/>
              </a:xfrm>
              <a:prstGeom prst="rect">
                <a:avLst/>
              </a:prstGeom>
              <a:noFill/>
              <a:ln w="9525">
                <a:noFill/>
                <a:miter lim="800000"/>
                <a:headEnd/>
                <a:tailEnd/>
              </a:ln>
            </p:spPr>
            <p:txBody>
              <a:bodyPr>
                <a:spAutoFit/>
              </a:bodyPr>
              <a:lstStyle/>
              <a:p>
                <a:pPr algn="ctr"/>
                <a:r>
                  <a:rPr lang="zh-CN" altLang="en-US" sz="1600" dirty="0">
                    <a:solidFill>
                      <a:schemeClr val="bg1"/>
                    </a:solidFill>
                  </a:rPr>
                  <a:t>流程执行</a:t>
                </a:r>
              </a:p>
            </p:txBody>
          </p:sp>
          <p:sp>
            <p:nvSpPr>
              <p:cNvPr id="10" name="矩形 22"/>
              <p:cNvSpPr>
                <a:spLocks noChangeArrowheads="1"/>
              </p:cNvSpPr>
              <p:nvPr/>
            </p:nvSpPr>
            <p:spPr bwMode="auto">
              <a:xfrm>
                <a:off x="4550381" y="1472275"/>
                <a:ext cx="1138936" cy="338554"/>
              </a:xfrm>
              <a:prstGeom prst="rect">
                <a:avLst/>
              </a:prstGeom>
              <a:noFill/>
              <a:ln w="9525">
                <a:noFill/>
                <a:miter lim="800000"/>
                <a:headEnd/>
                <a:tailEnd/>
              </a:ln>
            </p:spPr>
            <p:txBody>
              <a:bodyPr>
                <a:spAutoFit/>
              </a:bodyPr>
              <a:lstStyle/>
              <a:p>
                <a:pPr algn="ctr"/>
                <a:r>
                  <a:rPr lang="zh-CN" altLang="en-US" sz="1600" dirty="0">
                    <a:solidFill>
                      <a:schemeClr val="bg1"/>
                    </a:solidFill>
                  </a:rPr>
                  <a:t>流程监控</a:t>
                </a:r>
              </a:p>
            </p:txBody>
          </p:sp>
          <p:pic>
            <p:nvPicPr>
              <p:cNvPr id="11" name="Picture 7"/>
              <p:cNvPicPr>
                <a:picLocks noChangeAspect="1" noChangeArrowheads="1"/>
              </p:cNvPicPr>
              <p:nvPr/>
            </p:nvPicPr>
            <p:blipFill>
              <a:blip r:embed="rId4" cstate="print"/>
              <a:srcRect/>
              <a:stretch>
                <a:fillRect/>
              </a:stretch>
            </p:blipFill>
            <p:spPr bwMode="auto">
              <a:xfrm>
                <a:off x="7208836" y="3042605"/>
                <a:ext cx="297114" cy="482346"/>
              </a:xfrm>
              <a:prstGeom prst="rect">
                <a:avLst/>
              </a:prstGeom>
              <a:noFill/>
              <a:ln w="9525">
                <a:noFill/>
                <a:miter lim="800000"/>
                <a:headEnd/>
                <a:tailEnd/>
              </a:ln>
            </p:spPr>
          </p:pic>
          <p:cxnSp>
            <p:nvCxnSpPr>
              <p:cNvPr id="12" name="直接箭头连接符 11"/>
              <p:cNvCxnSpPr>
                <a:cxnSpLocks noChangeShapeType="1"/>
              </p:cNvCxnSpPr>
              <p:nvPr/>
            </p:nvCxnSpPr>
            <p:spPr bwMode="auto">
              <a:xfrm flipV="1">
                <a:off x="7505950" y="3184311"/>
                <a:ext cx="346633" cy="99466"/>
              </a:xfrm>
              <a:prstGeom prst="straightConnector1">
                <a:avLst/>
              </a:prstGeom>
              <a:noFill/>
              <a:ln w="9525" algn="ctr">
                <a:solidFill>
                  <a:schemeClr val="tx1"/>
                </a:solidFill>
                <a:round/>
                <a:headEnd/>
                <a:tailEnd type="arrow" w="med" len="med"/>
              </a:ln>
            </p:spPr>
          </p:cxnSp>
          <p:cxnSp>
            <p:nvCxnSpPr>
              <p:cNvPr id="13" name="直接箭头连接符 12"/>
              <p:cNvCxnSpPr>
                <a:cxnSpLocks noChangeShapeType="1"/>
              </p:cNvCxnSpPr>
              <p:nvPr/>
            </p:nvCxnSpPr>
            <p:spPr bwMode="auto">
              <a:xfrm rot="10800000">
                <a:off x="6862204" y="3245626"/>
                <a:ext cx="346632" cy="38152"/>
              </a:xfrm>
              <a:prstGeom prst="straightConnector1">
                <a:avLst/>
              </a:prstGeom>
              <a:noFill/>
              <a:ln w="9525" algn="ctr">
                <a:solidFill>
                  <a:schemeClr val="tx1"/>
                </a:solidFill>
                <a:round/>
                <a:headEnd/>
                <a:tailEnd type="arrow" w="med" len="med"/>
              </a:ln>
            </p:spPr>
          </p:cxnSp>
          <p:cxnSp>
            <p:nvCxnSpPr>
              <p:cNvPr id="14" name="直接箭头连接符 13"/>
              <p:cNvCxnSpPr>
                <a:cxnSpLocks noChangeShapeType="1"/>
              </p:cNvCxnSpPr>
              <p:nvPr/>
            </p:nvCxnSpPr>
            <p:spPr bwMode="auto">
              <a:xfrm rot="5400000">
                <a:off x="7282452" y="3599892"/>
                <a:ext cx="149882" cy="0"/>
              </a:xfrm>
              <a:prstGeom prst="straightConnector1">
                <a:avLst/>
              </a:prstGeom>
              <a:noFill/>
              <a:ln w="9525" algn="ctr">
                <a:solidFill>
                  <a:schemeClr val="tx1"/>
                </a:solidFill>
                <a:round/>
                <a:headEnd/>
                <a:tailEnd type="arrow" w="med" len="med"/>
              </a:ln>
            </p:spPr>
          </p:cxnSp>
          <p:pic>
            <p:nvPicPr>
              <p:cNvPr id="15" name="Picture 17" descr="proe_wildfire_logo"/>
              <p:cNvPicPr preferRelativeResize="0">
                <a:picLocks noChangeAspect="1" noChangeArrowheads="1"/>
              </p:cNvPicPr>
              <p:nvPr/>
            </p:nvPicPr>
            <p:blipFill>
              <a:blip r:embed="rId5" cstate="print"/>
              <a:srcRect/>
              <a:stretch>
                <a:fillRect/>
              </a:stretch>
            </p:blipFill>
            <p:spPr bwMode="auto">
              <a:xfrm>
                <a:off x="6317495" y="3054868"/>
                <a:ext cx="247595" cy="158057"/>
              </a:xfrm>
              <a:prstGeom prst="rect">
                <a:avLst/>
              </a:prstGeom>
              <a:noFill/>
              <a:ln w="9525">
                <a:noFill/>
                <a:miter lim="800000"/>
                <a:headEnd/>
                <a:tailEnd/>
              </a:ln>
            </p:spPr>
          </p:pic>
          <p:pic>
            <p:nvPicPr>
              <p:cNvPr id="16" name="Picture 19" descr="sw_icon"/>
              <p:cNvPicPr preferRelativeResize="0">
                <a:picLocks noChangeAspect="1" noChangeArrowheads="1"/>
              </p:cNvPicPr>
              <p:nvPr/>
            </p:nvPicPr>
            <p:blipFill>
              <a:blip r:embed="rId6" cstate="print"/>
              <a:srcRect/>
              <a:stretch>
                <a:fillRect/>
              </a:stretch>
            </p:blipFill>
            <p:spPr bwMode="auto">
              <a:xfrm>
                <a:off x="6614609" y="3049417"/>
                <a:ext cx="198076" cy="306576"/>
              </a:xfrm>
              <a:prstGeom prst="rect">
                <a:avLst/>
              </a:prstGeom>
              <a:noFill/>
              <a:ln w="9525">
                <a:noFill/>
                <a:miter lim="800000"/>
                <a:headEnd/>
                <a:tailEnd/>
              </a:ln>
            </p:spPr>
          </p:pic>
          <p:pic>
            <p:nvPicPr>
              <p:cNvPr id="17" name="Picture 24"/>
              <p:cNvPicPr>
                <a:picLocks noChangeAspect="1" noChangeArrowheads="1"/>
              </p:cNvPicPr>
              <p:nvPr/>
            </p:nvPicPr>
            <p:blipFill>
              <a:blip r:embed="rId7" cstate="print"/>
              <a:srcRect/>
              <a:stretch>
                <a:fillRect/>
              </a:stretch>
            </p:blipFill>
            <p:spPr bwMode="auto">
              <a:xfrm>
                <a:off x="6267977" y="3236088"/>
                <a:ext cx="296013" cy="230272"/>
              </a:xfrm>
              <a:prstGeom prst="rect">
                <a:avLst/>
              </a:prstGeom>
              <a:noFill/>
              <a:ln w="9525">
                <a:noFill/>
                <a:miter lim="800000"/>
                <a:headEnd/>
                <a:tailEnd/>
              </a:ln>
            </p:spPr>
          </p:pic>
          <p:pic>
            <p:nvPicPr>
              <p:cNvPr id="18" name="Picture 25"/>
              <p:cNvPicPr>
                <a:picLocks noChangeAspect="1" noChangeArrowheads="1"/>
              </p:cNvPicPr>
              <p:nvPr/>
            </p:nvPicPr>
            <p:blipFill>
              <a:blip r:embed="rId8" cstate="print"/>
              <a:srcRect/>
              <a:stretch>
                <a:fillRect/>
              </a:stretch>
            </p:blipFill>
            <p:spPr bwMode="auto">
              <a:xfrm>
                <a:off x="6317495" y="3605342"/>
                <a:ext cx="198076" cy="198934"/>
              </a:xfrm>
              <a:prstGeom prst="rect">
                <a:avLst/>
              </a:prstGeom>
              <a:noFill/>
              <a:ln w="9525">
                <a:noFill/>
                <a:miter lim="800000"/>
                <a:headEnd/>
                <a:tailEnd/>
              </a:ln>
            </p:spPr>
          </p:pic>
          <p:pic>
            <p:nvPicPr>
              <p:cNvPr id="19" name="Picture 32"/>
              <p:cNvPicPr>
                <a:picLocks noChangeAspect="1" noChangeArrowheads="1"/>
              </p:cNvPicPr>
              <p:nvPr/>
            </p:nvPicPr>
            <p:blipFill>
              <a:blip r:embed="rId9" cstate="print"/>
              <a:srcRect/>
              <a:stretch>
                <a:fillRect/>
              </a:stretch>
            </p:blipFill>
            <p:spPr bwMode="auto">
              <a:xfrm>
                <a:off x="6614609" y="3417308"/>
                <a:ext cx="205779" cy="306576"/>
              </a:xfrm>
              <a:prstGeom prst="rect">
                <a:avLst/>
              </a:prstGeom>
              <a:noFill/>
              <a:ln w="9525">
                <a:noFill/>
                <a:miter lim="800000"/>
                <a:headEnd/>
                <a:tailEnd/>
              </a:ln>
            </p:spPr>
          </p:pic>
          <p:pic>
            <p:nvPicPr>
              <p:cNvPr id="20" name="Picture 23"/>
              <p:cNvPicPr>
                <a:picLocks noChangeAspect="1" noChangeArrowheads="1"/>
              </p:cNvPicPr>
              <p:nvPr/>
            </p:nvPicPr>
            <p:blipFill>
              <a:blip r:embed="rId10" cstate="print"/>
              <a:srcRect/>
              <a:stretch>
                <a:fillRect/>
              </a:stretch>
            </p:blipFill>
            <p:spPr bwMode="auto">
              <a:xfrm>
                <a:off x="6317495" y="3420034"/>
                <a:ext cx="226687" cy="230273"/>
              </a:xfrm>
              <a:prstGeom prst="rect">
                <a:avLst/>
              </a:prstGeom>
              <a:noFill/>
              <a:ln w="9525">
                <a:noFill/>
                <a:miter lim="800000"/>
                <a:headEnd/>
                <a:tailEnd/>
              </a:ln>
            </p:spPr>
          </p:pic>
          <p:grpSp>
            <p:nvGrpSpPr>
              <p:cNvPr id="21" name="组合 93"/>
              <p:cNvGrpSpPr/>
              <p:nvPr/>
            </p:nvGrpSpPr>
            <p:grpSpPr>
              <a:xfrm>
                <a:off x="7902109" y="3196270"/>
                <a:ext cx="544712" cy="131751"/>
                <a:chOff x="4945385" y="4485673"/>
                <a:chExt cx="524487" cy="137225"/>
              </a:xfrm>
              <a:solidFill>
                <a:srgbClr val="3333FF"/>
              </a:solidFill>
            </p:grpSpPr>
            <p:grpSp>
              <p:nvGrpSpPr>
                <p:cNvPr id="27" name="组合 103"/>
                <p:cNvGrpSpPr/>
                <p:nvPr/>
              </p:nvGrpSpPr>
              <p:grpSpPr>
                <a:xfrm>
                  <a:off x="4945385" y="4485673"/>
                  <a:ext cx="253362" cy="132054"/>
                  <a:chOff x="4945385" y="4485673"/>
                  <a:chExt cx="253362" cy="132054"/>
                </a:xfrm>
                <a:grpFill/>
              </p:grpSpPr>
              <p:sp>
                <p:nvSpPr>
                  <p:cNvPr id="78" name="椭圆 33"/>
                  <p:cNvSpPr/>
                  <p:nvPr/>
                </p:nvSpPr>
                <p:spPr bwMode="auto">
                  <a:xfrm>
                    <a:off x="5000628" y="4500570"/>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sp>
                <p:nvSpPr>
                  <p:cNvPr id="79" name="椭圆 34"/>
                  <p:cNvSpPr/>
                  <p:nvPr/>
                </p:nvSpPr>
                <p:spPr bwMode="auto">
                  <a:xfrm>
                    <a:off x="5072066" y="4572008"/>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sp>
                <p:nvSpPr>
                  <p:cNvPr id="80" name="椭圆 35"/>
                  <p:cNvSpPr/>
                  <p:nvPr/>
                </p:nvSpPr>
                <p:spPr bwMode="auto">
                  <a:xfrm>
                    <a:off x="5153028" y="4500570"/>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sp>
                <p:nvSpPr>
                  <p:cNvPr id="81" name="椭圆 36"/>
                  <p:cNvSpPr/>
                  <p:nvPr/>
                </p:nvSpPr>
                <p:spPr bwMode="auto">
                  <a:xfrm>
                    <a:off x="4945385" y="4485673"/>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sp>
                <p:nvSpPr>
                  <p:cNvPr id="82" name="椭圆 37"/>
                  <p:cNvSpPr/>
                  <p:nvPr/>
                </p:nvSpPr>
                <p:spPr bwMode="auto">
                  <a:xfrm>
                    <a:off x="5016823" y="4557111"/>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sp>
                <p:nvSpPr>
                  <p:cNvPr id="83" name="椭圆 38"/>
                  <p:cNvSpPr/>
                  <p:nvPr/>
                </p:nvSpPr>
                <p:spPr bwMode="auto">
                  <a:xfrm>
                    <a:off x="5097785" y="4485673"/>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grpSp>
            <p:grpSp>
              <p:nvGrpSpPr>
                <p:cNvPr id="31" name="组合 104"/>
                <p:cNvGrpSpPr/>
                <p:nvPr/>
              </p:nvGrpSpPr>
              <p:grpSpPr>
                <a:xfrm>
                  <a:off x="5216510" y="4490844"/>
                  <a:ext cx="253362" cy="132054"/>
                  <a:chOff x="4945385" y="4485673"/>
                  <a:chExt cx="253362" cy="132054"/>
                </a:xfrm>
                <a:grpFill/>
              </p:grpSpPr>
              <p:sp>
                <p:nvSpPr>
                  <p:cNvPr id="72" name="椭圆 71"/>
                  <p:cNvSpPr/>
                  <p:nvPr/>
                </p:nvSpPr>
                <p:spPr bwMode="auto">
                  <a:xfrm>
                    <a:off x="5000628" y="4500570"/>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sp>
                <p:nvSpPr>
                  <p:cNvPr id="73" name="椭圆 72"/>
                  <p:cNvSpPr/>
                  <p:nvPr/>
                </p:nvSpPr>
                <p:spPr bwMode="auto">
                  <a:xfrm>
                    <a:off x="5072066" y="4572008"/>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sp>
                <p:nvSpPr>
                  <p:cNvPr id="74" name="椭圆 73"/>
                  <p:cNvSpPr/>
                  <p:nvPr/>
                </p:nvSpPr>
                <p:spPr bwMode="auto">
                  <a:xfrm>
                    <a:off x="5153028" y="4500570"/>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sp>
                <p:nvSpPr>
                  <p:cNvPr id="75" name="椭圆 30"/>
                  <p:cNvSpPr/>
                  <p:nvPr/>
                </p:nvSpPr>
                <p:spPr bwMode="auto">
                  <a:xfrm>
                    <a:off x="4945385" y="4485673"/>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sp>
                <p:nvSpPr>
                  <p:cNvPr id="76" name="椭圆 31"/>
                  <p:cNvSpPr/>
                  <p:nvPr/>
                </p:nvSpPr>
                <p:spPr bwMode="auto">
                  <a:xfrm>
                    <a:off x="5016823" y="4557111"/>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sp>
                <p:nvSpPr>
                  <p:cNvPr id="77" name="椭圆 32"/>
                  <p:cNvSpPr/>
                  <p:nvPr/>
                </p:nvSpPr>
                <p:spPr bwMode="auto">
                  <a:xfrm>
                    <a:off x="5097785" y="4485673"/>
                    <a:ext cx="45719" cy="45719"/>
                  </a:xfrm>
                  <a:prstGeom prst="ellipse">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zh-CN" altLang="en-US" sz="2400">
                      <a:solidFill>
                        <a:schemeClr val="tx1"/>
                      </a:solidFill>
                      <a:latin typeface="Arial" charset="0"/>
                    </a:endParaRPr>
                  </a:p>
                </p:txBody>
              </p:sp>
            </p:grpSp>
          </p:grpSp>
          <p:pic>
            <p:nvPicPr>
              <p:cNvPr id="22" name="Picture 4"/>
              <p:cNvPicPr>
                <a:picLocks noChangeAspect="1" noChangeArrowheads="1"/>
              </p:cNvPicPr>
              <p:nvPr/>
            </p:nvPicPr>
            <p:blipFill>
              <a:blip r:embed="rId11" cstate="print"/>
              <a:srcRect/>
              <a:stretch>
                <a:fillRect/>
              </a:stretch>
            </p:blipFill>
            <p:spPr bwMode="auto">
              <a:xfrm>
                <a:off x="7159318" y="3658482"/>
                <a:ext cx="574420" cy="399230"/>
              </a:xfrm>
              <a:prstGeom prst="rect">
                <a:avLst/>
              </a:prstGeom>
              <a:noFill/>
              <a:ln w="9525">
                <a:noFill/>
                <a:miter lim="800000"/>
                <a:headEnd/>
                <a:tailEnd/>
              </a:ln>
            </p:spPr>
          </p:pic>
          <p:pic>
            <p:nvPicPr>
              <p:cNvPr id="23" name="Picture 6"/>
              <p:cNvPicPr>
                <a:picLocks noChangeAspect="1" noChangeArrowheads="1"/>
              </p:cNvPicPr>
              <p:nvPr/>
            </p:nvPicPr>
            <p:blipFill>
              <a:blip r:embed="rId12" cstate="print"/>
              <a:srcRect/>
              <a:stretch>
                <a:fillRect/>
              </a:stretch>
            </p:blipFill>
            <p:spPr bwMode="auto">
              <a:xfrm>
                <a:off x="6763166" y="1481112"/>
                <a:ext cx="1165345" cy="1073697"/>
              </a:xfrm>
              <a:prstGeom prst="rect">
                <a:avLst/>
              </a:prstGeom>
              <a:noFill/>
              <a:ln w="9525">
                <a:noFill/>
                <a:miter lim="800000"/>
                <a:headEnd/>
                <a:tailEnd/>
              </a:ln>
            </p:spPr>
          </p:pic>
          <p:pic>
            <p:nvPicPr>
              <p:cNvPr id="24" name="Picture 7"/>
              <p:cNvPicPr>
                <a:picLocks noChangeAspect="1" noChangeArrowheads="1"/>
              </p:cNvPicPr>
              <p:nvPr/>
            </p:nvPicPr>
            <p:blipFill>
              <a:blip r:embed="rId13" cstate="print"/>
              <a:srcRect/>
              <a:stretch>
                <a:fillRect/>
              </a:stretch>
            </p:blipFill>
            <p:spPr bwMode="auto">
              <a:xfrm>
                <a:off x="6168939" y="1467486"/>
                <a:ext cx="1955448" cy="1182702"/>
              </a:xfrm>
              <a:prstGeom prst="rect">
                <a:avLst/>
              </a:prstGeom>
              <a:noFill/>
              <a:ln w="9525">
                <a:noFill/>
                <a:miter lim="800000"/>
                <a:headEnd/>
                <a:tailEnd/>
              </a:ln>
            </p:spPr>
          </p:pic>
          <p:pic>
            <p:nvPicPr>
              <p:cNvPr id="25" name="Picture 5"/>
              <p:cNvPicPr>
                <a:picLocks noChangeAspect="1" noChangeArrowheads="1"/>
              </p:cNvPicPr>
              <p:nvPr/>
            </p:nvPicPr>
            <p:blipFill>
              <a:blip r:embed="rId14" cstate="print"/>
              <a:srcRect/>
              <a:stretch>
                <a:fillRect/>
              </a:stretch>
            </p:blipFill>
            <p:spPr bwMode="auto">
              <a:xfrm>
                <a:off x="5822306" y="1467486"/>
                <a:ext cx="2921618" cy="1175889"/>
              </a:xfrm>
              <a:prstGeom prst="rect">
                <a:avLst/>
              </a:prstGeom>
              <a:noFill/>
              <a:ln w="9525">
                <a:noFill/>
                <a:miter lim="800000"/>
                <a:headEnd/>
                <a:tailEnd/>
              </a:ln>
            </p:spPr>
          </p:pic>
          <p:pic>
            <p:nvPicPr>
              <p:cNvPr id="26" name="Picture 8" descr="C:\Documents and Settings\dell\My Documents\视图\未标题-2.png"/>
              <p:cNvPicPr>
                <a:picLocks noChangeAspect="1" noChangeArrowheads="1"/>
              </p:cNvPicPr>
              <p:nvPr/>
            </p:nvPicPr>
            <p:blipFill>
              <a:blip r:embed="rId15" cstate="print"/>
              <a:srcRect/>
              <a:stretch>
                <a:fillRect/>
              </a:stretch>
            </p:blipFill>
            <p:spPr bwMode="auto">
              <a:xfrm>
                <a:off x="6713647" y="2877735"/>
                <a:ext cx="1039898" cy="1351659"/>
              </a:xfrm>
              <a:prstGeom prst="rect">
                <a:avLst/>
              </a:prstGeom>
              <a:noFill/>
              <a:ln w="9525">
                <a:noFill/>
                <a:miter lim="800000"/>
                <a:headEnd/>
                <a:tailEnd/>
              </a:ln>
            </p:spPr>
          </p:pic>
          <p:grpSp>
            <p:nvGrpSpPr>
              <p:cNvPr id="32" name="组合 99"/>
              <p:cNvGrpSpPr>
                <a:grpSpLocks/>
              </p:cNvGrpSpPr>
              <p:nvPr/>
            </p:nvGrpSpPr>
            <p:grpSpPr bwMode="auto">
              <a:xfrm>
                <a:off x="6664131" y="4533246"/>
                <a:ext cx="1294095" cy="1410250"/>
                <a:chOff x="3143240" y="3286124"/>
                <a:chExt cx="3178195" cy="2392377"/>
              </a:xfrm>
            </p:grpSpPr>
            <p:pic>
              <p:nvPicPr>
                <p:cNvPr id="53" name="Picture 9" descr="C:\Documents and Settings\dell\My Documents\视图\4.png"/>
                <p:cNvPicPr>
                  <a:picLocks noChangeAspect="1" noChangeArrowheads="1"/>
                </p:cNvPicPr>
                <p:nvPr/>
              </p:nvPicPr>
              <p:blipFill>
                <a:blip r:embed="rId16" cstate="print"/>
                <a:srcRect/>
                <a:stretch>
                  <a:fillRect/>
                </a:stretch>
              </p:blipFill>
              <p:spPr bwMode="auto">
                <a:xfrm>
                  <a:off x="4429124" y="4000504"/>
                  <a:ext cx="500066" cy="512067"/>
                </a:xfrm>
                <a:prstGeom prst="rect">
                  <a:avLst/>
                </a:prstGeom>
                <a:noFill/>
                <a:ln w="9525">
                  <a:noFill/>
                  <a:miter lim="800000"/>
                  <a:headEnd/>
                  <a:tailEnd/>
                </a:ln>
              </p:spPr>
            </p:pic>
            <p:grpSp>
              <p:nvGrpSpPr>
                <p:cNvPr id="33" name="组合 12"/>
                <p:cNvGrpSpPr>
                  <a:grpSpLocks/>
                </p:cNvGrpSpPr>
                <p:nvPr/>
              </p:nvGrpSpPr>
              <p:grpSpPr bwMode="auto">
                <a:xfrm>
                  <a:off x="4000496" y="4929198"/>
                  <a:ext cx="749303" cy="749303"/>
                  <a:chOff x="4000496" y="4929198"/>
                  <a:chExt cx="749303" cy="749303"/>
                </a:xfrm>
              </p:grpSpPr>
              <p:pic>
                <p:nvPicPr>
                  <p:cNvPr id="68" name="Picture 2" descr="C:\Documents and Settings\dell\My Documents\视图\1.png"/>
                  <p:cNvPicPr>
                    <a:picLocks noChangeAspect="1" noChangeArrowheads="1"/>
                  </p:cNvPicPr>
                  <p:nvPr/>
                </p:nvPicPr>
                <p:blipFill>
                  <a:blip r:embed="rId17" cstate="print"/>
                  <a:srcRect/>
                  <a:stretch>
                    <a:fillRect/>
                  </a:stretch>
                </p:blipFill>
                <p:spPr bwMode="auto">
                  <a:xfrm>
                    <a:off x="4000496" y="4929198"/>
                    <a:ext cx="406400" cy="623887"/>
                  </a:xfrm>
                  <a:prstGeom prst="rect">
                    <a:avLst/>
                  </a:prstGeom>
                  <a:noFill/>
                  <a:ln w="9525">
                    <a:noFill/>
                    <a:miter lim="800000"/>
                    <a:headEnd/>
                    <a:tailEnd/>
                  </a:ln>
                </p:spPr>
              </p:pic>
              <p:pic>
                <p:nvPicPr>
                  <p:cNvPr id="69" name="Picture 5" descr="C:\Documents and Settings\dell\My Documents\视图\5.png"/>
                  <p:cNvPicPr>
                    <a:picLocks noChangeAspect="1" noChangeArrowheads="1"/>
                  </p:cNvPicPr>
                  <p:nvPr/>
                </p:nvPicPr>
                <p:blipFill>
                  <a:blip r:embed="rId18" cstate="print"/>
                  <a:srcRect/>
                  <a:stretch>
                    <a:fillRect/>
                  </a:stretch>
                </p:blipFill>
                <p:spPr bwMode="auto">
                  <a:xfrm>
                    <a:off x="4357686" y="5286388"/>
                    <a:ext cx="392113" cy="392113"/>
                  </a:xfrm>
                  <a:prstGeom prst="rect">
                    <a:avLst/>
                  </a:prstGeom>
                  <a:noFill/>
                  <a:ln w="9525">
                    <a:noFill/>
                    <a:miter lim="800000"/>
                    <a:headEnd/>
                    <a:tailEnd/>
                  </a:ln>
                </p:spPr>
              </p:pic>
            </p:grpSp>
            <p:grpSp>
              <p:nvGrpSpPr>
                <p:cNvPr id="34" name="组合 13"/>
                <p:cNvGrpSpPr>
                  <a:grpSpLocks/>
                </p:cNvGrpSpPr>
                <p:nvPr/>
              </p:nvGrpSpPr>
              <p:grpSpPr bwMode="auto">
                <a:xfrm>
                  <a:off x="5572132" y="4500570"/>
                  <a:ext cx="749303" cy="677865"/>
                  <a:chOff x="5572132" y="4500570"/>
                  <a:chExt cx="749303" cy="677865"/>
                </a:xfrm>
              </p:grpSpPr>
              <p:pic>
                <p:nvPicPr>
                  <p:cNvPr id="66" name="Picture 1" descr="C:\Documents and Settings\dell\My Documents\视图\3.png"/>
                  <p:cNvPicPr>
                    <a:picLocks noChangeAspect="1" noChangeArrowheads="1"/>
                  </p:cNvPicPr>
                  <p:nvPr/>
                </p:nvPicPr>
                <p:blipFill>
                  <a:blip r:embed="rId19" cstate="print"/>
                  <a:srcRect/>
                  <a:stretch>
                    <a:fillRect/>
                  </a:stretch>
                </p:blipFill>
                <p:spPr bwMode="auto">
                  <a:xfrm>
                    <a:off x="5572132" y="4500570"/>
                    <a:ext cx="406400" cy="652463"/>
                  </a:xfrm>
                  <a:prstGeom prst="rect">
                    <a:avLst/>
                  </a:prstGeom>
                  <a:noFill/>
                  <a:ln w="9525">
                    <a:noFill/>
                    <a:miter lim="800000"/>
                    <a:headEnd/>
                    <a:tailEnd/>
                  </a:ln>
                </p:spPr>
              </p:pic>
              <p:pic>
                <p:nvPicPr>
                  <p:cNvPr id="67" name="Picture 5" descr="C:\Documents and Settings\dell\My Documents\视图\5.png"/>
                  <p:cNvPicPr>
                    <a:picLocks noChangeAspect="1" noChangeArrowheads="1"/>
                  </p:cNvPicPr>
                  <p:nvPr/>
                </p:nvPicPr>
                <p:blipFill>
                  <a:blip r:embed="rId18" cstate="print"/>
                  <a:srcRect/>
                  <a:stretch>
                    <a:fillRect/>
                  </a:stretch>
                </p:blipFill>
                <p:spPr bwMode="auto">
                  <a:xfrm>
                    <a:off x="5929322" y="4786322"/>
                    <a:ext cx="392113" cy="392113"/>
                  </a:xfrm>
                  <a:prstGeom prst="rect">
                    <a:avLst/>
                  </a:prstGeom>
                  <a:noFill/>
                  <a:ln w="9525">
                    <a:noFill/>
                    <a:miter lim="800000"/>
                    <a:headEnd/>
                    <a:tailEnd/>
                  </a:ln>
                </p:spPr>
              </p:pic>
            </p:grpSp>
            <p:grpSp>
              <p:nvGrpSpPr>
                <p:cNvPr id="35" name="组合 14"/>
                <p:cNvGrpSpPr>
                  <a:grpSpLocks/>
                </p:cNvGrpSpPr>
                <p:nvPr/>
              </p:nvGrpSpPr>
              <p:grpSpPr bwMode="auto">
                <a:xfrm>
                  <a:off x="5143504" y="3286124"/>
                  <a:ext cx="749303" cy="677865"/>
                  <a:chOff x="5214942" y="3357562"/>
                  <a:chExt cx="749303" cy="677865"/>
                </a:xfrm>
              </p:grpSpPr>
              <p:pic>
                <p:nvPicPr>
                  <p:cNvPr id="64" name="Picture 4" descr="C:\Documents and Settings\dell\My Documents\视图\未标题-1.png"/>
                  <p:cNvPicPr>
                    <a:picLocks noChangeAspect="1" noChangeArrowheads="1"/>
                  </p:cNvPicPr>
                  <p:nvPr/>
                </p:nvPicPr>
                <p:blipFill>
                  <a:blip r:embed="rId20" cstate="print"/>
                  <a:srcRect/>
                  <a:stretch>
                    <a:fillRect/>
                  </a:stretch>
                </p:blipFill>
                <p:spPr bwMode="auto">
                  <a:xfrm>
                    <a:off x="5214942" y="3357562"/>
                    <a:ext cx="406400" cy="652463"/>
                  </a:xfrm>
                  <a:prstGeom prst="rect">
                    <a:avLst/>
                  </a:prstGeom>
                  <a:noFill/>
                  <a:ln w="9525">
                    <a:noFill/>
                    <a:miter lim="800000"/>
                    <a:headEnd/>
                    <a:tailEnd/>
                  </a:ln>
                </p:spPr>
              </p:pic>
              <p:pic>
                <p:nvPicPr>
                  <p:cNvPr id="65" name="Picture 5" descr="C:\Documents and Settings\dell\My Documents\视图\5.png"/>
                  <p:cNvPicPr>
                    <a:picLocks noChangeAspect="1" noChangeArrowheads="1"/>
                  </p:cNvPicPr>
                  <p:nvPr/>
                </p:nvPicPr>
                <p:blipFill>
                  <a:blip r:embed="rId18" cstate="print"/>
                  <a:srcRect/>
                  <a:stretch>
                    <a:fillRect/>
                  </a:stretch>
                </p:blipFill>
                <p:spPr bwMode="auto">
                  <a:xfrm>
                    <a:off x="5572132" y="3643314"/>
                    <a:ext cx="392113" cy="392113"/>
                  </a:xfrm>
                  <a:prstGeom prst="rect">
                    <a:avLst/>
                  </a:prstGeom>
                  <a:noFill/>
                  <a:ln w="9525">
                    <a:noFill/>
                    <a:miter lim="800000"/>
                    <a:headEnd/>
                    <a:tailEnd/>
                  </a:ln>
                </p:spPr>
              </p:pic>
            </p:grpSp>
            <p:grpSp>
              <p:nvGrpSpPr>
                <p:cNvPr id="36" name="组合 15"/>
                <p:cNvGrpSpPr>
                  <a:grpSpLocks/>
                </p:cNvGrpSpPr>
                <p:nvPr/>
              </p:nvGrpSpPr>
              <p:grpSpPr bwMode="auto">
                <a:xfrm>
                  <a:off x="3143240" y="3714752"/>
                  <a:ext cx="677865" cy="820741"/>
                  <a:chOff x="3214678" y="4000504"/>
                  <a:chExt cx="677865" cy="820741"/>
                </a:xfrm>
              </p:grpSpPr>
              <p:pic>
                <p:nvPicPr>
                  <p:cNvPr id="62" name="Picture 3" descr="C:\Documents and Settings\dell\My Documents\视图\2.png"/>
                  <p:cNvPicPr>
                    <a:picLocks noChangeAspect="1" noChangeArrowheads="1"/>
                  </p:cNvPicPr>
                  <p:nvPr/>
                </p:nvPicPr>
                <p:blipFill>
                  <a:blip r:embed="rId21" cstate="print"/>
                  <a:srcRect/>
                  <a:stretch>
                    <a:fillRect/>
                  </a:stretch>
                </p:blipFill>
                <p:spPr bwMode="auto">
                  <a:xfrm>
                    <a:off x="3214678" y="4000504"/>
                    <a:ext cx="434975" cy="668337"/>
                  </a:xfrm>
                  <a:prstGeom prst="rect">
                    <a:avLst/>
                  </a:prstGeom>
                  <a:noFill/>
                  <a:ln w="9525">
                    <a:noFill/>
                    <a:miter lim="800000"/>
                    <a:headEnd/>
                    <a:tailEnd/>
                  </a:ln>
                </p:spPr>
              </p:pic>
              <p:pic>
                <p:nvPicPr>
                  <p:cNvPr id="63" name="Picture 5" descr="C:\Documents and Settings\dell\My Documents\视图\5.png"/>
                  <p:cNvPicPr>
                    <a:picLocks noChangeAspect="1" noChangeArrowheads="1"/>
                  </p:cNvPicPr>
                  <p:nvPr/>
                </p:nvPicPr>
                <p:blipFill>
                  <a:blip r:embed="rId18" cstate="print"/>
                  <a:srcRect/>
                  <a:stretch>
                    <a:fillRect/>
                  </a:stretch>
                </p:blipFill>
                <p:spPr bwMode="auto">
                  <a:xfrm>
                    <a:off x="3500430" y="4429132"/>
                    <a:ext cx="392113" cy="392113"/>
                  </a:xfrm>
                  <a:prstGeom prst="rect">
                    <a:avLst/>
                  </a:prstGeom>
                  <a:noFill/>
                  <a:ln w="9525">
                    <a:noFill/>
                    <a:miter lim="800000"/>
                    <a:headEnd/>
                    <a:tailEnd/>
                  </a:ln>
                </p:spPr>
              </p:pic>
            </p:grpSp>
            <p:cxnSp>
              <p:nvCxnSpPr>
                <p:cNvPr id="58" name="直接箭头连接符 105"/>
                <p:cNvCxnSpPr>
                  <a:cxnSpLocks noChangeShapeType="1"/>
                </p:cNvCxnSpPr>
                <p:nvPr/>
              </p:nvCxnSpPr>
              <p:spPr bwMode="auto">
                <a:xfrm rot="5400000">
                  <a:off x="4310109" y="4703025"/>
                  <a:ext cx="559503" cy="178595"/>
                </a:xfrm>
                <a:prstGeom prst="straightConnector1">
                  <a:avLst/>
                </a:prstGeom>
                <a:noFill/>
                <a:ln w="9525" algn="ctr">
                  <a:solidFill>
                    <a:schemeClr val="tx1"/>
                  </a:solidFill>
                  <a:round/>
                  <a:headEnd/>
                  <a:tailEnd type="arrow" w="med" len="med"/>
                </a:ln>
              </p:spPr>
            </p:cxnSp>
            <p:cxnSp>
              <p:nvCxnSpPr>
                <p:cNvPr id="59" name="直接箭头连接符 106"/>
                <p:cNvCxnSpPr>
                  <a:cxnSpLocks noChangeShapeType="1"/>
                </p:cNvCxnSpPr>
                <p:nvPr/>
              </p:nvCxnSpPr>
              <p:spPr bwMode="auto">
                <a:xfrm>
                  <a:off x="5000628" y="4429132"/>
                  <a:ext cx="500066" cy="214314"/>
                </a:xfrm>
                <a:prstGeom prst="straightConnector1">
                  <a:avLst/>
                </a:prstGeom>
                <a:noFill/>
                <a:ln w="9525" algn="ctr">
                  <a:solidFill>
                    <a:schemeClr val="tx1"/>
                  </a:solidFill>
                  <a:round/>
                  <a:headEnd/>
                  <a:tailEnd type="arrow" w="med" len="med"/>
                </a:ln>
              </p:spPr>
            </p:cxnSp>
            <p:cxnSp>
              <p:nvCxnSpPr>
                <p:cNvPr id="60" name="直接箭头连接符 107"/>
                <p:cNvCxnSpPr>
                  <a:cxnSpLocks noChangeShapeType="1"/>
                </p:cNvCxnSpPr>
                <p:nvPr/>
              </p:nvCxnSpPr>
              <p:spPr bwMode="auto">
                <a:xfrm flipV="1">
                  <a:off x="4929190" y="3929066"/>
                  <a:ext cx="285752" cy="327472"/>
                </a:xfrm>
                <a:prstGeom prst="straightConnector1">
                  <a:avLst/>
                </a:prstGeom>
                <a:noFill/>
                <a:ln w="9525" algn="ctr">
                  <a:solidFill>
                    <a:schemeClr val="tx1"/>
                  </a:solidFill>
                  <a:round/>
                  <a:headEnd/>
                  <a:tailEnd type="arrow" w="med" len="med"/>
                </a:ln>
              </p:spPr>
            </p:cxnSp>
            <p:cxnSp>
              <p:nvCxnSpPr>
                <p:cNvPr id="61" name="直接箭头连接符 108"/>
                <p:cNvCxnSpPr>
                  <a:cxnSpLocks noChangeShapeType="1"/>
                </p:cNvCxnSpPr>
                <p:nvPr/>
              </p:nvCxnSpPr>
              <p:spPr bwMode="auto">
                <a:xfrm rot="10800000">
                  <a:off x="4000496" y="4143380"/>
                  <a:ext cx="428628" cy="113158"/>
                </a:xfrm>
                <a:prstGeom prst="straightConnector1">
                  <a:avLst/>
                </a:prstGeom>
                <a:noFill/>
                <a:ln w="9525" algn="ctr">
                  <a:solidFill>
                    <a:schemeClr val="tx1"/>
                  </a:solidFill>
                  <a:round/>
                  <a:headEnd/>
                  <a:tailEnd type="arrow" w="med" len="med"/>
                </a:ln>
              </p:spPr>
            </p:cxnSp>
          </p:grpSp>
          <p:sp>
            <p:nvSpPr>
              <p:cNvPr id="28" name="右箭头 27"/>
              <p:cNvSpPr>
                <a:spLocks noChangeArrowheads="1"/>
              </p:cNvSpPr>
              <p:nvPr/>
            </p:nvSpPr>
            <p:spPr bwMode="auto">
              <a:xfrm>
                <a:off x="5327116" y="5101432"/>
                <a:ext cx="495189" cy="287501"/>
              </a:xfrm>
              <a:prstGeom prst="rightArrow">
                <a:avLst>
                  <a:gd name="adj1" fmla="val 50000"/>
                  <a:gd name="adj2" fmla="val 49881"/>
                </a:avLst>
              </a:prstGeom>
              <a:solidFill>
                <a:schemeClr val="accent1"/>
              </a:solidFill>
              <a:ln w="9525" algn="ctr">
                <a:solidFill>
                  <a:schemeClr val="tx1"/>
                </a:solidFill>
                <a:round/>
                <a:headEnd/>
                <a:tailEnd/>
              </a:ln>
            </p:spPr>
            <p:txBody>
              <a:bodyPr wrap="none" anchor="ctr"/>
              <a:lstStyle/>
              <a:p>
                <a:endParaRPr lang="zh-CN" altLang="en-US">
                  <a:ea typeface="黑体" pitchFamily="2" charset="-122"/>
                </a:endParaRPr>
              </a:p>
            </p:txBody>
          </p:sp>
          <p:sp>
            <p:nvSpPr>
              <p:cNvPr id="29" name="右箭头 28"/>
              <p:cNvSpPr>
                <a:spLocks noChangeArrowheads="1"/>
              </p:cNvSpPr>
              <p:nvPr/>
            </p:nvSpPr>
            <p:spPr bwMode="auto">
              <a:xfrm>
                <a:off x="5327116" y="3478624"/>
                <a:ext cx="495189" cy="306576"/>
              </a:xfrm>
              <a:prstGeom prst="rightArrow">
                <a:avLst>
                  <a:gd name="adj1" fmla="val 50000"/>
                  <a:gd name="adj2" fmla="val 50000"/>
                </a:avLst>
              </a:prstGeom>
              <a:solidFill>
                <a:schemeClr val="accent1"/>
              </a:solidFill>
              <a:ln w="9525" algn="ctr">
                <a:solidFill>
                  <a:schemeClr val="tx1"/>
                </a:solidFill>
                <a:round/>
                <a:headEnd/>
                <a:tailEnd/>
              </a:ln>
            </p:spPr>
            <p:txBody>
              <a:bodyPr wrap="none" anchor="ctr"/>
              <a:lstStyle/>
              <a:p>
                <a:endParaRPr lang="zh-CN" altLang="en-US">
                  <a:ea typeface="黑体" pitchFamily="2" charset="-122"/>
                </a:endParaRPr>
              </a:p>
            </p:txBody>
          </p:sp>
          <p:sp>
            <p:nvSpPr>
              <p:cNvPr id="30" name="右箭头 29"/>
              <p:cNvSpPr>
                <a:spLocks noChangeArrowheads="1"/>
              </p:cNvSpPr>
              <p:nvPr/>
            </p:nvSpPr>
            <p:spPr bwMode="auto">
              <a:xfrm>
                <a:off x="5327116" y="2019322"/>
                <a:ext cx="495189" cy="294313"/>
              </a:xfrm>
              <a:prstGeom prst="rightArrow">
                <a:avLst>
                  <a:gd name="adj1" fmla="val 50000"/>
                  <a:gd name="adj2" fmla="val 50000"/>
                </a:avLst>
              </a:prstGeom>
              <a:solidFill>
                <a:schemeClr val="accent1"/>
              </a:solidFill>
              <a:ln w="9525" algn="ctr">
                <a:solidFill>
                  <a:schemeClr val="tx1"/>
                </a:solidFill>
                <a:round/>
                <a:headEnd/>
                <a:tailEnd/>
              </a:ln>
            </p:spPr>
            <p:txBody>
              <a:bodyPr wrap="none" anchor="ctr"/>
              <a:lstStyle/>
              <a:p>
                <a:endParaRPr lang="zh-CN" altLang="en-US">
                  <a:ea typeface="黑体" pitchFamily="2" charset="-122"/>
                </a:endParaRPr>
              </a:p>
            </p:txBody>
          </p:sp>
          <p:grpSp>
            <p:nvGrpSpPr>
              <p:cNvPr id="37" name="组合 77"/>
              <p:cNvGrpSpPr>
                <a:grpSpLocks/>
              </p:cNvGrpSpPr>
              <p:nvPr/>
            </p:nvGrpSpPr>
            <p:grpSpPr bwMode="auto">
              <a:xfrm>
                <a:off x="4842296" y="5101436"/>
                <a:ext cx="435298" cy="502588"/>
                <a:chOff x="1729443" y="5448558"/>
                <a:chExt cx="627979" cy="585391"/>
              </a:xfrm>
            </p:grpSpPr>
            <p:pic>
              <p:nvPicPr>
                <p:cNvPr id="51" name="Picture 3" descr="C:\Documents and Settings\dell\My Documents\视图\2.png"/>
                <p:cNvPicPr>
                  <a:picLocks noChangeAspect="1" noChangeArrowheads="1"/>
                </p:cNvPicPr>
                <p:nvPr/>
              </p:nvPicPr>
              <p:blipFill>
                <a:blip r:embed="rId21" cstate="print"/>
                <a:srcRect/>
                <a:stretch>
                  <a:fillRect/>
                </a:stretch>
              </p:blipFill>
              <p:spPr bwMode="auto">
                <a:xfrm>
                  <a:off x="2000232" y="5448558"/>
                  <a:ext cx="254206" cy="456808"/>
                </a:xfrm>
                <a:prstGeom prst="rect">
                  <a:avLst/>
                </a:prstGeom>
                <a:noFill/>
                <a:ln w="9525">
                  <a:noFill/>
                  <a:miter lim="800000"/>
                  <a:headEnd/>
                  <a:tailEnd/>
                </a:ln>
              </p:spPr>
            </p:pic>
            <p:sp>
              <p:nvSpPr>
                <p:cNvPr id="52" name="矩形 128"/>
                <p:cNvSpPr>
                  <a:spLocks noChangeArrowheads="1"/>
                </p:cNvSpPr>
                <p:nvPr/>
              </p:nvSpPr>
              <p:spPr bwMode="auto">
                <a:xfrm>
                  <a:off x="1729443" y="5805747"/>
                  <a:ext cx="627979" cy="228202"/>
                </a:xfrm>
                <a:prstGeom prst="rect">
                  <a:avLst/>
                </a:prstGeom>
                <a:solidFill>
                  <a:srgbClr val="D3DBEE"/>
                </a:solidFill>
                <a:ln w="9525" algn="ctr">
                  <a:solidFill>
                    <a:schemeClr val="bg1"/>
                  </a:solidFill>
                  <a:round/>
                  <a:headEnd/>
                  <a:tailEnd/>
                </a:ln>
              </p:spPr>
              <p:txBody>
                <a:bodyPr wrap="none" anchor="ctr"/>
                <a:lstStyle/>
                <a:p>
                  <a:pPr algn="ctr"/>
                  <a:r>
                    <a:rPr lang="zh-CN" altLang="en-US" sz="1200" dirty="0"/>
                    <a:t>创建者</a:t>
                  </a:r>
                </a:p>
              </p:txBody>
            </p:sp>
          </p:grpSp>
          <p:grpSp>
            <p:nvGrpSpPr>
              <p:cNvPr id="41" name="组合 78"/>
              <p:cNvGrpSpPr>
                <a:grpSpLocks/>
              </p:cNvGrpSpPr>
              <p:nvPr/>
            </p:nvGrpSpPr>
            <p:grpSpPr bwMode="auto">
              <a:xfrm>
                <a:off x="4842296" y="3475901"/>
                <a:ext cx="435298" cy="543946"/>
                <a:chOff x="1729443" y="3553644"/>
                <a:chExt cx="627979" cy="634518"/>
              </a:xfrm>
            </p:grpSpPr>
            <p:pic>
              <p:nvPicPr>
                <p:cNvPr id="49" name="Picture 2" descr="C:\Documents and Settings\dell\My Documents\视图\1.png"/>
                <p:cNvPicPr>
                  <a:picLocks noChangeAspect="1" noChangeArrowheads="1"/>
                </p:cNvPicPr>
                <p:nvPr/>
              </p:nvPicPr>
              <p:blipFill>
                <a:blip r:embed="rId17" cstate="print"/>
                <a:srcRect/>
                <a:stretch>
                  <a:fillRect/>
                </a:stretch>
              </p:blipFill>
              <p:spPr bwMode="auto">
                <a:xfrm>
                  <a:off x="2000232" y="3553644"/>
                  <a:ext cx="237507" cy="455763"/>
                </a:xfrm>
                <a:prstGeom prst="rect">
                  <a:avLst/>
                </a:prstGeom>
                <a:noFill/>
                <a:ln w="9525">
                  <a:noFill/>
                  <a:miter lim="800000"/>
                  <a:headEnd/>
                  <a:tailEnd/>
                </a:ln>
              </p:spPr>
            </p:pic>
            <p:sp>
              <p:nvSpPr>
                <p:cNvPr id="50" name="矩形 129"/>
                <p:cNvSpPr>
                  <a:spLocks noChangeArrowheads="1"/>
                </p:cNvSpPr>
                <p:nvPr/>
              </p:nvSpPr>
              <p:spPr bwMode="auto">
                <a:xfrm>
                  <a:off x="1729443" y="3918349"/>
                  <a:ext cx="627979" cy="269813"/>
                </a:xfrm>
                <a:prstGeom prst="rect">
                  <a:avLst/>
                </a:prstGeom>
                <a:solidFill>
                  <a:srgbClr val="D3DBEE"/>
                </a:solidFill>
                <a:ln w="9525" algn="ctr">
                  <a:solidFill>
                    <a:schemeClr val="bg1"/>
                  </a:solidFill>
                  <a:round/>
                  <a:headEnd/>
                  <a:tailEnd/>
                </a:ln>
              </p:spPr>
              <p:txBody>
                <a:bodyPr wrap="none" anchor="ctr"/>
                <a:lstStyle/>
                <a:p>
                  <a:pPr algn="ctr"/>
                  <a:r>
                    <a:rPr lang="zh-CN" altLang="en-US" sz="1200"/>
                    <a:t>执行者</a:t>
                  </a:r>
                </a:p>
              </p:txBody>
            </p:sp>
          </p:grpSp>
          <p:grpSp>
            <p:nvGrpSpPr>
              <p:cNvPr id="42" name="组合 79"/>
              <p:cNvGrpSpPr>
                <a:grpSpLocks/>
              </p:cNvGrpSpPr>
              <p:nvPr/>
            </p:nvGrpSpPr>
            <p:grpSpPr bwMode="auto">
              <a:xfrm>
                <a:off x="4842300" y="1986622"/>
                <a:ext cx="435299" cy="665072"/>
                <a:chOff x="1729443" y="1819524"/>
                <a:chExt cx="627979" cy="774955"/>
              </a:xfrm>
            </p:grpSpPr>
            <p:pic>
              <p:nvPicPr>
                <p:cNvPr id="47" name="Picture 10" descr="C:\Documents and Settings\dell\My Documents\视图\6.png"/>
                <p:cNvPicPr>
                  <a:picLocks noChangeAspect="1" noChangeArrowheads="1"/>
                </p:cNvPicPr>
                <p:nvPr/>
              </p:nvPicPr>
              <p:blipFill>
                <a:blip r:embed="rId22" cstate="print"/>
                <a:srcRect/>
                <a:stretch>
                  <a:fillRect/>
                </a:stretch>
              </p:blipFill>
              <p:spPr bwMode="auto">
                <a:xfrm>
                  <a:off x="1785918" y="1819524"/>
                  <a:ext cx="561975" cy="537210"/>
                </a:xfrm>
                <a:prstGeom prst="rect">
                  <a:avLst/>
                </a:prstGeom>
                <a:noFill/>
                <a:ln w="9525">
                  <a:noFill/>
                  <a:miter lim="800000"/>
                  <a:headEnd/>
                  <a:tailEnd/>
                </a:ln>
              </p:spPr>
            </p:pic>
            <p:sp>
              <p:nvSpPr>
                <p:cNvPr id="48" name="矩形 130"/>
                <p:cNvSpPr>
                  <a:spLocks noChangeArrowheads="1"/>
                </p:cNvSpPr>
                <p:nvPr/>
              </p:nvSpPr>
              <p:spPr bwMode="auto">
                <a:xfrm>
                  <a:off x="1729443" y="2283155"/>
                  <a:ext cx="627979" cy="311324"/>
                </a:xfrm>
                <a:prstGeom prst="rect">
                  <a:avLst/>
                </a:prstGeom>
                <a:solidFill>
                  <a:srgbClr val="D3DBEE"/>
                </a:solidFill>
                <a:ln w="9525" algn="ctr">
                  <a:solidFill>
                    <a:schemeClr val="bg1"/>
                  </a:solidFill>
                  <a:round/>
                  <a:headEnd/>
                  <a:tailEnd/>
                </a:ln>
              </p:spPr>
              <p:txBody>
                <a:bodyPr wrap="none" anchor="ctr"/>
                <a:lstStyle/>
                <a:p>
                  <a:pPr algn="ctr"/>
                  <a:r>
                    <a:rPr lang="zh-CN" altLang="en-US" sz="1200" dirty="0"/>
                    <a:t>管理层</a:t>
                  </a:r>
                </a:p>
              </p:txBody>
            </p:sp>
          </p:grpSp>
          <p:sp>
            <p:nvSpPr>
              <p:cNvPr id="38" name="矩形 37"/>
              <p:cNvSpPr>
                <a:spLocks noChangeArrowheads="1"/>
              </p:cNvSpPr>
              <p:nvPr/>
            </p:nvSpPr>
            <p:spPr bwMode="auto">
              <a:xfrm>
                <a:off x="6035836" y="3773639"/>
                <a:ext cx="776848" cy="365356"/>
              </a:xfrm>
              <a:prstGeom prst="rect">
                <a:avLst/>
              </a:prstGeom>
              <a:noFill/>
              <a:ln w="9525">
                <a:noFill/>
                <a:miter lim="800000"/>
                <a:headEnd/>
                <a:tailEnd/>
              </a:ln>
            </p:spPr>
            <p:txBody>
              <a:bodyPr wrap="square">
                <a:spAutoFit/>
              </a:bodyPr>
              <a:lstStyle/>
              <a:p>
                <a:pPr algn="ctr"/>
                <a:r>
                  <a:rPr lang="zh-CN" altLang="en-US" sz="1200" dirty="0" smtClean="0">
                    <a:solidFill>
                      <a:schemeClr val="bg1"/>
                    </a:solidFill>
                  </a:rPr>
                  <a:t>仿真</a:t>
                </a:r>
                <a:r>
                  <a:rPr lang="zh-CN" altLang="en-US" sz="2000" dirty="0" smtClean="0">
                    <a:solidFill>
                      <a:schemeClr val="bg1"/>
                    </a:solidFill>
                  </a:rPr>
                  <a:t> </a:t>
                </a:r>
                <a:endParaRPr lang="zh-CN" altLang="en-US" sz="2000" dirty="0">
                  <a:solidFill>
                    <a:schemeClr val="bg1"/>
                  </a:solidFill>
                </a:endParaRPr>
              </a:p>
            </p:txBody>
          </p:sp>
          <p:sp>
            <p:nvSpPr>
              <p:cNvPr id="39" name="矩形 38"/>
              <p:cNvSpPr>
                <a:spLocks noChangeArrowheads="1"/>
              </p:cNvSpPr>
              <p:nvPr/>
            </p:nvSpPr>
            <p:spPr bwMode="auto">
              <a:xfrm>
                <a:off x="7109798" y="4050899"/>
                <a:ext cx="594227" cy="276999"/>
              </a:xfrm>
              <a:prstGeom prst="rect">
                <a:avLst/>
              </a:prstGeom>
              <a:noFill/>
              <a:ln w="9525">
                <a:noFill/>
                <a:miter lim="800000"/>
                <a:headEnd/>
                <a:tailEnd/>
              </a:ln>
            </p:spPr>
            <p:txBody>
              <a:bodyPr>
                <a:spAutoFit/>
              </a:bodyPr>
              <a:lstStyle/>
              <a:p>
                <a:pPr algn="ctr"/>
                <a:r>
                  <a:rPr lang="zh-CN" altLang="en-US" sz="1200" dirty="0" smtClean="0">
                    <a:solidFill>
                      <a:schemeClr val="bg1"/>
                    </a:solidFill>
                  </a:rPr>
                  <a:t>设计 </a:t>
                </a:r>
                <a:endParaRPr lang="zh-CN" altLang="en-US" sz="1200" dirty="0">
                  <a:solidFill>
                    <a:schemeClr val="bg1"/>
                  </a:solidFill>
                </a:endParaRPr>
              </a:p>
            </p:txBody>
          </p:sp>
          <p:sp>
            <p:nvSpPr>
              <p:cNvPr id="40" name="矩形 39"/>
              <p:cNvSpPr>
                <a:spLocks noChangeArrowheads="1"/>
              </p:cNvSpPr>
              <p:nvPr/>
            </p:nvSpPr>
            <p:spPr bwMode="auto">
              <a:xfrm>
                <a:off x="7852583" y="3368256"/>
                <a:ext cx="594227" cy="252938"/>
              </a:xfrm>
              <a:prstGeom prst="rect">
                <a:avLst/>
              </a:prstGeom>
              <a:noFill/>
              <a:ln w="9525">
                <a:noFill/>
                <a:miter lim="800000"/>
                <a:headEnd/>
                <a:tailEnd/>
              </a:ln>
            </p:spPr>
            <p:txBody>
              <a:bodyPr>
                <a:spAutoFit/>
              </a:bodyPr>
              <a:lstStyle/>
              <a:p>
                <a:pPr algn="ctr"/>
                <a:r>
                  <a:rPr lang="zh-CN" altLang="en-US" sz="1200" dirty="0" smtClean="0">
                    <a:solidFill>
                      <a:schemeClr val="bg1"/>
                    </a:solidFill>
                  </a:rPr>
                  <a:t>实验</a:t>
                </a:r>
                <a:endParaRPr lang="zh-CN" altLang="en-US" sz="1200" dirty="0">
                  <a:solidFill>
                    <a:schemeClr val="bg1"/>
                  </a:solidFill>
                </a:endParaRPr>
              </a:p>
            </p:txBody>
          </p:sp>
        </p:grpSp>
      </p:grpSp>
      <p:sp>
        <p:nvSpPr>
          <p:cNvPr id="84" name="标题 31"/>
          <p:cNvSpPr txBox="1">
            <a:spLocks/>
          </p:cNvSpPr>
          <p:nvPr/>
        </p:nvSpPr>
        <p:spPr bwMode="auto">
          <a:xfrm>
            <a:off x="107950" y="-99392"/>
            <a:ext cx="6707188" cy="8509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fontAlgn="base">
              <a:lnSpc>
                <a:spcPct val="100000"/>
              </a:lnSpc>
              <a:spcBef>
                <a:spcPct val="0"/>
              </a:spcBef>
              <a:spcAft>
                <a:spcPct val="0"/>
              </a:spcAft>
              <a:buClrTx/>
              <a:buSzTx/>
              <a:tabLst/>
              <a:defRPr/>
            </a:pPr>
            <a:r>
              <a:rPr lang="zh-CN" altLang="en-US" sz="2800" dirty="0" smtClean="0">
                <a:latin typeface="微软雅黑" pitchFamily="34" charset="-122"/>
                <a:ea typeface="微软雅黑" pitchFamily="34" charset="-122"/>
                <a:cs typeface="+mj-cs"/>
              </a:rPr>
              <a:t>工作</a:t>
            </a:r>
            <a:r>
              <a:rPr lang="zh-CN" altLang="en-US" sz="2800" dirty="0">
                <a:latin typeface="微软雅黑" pitchFamily="34" charset="-122"/>
                <a:ea typeface="微软雅黑" pitchFamily="34" charset="-122"/>
                <a:cs typeface="+mj-cs"/>
              </a:rPr>
              <a:t>流管理</a:t>
            </a:r>
          </a:p>
        </p:txBody>
      </p:sp>
      <p:sp>
        <p:nvSpPr>
          <p:cNvPr id="87" name="AutoShape 5"/>
          <p:cNvSpPr>
            <a:spLocks noChangeArrowheads="1"/>
          </p:cNvSpPr>
          <p:nvPr/>
        </p:nvSpPr>
        <p:spPr bwMode="auto">
          <a:xfrm>
            <a:off x="611560" y="1772816"/>
            <a:ext cx="2286000" cy="4464496"/>
          </a:xfrm>
          <a:prstGeom prst="roundRect">
            <a:avLst>
              <a:gd name="adj" fmla="val 16667"/>
            </a:avLst>
          </a:prstGeom>
          <a:ln>
            <a:solidFill>
              <a:schemeClr val="accent5">
                <a:lumMod val="50000"/>
              </a:schemeClr>
            </a:solidFill>
            <a:headEnd/>
            <a:tailEnd/>
          </a:ln>
        </p:spPr>
        <p:style>
          <a:lnRef idx="2">
            <a:schemeClr val="dk1"/>
          </a:lnRef>
          <a:fillRef idx="1">
            <a:schemeClr val="lt1"/>
          </a:fillRef>
          <a:effectRef idx="0">
            <a:schemeClr val="dk1"/>
          </a:effectRef>
          <a:fontRef idx="minor">
            <a:schemeClr val="dk1"/>
          </a:fontRef>
        </p:style>
        <p:txBody>
          <a:bodyPr wrap="none" anchor="ctr"/>
          <a:lstStyle/>
          <a:p>
            <a:pPr algn="ctr" eaLnBrk="0" hangingPunct="0"/>
            <a:endParaRPr lang="zh-CN" altLang="zh-CN">
              <a:latin typeface="Verdana" pitchFamily="34" charset="0"/>
            </a:endParaRPr>
          </a:p>
        </p:txBody>
      </p:sp>
      <p:sp>
        <p:nvSpPr>
          <p:cNvPr id="88" name="Text Box 6"/>
          <p:cNvSpPr txBox="1">
            <a:spLocks noChangeArrowheads="1"/>
          </p:cNvSpPr>
          <p:nvPr/>
        </p:nvSpPr>
        <p:spPr bwMode="auto">
          <a:xfrm>
            <a:off x="611560" y="1875137"/>
            <a:ext cx="2304256" cy="4187557"/>
          </a:xfrm>
          <a:prstGeom prst="rect">
            <a:avLst/>
          </a:prstGeom>
          <a:noFill/>
          <a:ln w="9525">
            <a:noFill/>
            <a:miter lim="800000"/>
            <a:headEnd/>
            <a:tailEnd/>
          </a:ln>
        </p:spPr>
        <p:txBody>
          <a:bodyPr wrap="square">
            <a:spAutoFit/>
          </a:bodyPr>
          <a:lstStyle/>
          <a:p>
            <a:pPr marL="95250" lvl="1">
              <a:lnSpc>
                <a:spcPct val="150000"/>
              </a:lnSpc>
              <a:buClr>
                <a:srgbClr val="002060"/>
              </a:buClr>
              <a:buFont typeface="Wingdings" pitchFamily="2" charset="2"/>
              <a:buChar char="p"/>
            </a:pPr>
            <a:r>
              <a:rPr lang="zh-CN" altLang="zh-CN" sz="2000" dirty="0" smtClean="0"/>
              <a:t>面向企业级工作协同</a:t>
            </a:r>
            <a:endParaRPr lang="en-US" altLang="zh-CN" sz="2000" dirty="0" smtClean="0"/>
          </a:p>
          <a:p>
            <a:pPr marL="95250" lvl="1">
              <a:lnSpc>
                <a:spcPct val="150000"/>
              </a:lnSpc>
              <a:buClr>
                <a:srgbClr val="002060"/>
              </a:buClr>
              <a:buFont typeface="Wingdings" pitchFamily="2" charset="2"/>
              <a:buChar char="p"/>
            </a:pPr>
            <a:r>
              <a:rPr lang="zh-CN" altLang="zh-CN" sz="2000" dirty="0" smtClean="0"/>
              <a:t>解决多人之间的协同工作和多系统之间的协同工作</a:t>
            </a:r>
            <a:endParaRPr lang="en-US" altLang="zh-CN" sz="2000" dirty="0" smtClean="0"/>
          </a:p>
          <a:p>
            <a:pPr marL="95250" lvl="1">
              <a:lnSpc>
                <a:spcPct val="150000"/>
              </a:lnSpc>
              <a:buClr>
                <a:srgbClr val="002060"/>
              </a:buClr>
              <a:buFont typeface="Wingdings" pitchFamily="2" charset="2"/>
              <a:buChar char="p"/>
            </a:pPr>
            <a:r>
              <a:rPr lang="zh-CN" altLang="zh-CN" sz="2000" dirty="0" smtClean="0"/>
              <a:t>提供流程管理、资源的调度和调配等技术</a:t>
            </a:r>
            <a:endParaRPr lang="en-US" altLang="zh-CN" sz="2000" dirty="0" smtClean="0"/>
          </a:p>
        </p:txBody>
      </p:sp>
    </p:spTree>
    <p:extLst>
      <p:ext uri="{BB962C8B-B14F-4D97-AF65-F5344CB8AC3E}">
        <p14:creationId xmlns:p14="http://schemas.microsoft.com/office/powerpoint/2010/main" val="117641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目录"/>
          <p:cNvPicPr>
            <a:picLocks noChangeAspect="1" noChangeArrowheads="1"/>
          </p:cNvPicPr>
          <p:nvPr/>
        </p:nvPicPr>
        <p:blipFill>
          <a:blip r:embed="rId2" cstate="print"/>
          <a:srcRect/>
          <a:stretch>
            <a:fillRect/>
          </a:stretch>
        </p:blipFill>
        <p:spPr bwMode="auto">
          <a:xfrm>
            <a:off x="0" y="0"/>
            <a:ext cx="9144000" cy="6878638"/>
          </a:xfrm>
          <a:prstGeom prst="rect">
            <a:avLst/>
          </a:prstGeom>
          <a:noFill/>
          <a:ln w="9525">
            <a:noFill/>
            <a:miter lim="800000"/>
            <a:headEnd/>
            <a:tailEnd/>
          </a:ln>
        </p:spPr>
      </p:pic>
      <p:sp>
        <p:nvSpPr>
          <p:cNvPr id="11267" name="Rectangle 3"/>
          <p:cNvSpPr>
            <a:spLocks noGrp="1" noChangeArrowheads="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dirty="0" smtClean="0"/>
              <a:t>精益研发体系</a:t>
            </a:r>
          </a:p>
        </p:txBody>
      </p:sp>
      <p:pic>
        <p:nvPicPr>
          <p:cNvPr id="11268" name="Picture 5" descr="logo"/>
          <p:cNvPicPr>
            <a:picLocks noChangeAspect="1" noChangeArrowheads="1"/>
          </p:cNvPicPr>
          <p:nvPr/>
        </p:nvPicPr>
        <p:blipFill>
          <a:blip r:embed="rId3" cstate="print"/>
          <a:srcRect/>
          <a:stretch>
            <a:fillRect/>
          </a:stretch>
        </p:blipFill>
        <p:spPr bwMode="auto">
          <a:xfrm>
            <a:off x="7667625" y="188913"/>
            <a:ext cx="1203325" cy="393700"/>
          </a:xfrm>
          <a:prstGeom prst="rect">
            <a:avLst/>
          </a:prstGeom>
          <a:noFill/>
          <a:ln w="9525">
            <a:noFill/>
            <a:miter lim="800000"/>
            <a:headEnd/>
            <a:tailEnd/>
          </a:ln>
        </p:spPr>
      </p:pic>
      <p:sp>
        <p:nvSpPr>
          <p:cNvPr id="11269" name="Rectangle 7"/>
          <p:cNvSpPr>
            <a:spLocks noChangeArrowheads="1"/>
          </p:cNvSpPr>
          <p:nvPr/>
        </p:nvSpPr>
        <p:spPr bwMode="auto">
          <a:xfrm>
            <a:off x="0" y="674688"/>
            <a:ext cx="9144000" cy="17462"/>
          </a:xfrm>
          <a:prstGeom prst="rect">
            <a:avLst/>
          </a:prstGeom>
          <a:solidFill>
            <a:srgbClr val="FFDB01"/>
          </a:solidFill>
          <a:ln w="9525">
            <a:noFill/>
            <a:miter lim="800000"/>
            <a:headEnd/>
            <a:tailEnd/>
          </a:ln>
        </p:spPr>
        <p:txBody>
          <a:bodyPr wrap="none" anchor="ctr"/>
          <a:lstStyle/>
          <a:p>
            <a:endParaRPr lang="zh-CN" altLang="en-US">
              <a:ea typeface="黑体" pitchFamily="2" charset="-122"/>
            </a:endParaRPr>
          </a:p>
        </p:txBody>
      </p:sp>
      <p:sp>
        <p:nvSpPr>
          <p:cNvPr id="11271" name="Rectangle 13"/>
          <p:cNvSpPr>
            <a:spLocks noGrp="1" noChangeArrowheads="1"/>
          </p:cNvSpPr>
          <p:nvPr>
            <p:ph type="body" idx="1"/>
          </p:nvPr>
        </p:nvSpPr>
        <p:spPr>
          <a:xfrm>
            <a:off x="4283968" y="980728"/>
            <a:ext cx="4619625" cy="4857750"/>
          </a:xfrm>
        </p:spPr>
        <p:txBody>
          <a:bodyPr/>
          <a:lstStyle/>
          <a:p>
            <a:pPr>
              <a:lnSpc>
                <a:spcPct val="200000"/>
              </a:lnSpc>
            </a:pPr>
            <a:r>
              <a:rPr lang="zh-CN" altLang="en-US" sz="2800" dirty="0" smtClean="0">
                <a:solidFill>
                  <a:srgbClr val="FF0000"/>
                </a:solidFill>
              </a:rPr>
              <a:t>项目背景</a:t>
            </a:r>
            <a:endParaRPr lang="en-US" altLang="zh-CN" sz="2800" dirty="0" smtClean="0">
              <a:solidFill>
                <a:srgbClr val="FF0000"/>
              </a:solidFill>
            </a:endParaRPr>
          </a:p>
          <a:p>
            <a:pPr>
              <a:lnSpc>
                <a:spcPct val="200000"/>
              </a:lnSpc>
            </a:pPr>
            <a:r>
              <a:rPr lang="zh-CN" altLang="en-US" sz="2800" dirty="0"/>
              <a:t>建设思路</a:t>
            </a:r>
            <a:endParaRPr lang="en-US" altLang="zh-CN" sz="2800" dirty="0"/>
          </a:p>
          <a:p>
            <a:pPr>
              <a:lnSpc>
                <a:spcPct val="200000"/>
              </a:lnSpc>
            </a:pPr>
            <a:r>
              <a:rPr lang="zh-CN" altLang="en-US" sz="2800" dirty="0" smtClean="0"/>
              <a:t>建设方案</a:t>
            </a:r>
            <a:endParaRPr lang="en-US" altLang="zh-CN" sz="2800" dirty="0" smtClean="0"/>
          </a:p>
          <a:p>
            <a:pPr>
              <a:lnSpc>
                <a:spcPct val="200000"/>
              </a:lnSpc>
            </a:pPr>
            <a:r>
              <a:rPr lang="zh-CN" altLang="en-US" sz="2800" dirty="0" smtClean="0"/>
              <a:t>实施规划</a:t>
            </a:r>
            <a:endParaRPr lang="en-US" altLang="zh-CN" sz="2800" dirty="0" smtClean="0"/>
          </a:p>
        </p:txBody>
      </p:sp>
    </p:spTree>
    <p:extLst>
      <p:ext uri="{BB962C8B-B14F-4D97-AF65-F5344CB8AC3E}">
        <p14:creationId xmlns:p14="http://schemas.microsoft.com/office/powerpoint/2010/main" val="2147724955"/>
      </p:ext>
    </p:extLst>
  </p:cSld>
  <p:clrMapOvr>
    <a:masterClrMapping/>
  </p:clrMapOvr>
  <p:transition advTm="1171"/>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协同设计过程（示意）</a:t>
            </a:r>
            <a:endParaRPr lang="zh-CN" altLang="en-US" dirty="0"/>
          </a:p>
        </p:txBody>
      </p:sp>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96752"/>
            <a:ext cx="4176464" cy="5100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1124744"/>
            <a:ext cx="3776539"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0164" y="4553744"/>
            <a:ext cx="3782376"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右箭头 2"/>
          <p:cNvSpPr/>
          <p:nvPr/>
        </p:nvSpPr>
        <p:spPr bwMode="auto">
          <a:xfrm>
            <a:off x="4355976" y="2996952"/>
            <a:ext cx="504056" cy="50405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14649079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07950" y="-17463"/>
            <a:ext cx="7250132" cy="850901"/>
          </a:xfrm>
        </p:spPr>
        <p:txBody>
          <a:bodyPr/>
          <a:lstStyle/>
          <a:p>
            <a:r>
              <a:rPr lang="zh-CN" altLang="en-US" dirty="0" smtClean="0"/>
              <a:t>过程管控 </a:t>
            </a:r>
            <a:r>
              <a:rPr lang="en-US" altLang="zh-CN" dirty="0" smtClean="0"/>
              <a:t>— </a:t>
            </a:r>
            <a:r>
              <a:rPr lang="zh-CN" altLang="en-US" sz="2000" dirty="0" smtClean="0"/>
              <a:t>项目负责人、技术主管</a:t>
            </a:r>
            <a:endParaRPr lang="zh-CN" altLang="en-US" sz="2000" dirty="0"/>
          </a:p>
        </p:txBody>
      </p:sp>
      <p:pic>
        <p:nvPicPr>
          <p:cNvPr id="200706" name="Picture 2"/>
          <p:cNvPicPr>
            <a:picLocks noChangeAspect="1" noChangeArrowheads="1"/>
          </p:cNvPicPr>
          <p:nvPr/>
        </p:nvPicPr>
        <p:blipFill>
          <a:blip r:embed="rId3" cstate="print"/>
          <a:srcRect/>
          <a:stretch>
            <a:fillRect/>
          </a:stretch>
        </p:blipFill>
        <p:spPr bwMode="auto">
          <a:xfrm>
            <a:off x="857224" y="3429000"/>
            <a:ext cx="7185178" cy="2286016"/>
          </a:xfrm>
          <a:prstGeom prst="rect">
            <a:avLst/>
          </a:prstGeom>
          <a:noFill/>
          <a:ln w="3175">
            <a:solidFill>
              <a:schemeClr val="tx1"/>
            </a:solid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0" name="立方体 9"/>
          <p:cNvSpPr/>
          <p:nvPr/>
        </p:nvSpPr>
        <p:spPr bwMode="auto">
          <a:xfrm>
            <a:off x="857224" y="5929330"/>
            <a:ext cx="3643338" cy="642942"/>
          </a:xfrm>
          <a:prstGeom prst="cube">
            <a:avLst/>
          </a:prstGeom>
          <a:ln w="317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t>设计工具</a:t>
            </a:r>
            <a:endParaRPr kumimoji="0" lang="zh-CN" altLang="en-US" sz="1800" b="0" i="0" u="none" strike="noStrike" cap="none" normalizeH="0" baseline="0" dirty="0" smtClean="0">
              <a:ln>
                <a:noFill/>
              </a:ln>
              <a:solidFill>
                <a:schemeClr val="tx1"/>
              </a:solidFill>
              <a:effectLst/>
              <a:latin typeface="Arial" charset="0"/>
              <a:ea typeface="黑体" pitchFamily="2" charset="-122"/>
            </a:endParaRPr>
          </a:p>
        </p:txBody>
      </p:sp>
      <p:sp>
        <p:nvSpPr>
          <p:cNvPr id="11" name="立方体 10"/>
          <p:cNvSpPr/>
          <p:nvPr/>
        </p:nvSpPr>
        <p:spPr bwMode="auto">
          <a:xfrm>
            <a:off x="4357686" y="5929330"/>
            <a:ext cx="3643338" cy="642942"/>
          </a:xfrm>
          <a:prstGeom prst="cube">
            <a:avLst/>
          </a:prstGeom>
          <a:ln w="317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charset="0"/>
                <a:ea typeface="黑体" pitchFamily="2" charset="-122"/>
              </a:rPr>
              <a:t>研发资源</a:t>
            </a:r>
          </a:p>
        </p:txBody>
      </p:sp>
      <p:sp>
        <p:nvSpPr>
          <p:cNvPr id="12" name="上箭头 11"/>
          <p:cNvSpPr/>
          <p:nvPr/>
        </p:nvSpPr>
        <p:spPr bwMode="auto">
          <a:xfrm rot="10800000">
            <a:off x="6215074" y="5715016"/>
            <a:ext cx="214314" cy="357190"/>
          </a:xfrm>
          <a:prstGeom prst="upArrow">
            <a:avLst/>
          </a:prstGeom>
          <a:ln w="317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3" name="上箭头 12"/>
          <p:cNvSpPr/>
          <p:nvPr/>
        </p:nvSpPr>
        <p:spPr bwMode="auto">
          <a:xfrm rot="10800000">
            <a:off x="2500298" y="5715016"/>
            <a:ext cx="214314" cy="357190"/>
          </a:xfrm>
          <a:prstGeom prst="upArrow">
            <a:avLst/>
          </a:prstGeom>
          <a:ln w="317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4" name="立方体 13"/>
          <p:cNvSpPr/>
          <p:nvPr/>
        </p:nvSpPr>
        <p:spPr bwMode="auto">
          <a:xfrm>
            <a:off x="857224" y="2500306"/>
            <a:ext cx="7143800" cy="642942"/>
          </a:xfrm>
          <a:prstGeom prst="cube">
            <a:avLst/>
          </a:prstGeom>
          <a:ln w="317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charset="0"/>
                <a:ea typeface="黑体" pitchFamily="2" charset="-122"/>
              </a:rPr>
              <a:t>项目管理：进度控制</a:t>
            </a:r>
          </a:p>
        </p:txBody>
      </p:sp>
      <p:sp>
        <p:nvSpPr>
          <p:cNvPr id="15" name="上箭头 14"/>
          <p:cNvSpPr/>
          <p:nvPr/>
        </p:nvSpPr>
        <p:spPr bwMode="auto">
          <a:xfrm>
            <a:off x="4286248" y="3071810"/>
            <a:ext cx="214314" cy="357190"/>
          </a:xfrm>
          <a:prstGeom prst="upArrow">
            <a:avLst/>
          </a:prstGeom>
          <a:ln w="317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pic>
        <p:nvPicPr>
          <p:cNvPr id="200709" name="Picture 5"/>
          <p:cNvPicPr>
            <a:picLocks noChangeAspect="1" noChangeArrowheads="1"/>
          </p:cNvPicPr>
          <p:nvPr/>
        </p:nvPicPr>
        <p:blipFill>
          <a:blip r:embed="rId4" cstate="print"/>
          <a:srcRect/>
          <a:stretch>
            <a:fillRect/>
          </a:stretch>
        </p:blipFill>
        <p:spPr bwMode="auto">
          <a:xfrm>
            <a:off x="642910" y="2500306"/>
            <a:ext cx="7500990" cy="3318807"/>
          </a:xfrm>
          <a:prstGeom prst="rect">
            <a:avLst/>
          </a:prstGeom>
          <a:noFill/>
          <a:ln w="9525">
            <a:noFill/>
            <a:miter lim="800000"/>
            <a:headEnd/>
            <a:tailEnd/>
          </a:ln>
          <a:effectLst/>
        </p:spPr>
      </p:pic>
      <p:pic>
        <p:nvPicPr>
          <p:cNvPr id="200708" name="Picture 4"/>
          <p:cNvPicPr>
            <a:picLocks noChangeAspect="1" noChangeArrowheads="1"/>
          </p:cNvPicPr>
          <p:nvPr/>
        </p:nvPicPr>
        <p:blipFill>
          <a:blip r:embed="rId5" cstate="print"/>
          <a:srcRect/>
          <a:stretch>
            <a:fillRect/>
          </a:stretch>
        </p:blipFill>
        <p:spPr bwMode="auto">
          <a:xfrm>
            <a:off x="5786446" y="2928934"/>
            <a:ext cx="3219360" cy="2286016"/>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pic>
        <p:nvPicPr>
          <p:cNvPr id="200707" name="Picture 3"/>
          <p:cNvPicPr>
            <a:picLocks noChangeAspect="1" noChangeArrowheads="1"/>
          </p:cNvPicPr>
          <p:nvPr/>
        </p:nvPicPr>
        <p:blipFill>
          <a:blip r:embed="rId6" cstate="print"/>
          <a:srcRect/>
          <a:stretch>
            <a:fillRect/>
          </a:stretch>
        </p:blipFill>
        <p:spPr bwMode="auto">
          <a:xfrm>
            <a:off x="6643702" y="4429132"/>
            <a:ext cx="2010117" cy="1285884"/>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pic>
        <p:nvPicPr>
          <p:cNvPr id="200710" name="Picture 6"/>
          <p:cNvPicPr>
            <a:picLocks noChangeAspect="1" noChangeArrowheads="1"/>
          </p:cNvPicPr>
          <p:nvPr/>
        </p:nvPicPr>
        <p:blipFill>
          <a:blip r:embed="rId7" cstate="print"/>
          <a:srcRect/>
          <a:stretch>
            <a:fillRect/>
          </a:stretch>
        </p:blipFill>
        <p:spPr bwMode="auto">
          <a:xfrm>
            <a:off x="642910" y="928670"/>
            <a:ext cx="7500990" cy="1214446"/>
          </a:xfrm>
          <a:prstGeom prst="rect">
            <a:avLst/>
          </a:prstGeom>
          <a:ln>
            <a:solidFill>
              <a:schemeClr val="tx1"/>
            </a:solidFill>
          </a:ln>
          <a:effectLst>
            <a:outerShdw blurRad="292100" dist="139700" dir="2700000" algn="tl" rotWithShape="0">
              <a:srgbClr val="333333">
                <a:alpha val="65000"/>
              </a:srgbClr>
            </a:outerShdw>
          </a:effectLst>
        </p:spPr>
      </p:pic>
      <p:cxnSp>
        <p:nvCxnSpPr>
          <p:cNvPr id="19" name="肘形连接符 18"/>
          <p:cNvCxnSpPr/>
          <p:nvPr/>
        </p:nvCxnSpPr>
        <p:spPr bwMode="auto">
          <a:xfrm rot="5400000" flipH="1" flipV="1">
            <a:off x="2678893" y="2250273"/>
            <a:ext cx="2428892" cy="785818"/>
          </a:xfrm>
          <a:prstGeom prst="bentConnector3">
            <a:avLst>
              <a:gd name="adj1" fmla="val 50000"/>
            </a:avLst>
          </a:prstGeom>
          <a:ln w="19050">
            <a:headEnd type="none" w="med" len="med"/>
            <a:tailEnd type="arrow"/>
          </a:ln>
        </p:spPr>
        <p:style>
          <a:lnRef idx="1">
            <a:schemeClr val="dk1"/>
          </a:lnRef>
          <a:fillRef idx="0">
            <a:schemeClr val="dk1"/>
          </a:fillRef>
          <a:effectRef idx="0">
            <a:schemeClr val="dk1"/>
          </a:effectRef>
          <a:fontRef idx="minor">
            <a:schemeClr val="tx1"/>
          </a:fontRef>
        </p:style>
      </p:cxnSp>
      <p:cxnSp>
        <p:nvCxnSpPr>
          <p:cNvPr id="20" name="肘形连接符 19"/>
          <p:cNvCxnSpPr/>
          <p:nvPr/>
        </p:nvCxnSpPr>
        <p:spPr bwMode="auto">
          <a:xfrm rot="5400000" flipH="1" flipV="1">
            <a:off x="4050503" y="2450300"/>
            <a:ext cx="2971821" cy="928694"/>
          </a:xfrm>
          <a:prstGeom prst="bentConnector3">
            <a:avLst>
              <a:gd name="adj1" fmla="val 67949"/>
            </a:avLst>
          </a:prstGeom>
          <a:ln w="19050">
            <a:headEnd type="none" w="med" len="med"/>
            <a:tailEnd type="arrow"/>
          </a:ln>
        </p:spPr>
        <p:style>
          <a:lnRef idx="1">
            <a:schemeClr val="dk1"/>
          </a:lnRef>
          <a:fillRef idx="0">
            <a:schemeClr val="dk1"/>
          </a:fillRef>
          <a:effectRef idx="0">
            <a:schemeClr val="dk1"/>
          </a:effectRef>
          <a:fontRef idx="minor">
            <a:schemeClr val="tx1"/>
          </a:fontRef>
        </p:style>
      </p:cxnSp>
      <p:sp>
        <p:nvSpPr>
          <p:cNvPr id="22" name="立方体 21"/>
          <p:cNvSpPr/>
          <p:nvPr/>
        </p:nvSpPr>
        <p:spPr bwMode="auto">
          <a:xfrm>
            <a:off x="3000364" y="1428736"/>
            <a:ext cx="1214446" cy="357190"/>
          </a:xfrm>
          <a:prstGeom prst="cub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Arial" charset="0"/>
                <a:ea typeface="黑体" pitchFamily="2" charset="-122"/>
              </a:rPr>
              <a:t>状态反馈</a:t>
            </a:r>
          </a:p>
        </p:txBody>
      </p:sp>
    </p:spTree>
    <p:extLst>
      <p:ext uri="{BB962C8B-B14F-4D97-AF65-F5344CB8AC3E}">
        <p14:creationId xmlns:p14="http://schemas.microsoft.com/office/powerpoint/2010/main" val="24838050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0706"/>
                                        </p:tgtEl>
                                        <p:attrNameLst>
                                          <p:attrName>style.visibility</p:attrName>
                                        </p:attrNameLst>
                                      </p:cBhvr>
                                      <p:to>
                                        <p:strVal val="visible"/>
                                      </p:to>
                                    </p:set>
                                    <p:animEffect transition="in" filter="wipe(left)">
                                      <p:cBhvr>
                                        <p:cTn id="7" dur="500"/>
                                        <p:tgtEl>
                                          <p:spTgt spid="2007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par>
                          <p:cTn id="28" fill="hold">
                            <p:stCondLst>
                              <p:cond delay="500"/>
                            </p:stCondLst>
                            <p:childTnLst>
                              <p:par>
                                <p:cTn id="29" presetID="22" presetClass="entr" presetSubtype="4"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00709"/>
                                        </p:tgtEl>
                                        <p:attrNameLst>
                                          <p:attrName>style.visibility</p:attrName>
                                        </p:attrNameLst>
                                      </p:cBhvr>
                                      <p:to>
                                        <p:strVal val="visible"/>
                                      </p:to>
                                    </p:set>
                                    <p:animEffect transition="in" filter="wipe(left)">
                                      <p:cBhvr>
                                        <p:cTn id="36" dur="500"/>
                                        <p:tgtEl>
                                          <p:spTgt spid="200709"/>
                                        </p:tgtEl>
                                      </p:cBhvr>
                                    </p:animEffect>
                                  </p:childTnLst>
                                </p:cTn>
                              </p:par>
                            </p:childTnLst>
                          </p:cTn>
                        </p:par>
                        <p:par>
                          <p:cTn id="37" fill="hold">
                            <p:stCondLst>
                              <p:cond delay="500"/>
                            </p:stCondLst>
                            <p:childTnLst>
                              <p:par>
                                <p:cTn id="38" presetID="1" presetClass="emph" presetSubtype="2" fill="hold" nodeType="afterEffect">
                                  <p:stCondLst>
                                    <p:cond delay="0"/>
                                  </p:stCondLst>
                                  <p:childTnLst>
                                    <p:animClr clrSpc="rgb" dir="cw">
                                      <p:cBhvr>
                                        <p:cTn id="39" dur="500" fill="hold"/>
                                        <p:tgtEl>
                                          <p:spTgt spid="12"/>
                                        </p:tgtEl>
                                        <p:attrNameLst>
                                          <p:attrName>fillcolor</p:attrName>
                                        </p:attrNameLst>
                                      </p:cBhvr>
                                      <p:to>
                                        <a:srgbClr val="99FF33"/>
                                      </p:to>
                                    </p:animClr>
                                    <p:set>
                                      <p:cBhvr>
                                        <p:cTn id="40" dur="500" fill="hold"/>
                                        <p:tgtEl>
                                          <p:spTgt spid="12"/>
                                        </p:tgtEl>
                                        <p:attrNameLst>
                                          <p:attrName>fill.type</p:attrName>
                                        </p:attrNameLst>
                                      </p:cBhvr>
                                      <p:to>
                                        <p:strVal val="solid"/>
                                      </p:to>
                                    </p:set>
                                    <p:set>
                                      <p:cBhvr>
                                        <p:cTn id="41" dur="500" fill="hold"/>
                                        <p:tgtEl>
                                          <p:spTgt spid="12"/>
                                        </p:tgtEl>
                                        <p:attrNameLst>
                                          <p:attrName>fill.on</p:attrName>
                                        </p:attrNameLst>
                                      </p:cBhvr>
                                      <p:to>
                                        <p:strVal val="true"/>
                                      </p:to>
                                    </p:set>
                                  </p:childTnLst>
                                </p:cTn>
                              </p:par>
                              <p:par>
                                <p:cTn id="42" presetID="1" presetClass="emph" presetSubtype="2" fill="hold" nodeType="withEffect">
                                  <p:stCondLst>
                                    <p:cond delay="0"/>
                                  </p:stCondLst>
                                  <p:childTnLst>
                                    <p:animClr clrSpc="rgb" dir="cw">
                                      <p:cBhvr>
                                        <p:cTn id="43" dur="500" fill="hold"/>
                                        <p:tgtEl>
                                          <p:spTgt spid="13"/>
                                        </p:tgtEl>
                                        <p:attrNameLst>
                                          <p:attrName>fillcolor</p:attrName>
                                        </p:attrNameLst>
                                      </p:cBhvr>
                                      <p:to>
                                        <a:srgbClr val="99FF33"/>
                                      </p:to>
                                    </p:animClr>
                                    <p:set>
                                      <p:cBhvr>
                                        <p:cTn id="44" dur="500" fill="hold"/>
                                        <p:tgtEl>
                                          <p:spTgt spid="13"/>
                                        </p:tgtEl>
                                        <p:attrNameLst>
                                          <p:attrName>fill.type</p:attrName>
                                        </p:attrNameLst>
                                      </p:cBhvr>
                                      <p:to>
                                        <p:strVal val="solid"/>
                                      </p:to>
                                    </p:set>
                                    <p:set>
                                      <p:cBhvr>
                                        <p:cTn id="45" dur="500" fill="hold"/>
                                        <p:tgtEl>
                                          <p:spTgt spid="13"/>
                                        </p:tgtEl>
                                        <p:attrNameLst>
                                          <p:attrName>fill.on</p:attrName>
                                        </p:attrNameLst>
                                      </p:cBhvr>
                                      <p:to>
                                        <p:strVal val="true"/>
                                      </p:to>
                                    </p:set>
                                  </p:childTnLst>
                                </p:cTn>
                              </p:par>
                            </p:childTnLst>
                          </p:cTn>
                        </p:par>
                        <p:par>
                          <p:cTn id="46" fill="hold">
                            <p:stCondLst>
                              <p:cond delay="1000"/>
                            </p:stCondLst>
                            <p:childTnLst>
                              <p:par>
                                <p:cTn id="47" presetID="1" presetClass="emph" presetSubtype="2" fill="hold" nodeType="afterEffect">
                                  <p:stCondLst>
                                    <p:cond delay="0"/>
                                  </p:stCondLst>
                                  <p:childTnLst>
                                    <p:animClr clrSpc="rgb" dir="cw">
                                      <p:cBhvr>
                                        <p:cTn id="48" dur="500" fill="hold"/>
                                        <p:tgtEl>
                                          <p:spTgt spid="11"/>
                                        </p:tgtEl>
                                        <p:attrNameLst>
                                          <p:attrName>fillcolor</p:attrName>
                                        </p:attrNameLst>
                                      </p:cBhvr>
                                      <p:to>
                                        <a:srgbClr val="FFCC00"/>
                                      </p:to>
                                    </p:animClr>
                                    <p:set>
                                      <p:cBhvr>
                                        <p:cTn id="49" dur="500" fill="hold"/>
                                        <p:tgtEl>
                                          <p:spTgt spid="11"/>
                                        </p:tgtEl>
                                        <p:attrNameLst>
                                          <p:attrName>fill.type</p:attrName>
                                        </p:attrNameLst>
                                      </p:cBhvr>
                                      <p:to>
                                        <p:strVal val="solid"/>
                                      </p:to>
                                    </p:set>
                                    <p:set>
                                      <p:cBhvr>
                                        <p:cTn id="50" dur="500" fill="hold"/>
                                        <p:tgtEl>
                                          <p:spTgt spid="11"/>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500" fill="hold"/>
                                        <p:tgtEl>
                                          <p:spTgt spid="10"/>
                                        </p:tgtEl>
                                        <p:attrNameLst>
                                          <p:attrName>fillcolor</p:attrName>
                                        </p:attrNameLst>
                                      </p:cBhvr>
                                      <p:to>
                                        <a:srgbClr val="FFCC00"/>
                                      </p:to>
                                    </p:animClr>
                                    <p:set>
                                      <p:cBhvr>
                                        <p:cTn id="53" dur="500" fill="hold"/>
                                        <p:tgtEl>
                                          <p:spTgt spid="10"/>
                                        </p:tgtEl>
                                        <p:attrNameLst>
                                          <p:attrName>fill.type</p:attrName>
                                        </p:attrNameLst>
                                      </p:cBhvr>
                                      <p:to>
                                        <p:strVal val="solid"/>
                                      </p:to>
                                    </p:set>
                                    <p:set>
                                      <p:cBhvr>
                                        <p:cTn id="54" dur="500" fill="hold"/>
                                        <p:tgtEl>
                                          <p:spTgt spid="10"/>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down)">
                                      <p:cBhvr>
                                        <p:cTn id="59" dur="500"/>
                                        <p:tgtEl>
                                          <p:spTgt spid="19"/>
                                        </p:tgtEl>
                                      </p:cBhvr>
                                    </p:animEffect>
                                  </p:childTnLst>
                                </p:cTn>
                              </p:par>
                            </p:childTnLst>
                          </p:cTn>
                        </p:par>
                        <p:par>
                          <p:cTn id="60" fill="hold">
                            <p:stCondLst>
                              <p:cond delay="500"/>
                            </p:stCondLst>
                            <p:childTnLst>
                              <p:par>
                                <p:cTn id="61" presetID="22" presetClass="entr" presetSubtype="4"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down)">
                                      <p:cBhvr>
                                        <p:cTn id="63" dur="500"/>
                                        <p:tgtEl>
                                          <p:spTgt spid="22"/>
                                        </p:tgtEl>
                                      </p:cBhvr>
                                    </p:animEffect>
                                  </p:childTnLst>
                                </p:cTn>
                              </p:par>
                              <p:par>
                                <p:cTn id="64" presetID="22" presetClass="entr" presetSubtype="4"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down)">
                                      <p:cBhvr>
                                        <p:cTn id="66" dur="500"/>
                                        <p:tgtEl>
                                          <p:spTgt spid="20"/>
                                        </p:tgtEl>
                                      </p:cBhvr>
                                    </p:animEffect>
                                  </p:childTnLst>
                                </p:cTn>
                              </p:par>
                            </p:childTnLst>
                          </p:cTn>
                        </p:par>
                        <p:par>
                          <p:cTn id="67" fill="hold">
                            <p:stCondLst>
                              <p:cond delay="1000"/>
                            </p:stCondLst>
                            <p:childTnLst>
                              <p:par>
                                <p:cTn id="68" presetID="22" presetClass="entr" presetSubtype="4" fill="hold" nodeType="afterEffect">
                                  <p:stCondLst>
                                    <p:cond delay="0"/>
                                  </p:stCondLst>
                                  <p:childTnLst>
                                    <p:set>
                                      <p:cBhvr>
                                        <p:cTn id="69" dur="1" fill="hold">
                                          <p:stCondLst>
                                            <p:cond delay="0"/>
                                          </p:stCondLst>
                                        </p:cTn>
                                        <p:tgtEl>
                                          <p:spTgt spid="200710"/>
                                        </p:tgtEl>
                                        <p:attrNameLst>
                                          <p:attrName>style.visibility</p:attrName>
                                        </p:attrNameLst>
                                      </p:cBhvr>
                                      <p:to>
                                        <p:strVal val="visible"/>
                                      </p:to>
                                    </p:set>
                                    <p:animEffect transition="in" filter="wipe(down)">
                                      <p:cBhvr>
                                        <p:cTn id="70" dur="500"/>
                                        <p:tgtEl>
                                          <p:spTgt spid="20071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200708"/>
                                        </p:tgtEl>
                                        <p:attrNameLst>
                                          <p:attrName>style.visibility</p:attrName>
                                        </p:attrNameLst>
                                      </p:cBhvr>
                                      <p:to>
                                        <p:strVal val="visible"/>
                                      </p:to>
                                    </p:set>
                                    <p:animEffect transition="in" filter="wipe(up)">
                                      <p:cBhvr>
                                        <p:cTn id="75" dur="500"/>
                                        <p:tgtEl>
                                          <p:spTgt spid="20070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200707"/>
                                        </p:tgtEl>
                                        <p:attrNameLst>
                                          <p:attrName>style.visibility</p:attrName>
                                        </p:attrNameLst>
                                      </p:cBhvr>
                                      <p:to>
                                        <p:strVal val="visible"/>
                                      </p:to>
                                    </p:set>
                                    <p:animEffect transition="in" filter="wipe(up)">
                                      <p:cBhvr>
                                        <p:cTn id="80" dur="500"/>
                                        <p:tgtEl>
                                          <p:spTgt spid="200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组合 1"/>
          <p:cNvGrpSpPr>
            <a:grpSpLocks/>
          </p:cNvGrpSpPr>
          <p:nvPr/>
        </p:nvGrpSpPr>
        <p:grpSpPr bwMode="auto">
          <a:xfrm>
            <a:off x="107950" y="692696"/>
            <a:ext cx="8928100" cy="6120408"/>
            <a:chOff x="323850" y="44624"/>
            <a:chExt cx="8424863" cy="6624736"/>
          </a:xfrm>
        </p:grpSpPr>
        <p:sp>
          <p:nvSpPr>
            <p:cNvPr id="40" name="矩形 39"/>
            <p:cNvSpPr/>
            <p:nvPr/>
          </p:nvSpPr>
          <p:spPr bwMode="auto">
            <a:xfrm>
              <a:off x="323850" y="44624"/>
              <a:ext cx="8424863" cy="6624736"/>
            </a:xfrm>
            <a:prstGeom prst="rect">
              <a:avLst/>
            </a:prstGeom>
            <a:solidFill>
              <a:srgbClr val="FFFF00"/>
            </a:solidFill>
            <a:ln w="9525">
              <a:solidFill>
                <a:schemeClr val="tx1"/>
              </a:solidFill>
              <a:tailEnd type="triangle"/>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zh-CN" altLang="en-US" sz="2400">
                <a:latin typeface="黑体" pitchFamily="49" charset="-122"/>
                <a:cs typeface="Times New Roman" pitchFamily="18" charset="0"/>
              </a:endParaRPr>
            </a:p>
          </p:txBody>
        </p:sp>
        <p:sp>
          <p:nvSpPr>
            <p:cNvPr id="41" name="矩形 40"/>
            <p:cNvSpPr/>
            <p:nvPr/>
          </p:nvSpPr>
          <p:spPr bwMode="auto">
            <a:xfrm>
              <a:off x="431707" y="591847"/>
              <a:ext cx="8201659" cy="892095"/>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专业应用系统</a:t>
              </a:r>
            </a:p>
          </p:txBody>
        </p:sp>
        <p:sp>
          <p:nvSpPr>
            <p:cNvPr id="42" name="矩形 41"/>
            <p:cNvSpPr/>
            <p:nvPr/>
          </p:nvSpPr>
          <p:spPr bwMode="auto">
            <a:xfrm>
              <a:off x="431707" y="1556085"/>
              <a:ext cx="8201659" cy="5021778"/>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基础支撑软件</a:t>
              </a:r>
            </a:p>
          </p:txBody>
        </p:sp>
        <p:sp>
          <p:nvSpPr>
            <p:cNvPr id="44" name="矩形 43"/>
            <p:cNvSpPr/>
            <p:nvPr/>
          </p:nvSpPr>
          <p:spPr bwMode="auto">
            <a:xfrm>
              <a:off x="3250981" y="3257577"/>
              <a:ext cx="2536148" cy="1400608"/>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协同仿真管理</a:t>
              </a:r>
            </a:p>
          </p:txBody>
        </p:sp>
        <p:sp>
          <p:nvSpPr>
            <p:cNvPr id="45" name="矩形 44"/>
            <p:cNvSpPr/>
            <p:nvPr/>
          </p:nvSpPr>
          <p:spPr bwMode="auto">
            <a:xfrm>
              <a:off x="5966891" y="3257577"/>
              <a:ext cx="2536147" cy="1400608"/>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多学科集成优化</a:t>
              </a:r>
            </a:p>
          </p:txBody>
        </p:sp>
        <p:sp>
          <p:nvSpPr>
            <p:cNvPr id="46" name="矩形 45"/>
            <p:cNvSpPr/>
            <p:nvPr/>
          </p:nvSpPr>
          <p:spPr bwMode="auto">
            <a:xfrm>
              <a:off x="533573" y="943759"/>
              <a:ext cx="1075578"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履带总体</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47" name="矩形 46"/>
            <p:cNvSpPr/>
            <p:nvPr/>
          </p:nvSpPr>
          <p:spPr bwMode="auto">
            <a:xfrm>
              <a:off x="3980517" y="943759"/>
              <a:ext cx="1075578"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防护专业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48" name="矩形 47"/>
            <p:cNvSpPr/>
            <p:nvPr/>
          </p:nvSpPr>
          <p:spPr bwMode="auto">
            <a:xfrm>
              <a:off x="5129497" y="943759"/>
              <a:ext cx="1075578"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轮式总体</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49" name="矩形 48"/>
            <p:cNvSpPr/>
            <p:nvPr/>
          </p:nvSpPr>
          <p:spPr bwMode="auto">
            <a:xfrm>
              <a:off x="6278479" y="943759"/>
              <a:ext cx="1074080"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行动专业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50" name="矩形 49"/>
            <p:cNvSpPr/>
            <p:nvPr/>
          </p:nvSpPr>
          <p:spPr bwMode="auto">
            <a:xfrm>
              <a:off x="7425962" y="943759"/>
              <a:ext cx="1077076"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en-US" altLang="zh-CN" sz="1400">
                  <a:solidFill>
                    <a:schemeClr val="tx1"/>
                  </a:solidFill>
                  <a:latin typeface="黑体" pitchFamily="49" charset="-122"/>
                </a:rPr>
                <a:t>…….</a:t>
              </a:r>
              <a:endParaRPr lang="zh-CN" altLang="en-US" sz="1400">
                <a:solidFill>
                  <a:schemeClr val="tx1"/>
                </a:solidFill>
                <a:latin typeface="黑体" pitchFamily="49" charset="-122"/>
              </a:endParaRPr>
            </a:p>
          </p:txBody>
        </p:sp>
        <p:sp>
          <p:nvSpPr>
            <p:cNvPr id="52" name="矩形 51"/>
            <p:cNvSpPr/>
            <p:nvPr/>
          </p:nvSpPr>
          <p:spPr bwMode="auto">
            <a:xfrm>
              <a:off x="533573" y="4730327"/>
              <a:ext cx="7969465" cy="85866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过程数据管理</a:t>
              </a:r>
            </a:p>
          </p:txBody>
        </p:sp>
        <p:sp>
          <p:nvSpPr>
            <p:cNvPr id="53" name="矩形 52"/>
            <p:cNvSpPr/>
            <p:nvPr/>
          </p:nvSpPr>
          <p:spPr bwMode="auto">
            <a:xfrm>
              <a:off x="533573" y="3257577"/>
              <a:ext cx="2534649" cy="1400608"/>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设计导航</a:t>
              </a:r>
            </a:p>
          </p:txBody>
        </p:sp>
        <p:sp>
          <p:nvSpPr>
            <p:cNvPr id="59" name="矩形 58"/>
            <p:cNvSpPr/>
            <p:nvPr/>
          </p:nvSpPr>
          <p:spPr bwMode="auto">
            <a:xfrm>
              <a:off x="740299" y="5124468"/>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元数据管理</a:t>
              </a:r>
            </a:p>
          </p:txBody>
        </p:sp>
        <p:sp>
          <p:nvSpPr>
            <p:cNvPr id="60" name="矩形 59"/>
            <p:cNvSpPr/>
            <p:nvPr/>
          </p:nvSpPr>
          <p:spPr bwMode="auto">
            <a:xfrm>
              <a:off x="2028596" y="5124468"/>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数据可视化</a:t>
              </a:r>
            </a:p>
          </p:txBody>
        </p:sp>
        <p:sp>
          <p:nvSpPr>
            <p:cNvPr id="61" name="矩形 60"/>
            <p:cNvSpPr/>
            <p:nvPr/>
          </p:nvSpPr>
          <p:spPr bwMode="auto">
            <a:xfrm>
              <a:off x="3319889" y="5124468"/>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数据对比</a:t>
              </a:r>
            </a:p>
          </p:txBody>
        </p:sp>
        <p:sp>
          <p:nvSpPr>
            <p:cNvPr id="62" name="矩形 61"/>
            <p:cNvSpPr/>
            <p:nvPr/>
          </p:nvSpPr>
          <p:spPr bwMode="auto">
            <a:xfrm>
              <a:off x="4608186" y="5124468"/>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数据谱系</a:t>
              </a:r>
            </a:p>
          </p:txBody>
        </p:sp>
        <p:sp>
          <p:nvSpPr>
            <p:cNvPr id="63" name="矩形 62"/>
            <p:cNvSpPr/>
            <p:nvPr/>
          </p:nvSpPr>
          <p:spPr bwMode="auto">
            <a:xfrm>
              <a:off x="5899479" y="5124468"/>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多视图管理</a:t>
              </a:r>
            </a:p>
          </p:txBody>
        </p:sp>
        <p:sp>
          <p:nvSpPr>
            <p:cNvPr id="64" name="矩形 63"/>
            <p:cNvSpPr/>
            <p:nvPr/>
          </p:nvSpPr>
          <p:spPr bwMode="auto">
            <a:xfrm>
              <a:off x="7187776" y="5124468"/>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数据备份恢复</a:t>
              </a:r>
            </a:p>
          </p:txBody>
        </p:sp>
        <p:sp>
          <p:nvSpPr>
            <p:cNvPr id="65" name="矩形 64"/>
            <p:cNvSpPr/>
            <p:nvPr/>
          </p:nvSpPr>
          <p:spPr bwMode="auto">
            <a:xfrm>
              <a:off x="1682554" y="943759"/>
              <a:ext cx="1077076"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炮塔专业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66" name="矩形 65"/>
            <p:cNvSpPr/>
            <p:nvPr/>
          </p:nvSpPr>
          <p:spPr bwMode="auto">
            <a:xfrm>
              <a:off x="2831535" y="943759"/>
              <a:ext cx="1077077"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传动专业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68" name="矩形 67"/>
            <p:cNvSpPr/>
            <p:nvPr/>
          </p:nvSpPr>
          <p:spPr bwMode="auto">
            <a:xfrm>
              <a:off x="621956" y="3609488"/>
              <a:ext cx="1178941"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设计过程定义</a:t>
              </a:r>
            </a:p>
          </p:txBody>
        </p:sp>
        <p:sp>
          <p:nvSpPr>
            <p:cNvPr id="69" name="矩形 68"/>
            <p:cNvSpPr/>
            <p:nvPr/>
          </p:nvSpPr>
          <p:spPr bwMode="auto">
            <a:xfrm>
              <a:off x="1859321" y="3609488"/>
              <a:ext cx="1131004"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设计工具封装</a:t>
              </a:r>
            </a:p>
          </p:txBody>
        </p:sp>
        <p:sp>
          <p:nvSpPr>
            <p:cNvPr id="70" name="矩形 69"/>
            <p:cNvSpPr/>
            <p:nvPr/>
          </p:nvSpPr>
          <p:spPr bwMode="auto">
            <a:xfrm>
              <a:off x="621956" y="4153192"/>
              <a:ext cx="1178941"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设计过程管理</a:t>
              </a:r>
            </a:p>
          </p:txBody>
        </p:sp>
        <p:sp>
          <p:nvSpPr>
            <p:cNvPr id="71" name="矩形 70"/>
            <p:cNvSpPr/>
            <p:nvPr/>
          </p:nvSpPr>
          <p:spPr bwMode="auto">
            <a:xfrm>
              <a:off x="1859321" y="4153192"/>
              <a:ext cx="1131004"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设计过程监控</a:t>
              </a:r>
            </a:p>
          </p:txBody>
        </p:sp>
        <p:sp>
          <p:nvSpPr>
            <p:cNvPr id="72" name="矩形 71"/>
            <p:cNvSpPr/>
            <p:nvPr/>
          </p:nvSpPr>
          <p:spPr bwMode="auto">
            <a:xfrm>
              <a:off x="3355842" y="3641160"/>
              <a:ext cx="1178942"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仿真工具集成</a:t>
              </a:r>
            </a:p>
          </p:txBody>
        </p:sp>
        <p:sp>
          <p:nvSpPr>
            <p:cNvPr id="73" name="矩形 72"/>
            <p:cNvSpPr/>
            <p:nvPr/>
          </p:nvSpPr>
          <p:spPr bwMode="auto">
            <a:xfrm>
              <a:off x="4593206" y="3641160"/>
              <a:ext cx="1131005"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仿真向导模板</a:t>
              </a:r>
            </a:p>
          </p:txBody>
        </p:sp>
        <p:sp>
          <p:nvSpPr>
            <p:cNvPr id="87" name="矩形 86"/>
            <p:cNvSpPr/>
            <p:nvPr/>
          </p:nvSpPr>
          <p:spPr bwMode="auto">
            <a:xfrm>
              <a:off x="533573" y="1916794"/>
              <a:ext cx="7987441" cy="125632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smtClean="0">
                  <a:solidFill>
                    <a:schemeClr val="tx1"/>
                  </a:solidFill>
                  <a:latin typeface="黑体" pitchFamily="49" charset="-122"/>
                </a:rPr>
                <a:t>研发过程协同管理</a:t>
              </a:r>
              <a:endParaRPr lang="zh-CN" altLang="en-US" sz="1600" dirty="0">
                <a:solidFill>
                  <a:schemeClr val="tx1"/>
                </a:solidFill>
                <a:latin typeface="黑体" pitchFamily="49" charset="-122"/>
              </a:endParaRPr>
            </a:p>
          </p:txBody>
        </p:sp>
        <p:sp>
          <p:nvSpPr>
            <p:cNvPr id="74" name="矩形 73"/>
            <p:cNvSpPr/>
            <p:nvPr/>
          </p:nvSpPr>
          <p:spPr bwMode="auto">
            <a:xfrm>
              <a:off x="3355842" y="4186623"/>
              <a:ext cx="1178942" cy="39942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仿真过程集成</a:t>
              </a:r>
            </a:p>
          </p:txBody>
        </p:sp>
        <p:sp>
          <p:nvSpPr>
            <p:cNvPr id="75" name="矩形 74"/>
            <p:cNvSpPr/>
            <p:nvPr/>
          </p:nvSpPr>
          <p:spPr bwMode="auto">
            <a:xfrm>
              <a:off x="4593206" y="4186623"/>
              <a:ext cx="1131005" cy="39942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资源任务调度</a:t>
              </a:r>
            </a:p>
          </p:txBody>
        </p:sp>
        <p:sp>
          <p:nvSpPr>
            <p:cNvPr id="76" name="矩形 75"/>
            <p:cNvSpPr/>
            <p:nvPr/>
          </p:nvSpPr>
          <p:spPr bwMode="auto">
            <a:xfrm>
              <a:off x="6092724" y="3649959"/>
              <a:ext cx="1178941"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优化流程定义</a:t>
              </a:r>
            </a:p>
          </p:txBody>
        </p:sp>
        <p:sp>
          <p:nvSpPr>
            <p:cNvPr id="77" name="矩形 76"/>
            <p:cNvSpPr/>
            <p:nvPr/>
          </p:nvSpPr>
          <p:spPr bwMode="auto">
            <a:xfrm>
              <a:off x="7330089" y="3649959"/>
              <a:ext cx="1131004"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优化组件封装</a:t>
              </a:r>
            </a:p>
          </p:txBody>
        </p:sp>
        <p:sp>
          <p:nvSpPr>
            <p:cNvPr id="78" name="矩形 77"/>
            <p:cNvSpPr/>
            <p:nvPr/>
          </p:nvSpPr>
          <p:spPr bwMode="auto">
            <a:xfrm>
              <a:off x="6092724" y="4193661"/>
              <a:ext cx="1178941"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多方案对比</a:t>
              </a:r>
            </a:p>
          </p:txBody>
        </p:sp>
        <p:sp>
          <p:nvSpPr>
            <p:cNvPr id="79" name="矩形 78"/>
            <p:cNvSpPr/>
            <p:nvPr/>
          </p:nvSpPr>
          <p:spPr bwMode="auto">
            <a:xfrm>
              <a:off x="7330089" y="4193661"/>
              <a:ext cx="1131004"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多学科优化</a:t>
              </a:r>
            </a:p>
          </p:txBody>
        </p:sp>
        <p:sp>
          <p:nvSpPr>
            <p:cNvPr id="80" name="矩形 79"/>
            <p:cNvSpPr/>
            <p:nvPr/>
          </p:nvSpPr>
          <p:spPr bwMode="auto">
            <a:xfrm>
              <a:off x="539565" y="5666412"/>
              <a:ext cx="7969465" cy="85866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工程资源管理</a:t>
              </a:r>
            </a:p>
          </p:txBody>
        </p:sp>
        <p:sp>
          <p:nvSpPr>
            <p:cNvPr id="81" name="矩形 80"/>
            <p:cNvSpPr/>
            <p:nvPr/>
          </p:nvSpPr>
          <p:spPr bwMode="auto">
            <a:xfrm>
              <a:off x="746292" y="6060553"/>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流程模板库</a:t>
              </a:r>
            </a:p>
          </p:txBody>
        </p:sp>
        <p:sp>
          <p:nvSpPr>
            <p:cNvPr id="82" name="矩形 81"/>
            <p:cNvSpPr/>
            <p:nvPr/>
          </p:nvSpPr>
          <p:spPr bwMode="auto">
            <a:xfrm>
              <a:off x="2034589" y="6060553"/>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设计模型库</a:t>
              </a:r>
            </a:p>
          </p:txBody>
        </p:sp>
        <p:sp>
          <p:nvSpPr>
            <p:cNvPr id="83" name="矩形 82"/>
            <p:cNvSpPr/>
            <p:nvPr/>
          </p:nvSpPr>
          <p:spPr bwMode="auto">
            <a:xfrm>
              <a:off x="3325882" y="6060553"/>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仿真模板库</a:t>
              </a:r>
            </a:p>
          </p:txBody>
        </p:sp>
        <p:sp>
          <p:nvSpPr>
            <p:cNvPr id="84" name="矩形 83"/>
            <p:cNvSpPr/>
            <p:nvPr/>
          </p:nvSpPr>
          <p:spPr bwMode="auto">
            <a:xfrm>
              <a:off x="4614179" y="6060553"/>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优化模型库</a:t>
              </a:r>
            </a:p>
          </p:txBody>
        </p:sp>
        <p:sp>
          <p:nvSpPr>
            <p:cNvPr id="85" name="矩形 84"/>
            <p:cNvSpPr/>
            <p:nvPr/>
          </p:nvSpPr>
          <p:spPr bwMode="auto">
            <a:xfrm>
              <a:off x="5905472" y="6060553"/>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设计知识库</a:t>
              </a:r>
            </a:p>
          </p:txBody>
        </p:sp>
        <p:sp>
          <p:nvSpPr>
            <p:cNvPr id="86" name="矩形 85"/>
            <p:cNvSpPr/>
            <p:nvPr/>
          </p:nvSpPr>
          <p:spPr bwMode="auto">
            <a:xfrm>
              <a:off x="7193769" y="6060553"/>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仿真知识库</a:t>
              </a:r>
            </a:p>
          </p:txBody>
        </p:sp>
        <p:sp>
          <p:nvSpPr>
            <p:cNvPr id="88" name="矩形 87"/>
            <p:cNvSpPr/>
            <p:nvPr/>
          </p:nvSpPr>
          <p:spPr bwMode="auto">
            <a:xfrm>
              <a:off x="533573" y="2288061"/>
              <a:ext cx="3938294" cy="885057"/>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流程管理</a:t>
              </a:r>
            </a:p>
          </p:txBody>
        </p:sp>
        <p:sp>
          <p:nvSpPr>
            <p:cNvPr id="89" name="矩形 88"/>
            <p:cNvSpPr/>
            <p:nvPr/>
          </p:nvSpPr>
          <p:spPr bwMode="auto">
            <a:xfrm>
              <a:off x="2578370"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流程监控</a:t>
              </a:r>
            </a:p>
          </p:txBody>
        </p:sp>
        <p:sp>
          <p:nvSpPr>
            <p:cNvPr id="90" name="矩形 89"/>
            <p:cNvSpPr/>
            <p:nvPr/>
          </p:nvSpPr>
          <p:spPr bwMode="auto">
            <a:xfrm>
              <a:off x="584505" y="2654049"/>
              <a:ext cx="898812"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流程定义</a:t>
              </a:r>
            </a:p>
          </p:txBody>
        </p:sp>
        <p:sp>
          <p:nvSpPr>
            <p:cNvPr id="91" name="矩形 90"/>
            <p:cNvSpPr/>
            <p:nvPr/>
          </p:nvSpPr>
          <p:spPr bwMode="auto">
            <a:xfrm>
              <a:off x="1580689"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流程执行</a:t>
              </a:r>
            </a:p>
          </p:txBody>
        </p:sp>
        <p:sp>
          <p:nvSpPr>
            <p:cNvPr id="92" name="矩形 91"/>
            <p:cNvSpPr/>
            <p:nvPr/>
          </p:nvSpPr>
          <p:spPr bwMode="auto">
            <a:xfrm>
              <a:off x="3576051"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应用集成</a:t>
              </a:r>
            </a:p>
          </p:txBody>
        </p:sp>
        <p:sp>
          <p:nvSpPr>
            <p:cNvPr id="93" name="矩形 92"/>
            <p:cNvSpPr/>
            <p:nvPr/>
          </p:nvSpPr>
          <p:spPr bwMode="auto">
            <a:xfrm>
              <a:off x="4536281" y="2281023"/>
              <a:ext cx="3984733" cy="886817"/>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协同任务管理</a:t>
              </a:r>
            </a:p>
          </p:txBody>
        </p:sp>
        <p:sp>
          <p:nvSpPr>
            <p:cNvPr id="94" name="矩形 93"/>
            <p:cNvSpPr/>
            <p:nvPr/>
          </p:nvSpPr>
          <p:spPr bwMode="auto">
            <a:xfrm>
              <a:off x="4573732"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任务管理</a:t>
              </a:r>
            </a:p>
          </p:txBody>
        </p:sp>
        <p:sp>
          <p:nvSpPr>
            <p:cNvPr id="95" name="矩形 94"/>
            <p:cNvSpPr/>
            <p:nvPr/>
          </p:nvSpPr>
          <p:spPr bwMode="auto">
            <a:xfrm>
              <a:off x="5571414"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任务执行</a:t>
              </a:r>
            </a:p>
          </p:txBody>
        </p:sp>
        <p:sp>
          <p:nvSpPr>
            <p:cNvPr id="96" name="矩形 95"/>
            <p:cNvSpPr/>
            <p:nvPr/>
          </p:nvSpPr>
          <p:spPr bwMode="auto">
            <a:xfrm>
              <a:off x="7566776" y="2654049"/>
              <a:ext cx="898812"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任务统计</a:t>
              </a:r>
            </a:p>
          </p:txBody>
        </p:sp>
        <p:sp>
          <p:nvSpPr>
            <p:cNvPr id="97" name="矩形 96"/>
            <p:cNvSpPr/>
            <p:nvPr/>
          </p:nvSpPr>
          <p:spPr bwMode="auto">
            <a:xfrm>
              <a:off x="6569095"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任务监控</a:t>
              </a:r>
            </a:p>
          </p:txBody>
        </p:sp>
      </p:grpSp>
      <p:sp>
        <p:nvSpPr>
          <p:cNvPr id="54" name="标题 8"/>
          <p:cNvSpPr>
            <a:spLocks noGrp="1"/>
          </p:cNvSpPr>
          <p:nvPr>
            <p:ph type="title"/>
          </p:nvPr>
        </p:nvSpPr>
        <p:spPr>
          <a:xfrm>
            <a:off x="142875" y="44450"/>
            <a:ext cx="6229350" cy="669925"/>
          </a:xfrm>
        </p:spPr>
        <p:txBody>
          <a:bodyPr rtlCol="0"/>
          <a:lstStyle/>
          <a:p>
            <a:pPr eaLnBrk="1" fontAlgn="auto" hangingPunct="1">
              <a:spcAft>
                <a:spcPts val="0"/>
              </a:spcAft>
              <a:defRPr/>
            </a:pPr>
            <a:r>
              <a:rPr lang="zh-CN" altLang="en-US" dirty="0" smtClean="0"/>
              <a:t>平台架构</a:t>
            </a:r>
            <a:endParaRPr lang="zh-CN" altLang="en-US" dirty="0"/>
          </a:p>
        </p:txBody>
      </p:sp>
      <p:sp>
        <p:nvSpPr>
          <p:cNvPr id="2" name="圆角矩形 1"/>
          <p:cNvSpPr/>
          <p:nvPr/>
        </p:nvSpPr>
        <p:spPr bwMode="auto">
          <a:xfrm>
            <a:off x="196849" y="764704"/>
            <a:ext cx="8691563" cy="393527"/>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58" name="矩形 53"/>
          <p:cNvSpPr>
            <a:spLocks noChangeArrowheads="1"/>
          </p:cNvSpPr>
          <p:nvPr/>
        </p:nvSpPr>
        <p:spPr bwMode="auto">
          <a:xfrm>
            <a:off x="3556249" y="789400"/>
            <a:ext cx="18261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auto">
              <a:spcBef>
                <a:spcPts val="0"/>
              </a:spcBef>
              <a:spcAft>
                <a:spcPts val="0"/>
              </a:spcAft>
              <a:defRPr/>
            </a:pPr>
            <a:r>
              <a:rPr lang="zh-CN" altLang="en-US" sz="1600" dirty="0">
                <a:latin typeface="黑体" pitchFamily="49" charset="-122"/>
                <a:ea typeface="+mn-ea"/>
              </a:rPr>
              <a:t>综合仿真平台门户</a:t>
            </a:r>
          </a:p>
        </p:txBody>
      </p:sp>
      <p:sp>
        <p:nvSpPr>
          <p:cNvPr id="56" name="矩形 55"/>
          <p:cNvSpPr/>
          <p:nvPr/>
        </p:nvSpPr>
        <p:spPr bwMode="auto">
          <a:xfrm>
            <a:off x="329593" y="3526598"/>
            <a:ext cx="2728326" cy="1393127"/>
          </a:xfrm>
          <a:prstGeom prst="rect">
            <a:avLst/>
          </a:prstGeom>
          <a:solidFill>
            <a:schemeClr val="accent1">
              <a:alpha val="58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359593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pPr eaLnBrk="1" hangingPunct="1"/>
            <a:r>
              <a:rPr lang="zh-CN" altLang="en-US" sz="2400" dirty="0" smtClean="0"/>
              <a:t>设计导航：</a:t>
            </a:r>
            <a:r>
              <a:rPr lang="en-US" altLang="zh-CN" sz="2400" dirty="0" smtClean="0"/>
              <a:t>Pro/E</a:t>
            </a:r>
            <a:r>
              <a:rPr lang="zh-CN" altLang="en-US" sz="2400" dirty="0" smtClean="0"/>
              <a:t>设计场景</a:t>
            </a:r>
          </a:p>
        </p:txBody>
      </p:sp>
      <p:grpSp>
        <p:nvGrpSpPr>
          <p:cNvPr id="2" name="组合 10"/>
          <p:cNvGrpSpPr>
            <a:grpSpLocks/>
          </p:cNvGrpSpPr>
          <p:nvPr/>
        </p:nvGrpSpPr>
        <p:grpSpPr bwMode="auto">
          <a:xfrm>
            <a:off x="3995738" y="1125538"/>
            <a:ext cx="873125" cy="142875"/>
            <a:chOff x="5364088" y="1484784"/>
            <a:chExt cx="872480" cy="144016"/>
          </a:xfrm>
        </p:grpSpPr>
        <p:sp>
          <p:nvSpPr>
            <p:cNvPr id="29723" name="圆角矩形 4"/>
            <p:cNvSpPr>
              <a:spLocks noChangeArrowheads="1"/>
            </p:cNvSpPr>
            <p:nvPr/>
          </p:nvSpPr>
          <p:spPr bwMode="auto">
            <a:xfrm>
              <a:off x="5364088" y="1484784"/>
              <a:ext cx="144016" cy="144016"/>
            </a:xfrm>
            <a:prstGeom prst="roundRect">
              <a:avLst>
                <a:gd name="adj" fmla="val 16667"/>
              </a:avLst>
            </a:prstGeom>
            <a:solidFill>
              <a:srgbClr val="C00000"/>
            </a:solidFill>
            <a:ln w="9525" algn="ctr">
              <a:solidFill>
                <a:schemeClr val="tx1"/>
              </a:solidFill>
              <a:round/>
              <a:headEnd/>
              <a:tailEnd/>
            </a:ln>
          </p:spPr>
          <p:txBody>
            <a:bodyPr wrap="none" anchor="ctr"/>
            <a:lstStyle/>
            <a:p>
              <a:endParaRPr lang="zh-CN" altLang="en-US"/>
            </a:p>
          </p:txBody>
        </p:sp>
        <p:sp>
          <p:nvSpPr>
            <p:cNvPr id="29724" name="圆角矩形 5"/>
            <p:cNvSpPr>
              <a:spLocks noChangeArrowheads="1"/>
            </p:cNvSpPr>
            <p:nvPr/>
          </p:nvSpPr>
          <p:spPr bwMode="auto">
            <a:xfrm>
              <a:off x="5516488" y="1484784"/>
              <a:ext cx="144016" cy="144016"/>
            </a:xfrm>
            <a:prstGeom prst="roundRect">
              <a:avLst>
                <a:gd name="adj" fmla="val 16667"/>
              </a:avLst>
            </a:prstGeom>
            <a:solidFill>
              <a:srgbClr val="FFC000"/>
            </a:solidFill>
            <a:ln w="9525" algn="ctr">
              <a:solidFill>
                <a:schemeClr val="tx1"/>
              </a:solidFill>
              <a:round/>
              <a:headEnd/>
              <a:tailEnd/>
            </a:ln>
          </p:spPr>
          <p:txBody>
            <a:bodyPr wrap="none" anchor="ctr"/>
            <a:lstStyle/>
            <a:p>
              <a:endParaRPr lang="zh-CN" altLang="en-US"/>
            </a:p>
          </p:txBody>
        </p:sp>
        <p:sp>
          <p:nvSpPr>
            <p:cNvPr id="29725" name="圆角矩形 6"/>
            <p:cNvSpPr>
              <a:spLocks noChangeArrowheads="1"/>
            </p:cNvSpPr>
            <p:nvPr/>
          </p:nvSpPr>
          <p:spPr bwMode="auto">
            <a:xfrm>
              <a:off x="5652120" y="1484784"/>
              <a:ext cx="144016" cy="144016"/>
            </a:xfrm>
            <a:prstGeom prst="roundRect">
              <a:avLst>
                <a:gd name="adj" fmla="val 16667"/>
              </a:avLst>
            </a:prstGeom>
            <a:solidFill>
              <a:srgbClr val="FFC000"/>
            </a:solidFill>
            <a:ln w="9525" algn="ctr">
              <a:solidFill>
                <a:schemeClr val="tx1"/>
              </a:solidFill>
              <a:round/>
              <a:headEnd/>
              <a:tailEnd/>
            </a:ln>
          </p:spPr>
          <p:txBody>
            <a:bodyPr wrap="none" anchor="ctr"/>
            <a:lstStyle/>
            <a:p>
              <a:endParaRPr lang="zh-CN" altLang="en-US"/>
            </a:p>
          </p:txBody>
        </p:sp>
        <p:sp>
          <p:nvSpPr>
            <p:cNvPr id="29726" name="圆角矩形 7"/>
            <p:cNvSpPr>
              <a:spLocks noChangeArrowheads="1"/>
            </p:cNvSpPr>
            <p:nvPr/>
          </p:nvSpPr>
          <p:spPr bwMode="auto">
            <a:xfrm>
              <a:off x="5804520" y="1484784"/>
              <a:ext cx="144016" cy="144016"/>
            </a:xfrm>
            <a:prstGeom prst="roundRect">
              <a:avLst>
                <a:gd name="adj" fmla="val 16667"/>
              </a:avLst>
            </a:prstGeom>
            <a:solidFill>
              <a:srgbClr val="FFFF00"/>
            </a:solidFill>
            <a:ln w="9525" algn="ctr">
              <a:solidFill>
                <a:schemeClr val="tx1"/>
              </a:solidFill>
              <a:round/>
              <a:headEnd/>
              <a:tailEnd/>
            </a:ln>
          </p:spPr>
          <p:txBody>
            <a:bodyPr wrap="none" anchor="ctr"/>
            <a:lstStyle/>
            <a:p>
              <a:endParaRPr lang="zh-CN" altLang="en-US"/>
            </a:p>
          </p:txBody>
        </p:sp>
        <p:sp>
          <p:nvSpPr>
            <p:cNvPr id="29727" name="圆角矩形 8"/>
            <p:cNvSpPr>
              <a:spLocks noChangeArrowheads="1"/>
            </p:cNvSpPr>
            <p:nvPr/>
          </p:nvSpPr>
          <p:spPr bwMode="auto">
            <a:xfrm>
              <a:off x="5940152" y="1484784"/>
              <a:ext cx="144016" cy="144016"/>
            </a:xfrm>
            <a:prstGeom prst="roundRect">
              <a:avLst>
                <a:gd name="adj" fmla="val 16667"/>
              </a:avLst>
            </a:prstGeom>
            <a:solidFill>
              <a:srgbClr val="92D050"/>
            </a:solidFill>
            <a:ln w="9525" algn="ctr">
              <a:solidFill>
                <a:schemeClr val="tx1"/>
              </a:solidFill>
              <a:round/>
              <a:headEnd/>
              <a:tailEnd/>
            </a:ln>
          </p:spPr>
          <p:txBody>
            <a:bodyPr wrap="none" anchor="ctr"/>
            <a:lstStyle/>
            <a:p>
              <a:endParaRPr lang="zh-CN" altLang="en-US"/>
            </a:p>
          </p:txBody>
        </p:sp>
        <p:sp>
          <p:nvSpPr>
            <p:cNvPr id="29728" name="圆角矩形 9"/>
            <p:cNvSpPr>
              <a:spLocks noChangeArrowheads="1"/>
            </p:cNvSpPr>
            <p:nvPr/>
          </p:nvSpPr>
          <p:spPr bwMode="auto">
            <a:xfrm>
              <a:off x="6092552" y="1484784"/>
              <a:ext cx="144016" cy="144016"/>
            </a:xfrm>
            <a:prstGeom prst="roundRect">
              <a:avLst>
                <a:gd name="adj" fmla="val 16667"/>
              </a:avLst>
            </a:prstGeom>
            <a:solidFill>
              <a:srgbClr val="00B0F0"/>
            </a:solidFill>
            <a:ln w="9525" algn="ctr">
              <a:solidFill>
                <a:schemeClr val="tx1"/>
              </a:solidFill>
              <a:round/>
              <a:headEnd/>
              <a:tailEnd/>
            </a:ln>
          </p:spPr>
          <p:txBody>
            <a:bodyPr wrap="none" anchor="ctr"/>
            <a:lstStyle/>
            <a:p>
              <a:endParaRPr lang="zh-CN" altLang="en-US"/>
            </a:p>
          </p:txBody>
        </p:sp>
      </p:grpSp>
      <p:cxnSp>
        <p:nvCxnSpPr>
          <p:cNvPr id="29700" name="形状 12"/>
          <p:cNvCxnSpPr>
            <a:cxnSpLocks noChangeShapeType="1"/>
          </p:cNvCxnSpPr>
          <p:nvPr/>
        </p:nvCxnSpPr>
        <p:spPr bwMode="auto">
          <a:xfrm>
            <a:off x="5587281" y="1268413"/>
            <a:ext cx="1792287" cy="73025"/>
          </a:xfrm>
          <a:prstGeom prst="bentConnector3">
            <a:avLst>
              <a:gd name="adj1" fmla="val 50000"/>
            </a:avLst>
          </a:prstGeom>
          <a:noFill/>
          <a:ln w="9525" algn="ctr">
            <a:solidFill>
              <a:schemeClr val="tx1"/>
            </a:solidFill>
            <a:round/>
            <a:headEnd/>
            <a:tailEnd type="arrow" w="med" len="med"/>
          </a:ln>
        </p:spPr>
      </p:cxnSp>
      <p:cxnSp>
        <p:nvCxnSpPr>
          <p:cNvPr id="29701" name="形状 13"/>
          <p:cNvCxnSpPr>
            <a:cxnSpLocks noChangeShapeType="1"/>
          </p:cNvCxnSpPr>
          <p:nvPr/>
        </p:nvCxnSpPr>
        <p:spPr bwMode="auto">
          <a:xfrm rot="16200000" flipH="1">
            <a:off x="6154812" y="548482"/>
            <a:ext cx="504825" cy="1944687"/>
          </a:xfrm>
          <a:prstGeom prst="bentConnector2">
            <a:avLst/>
          </a:prstGeom>
          <a:noFill/>
          <a:ln w="9525" algn="ctr">
            <a:solidFill>
              <a:schemeClr val="tx1"/>
            </a:solidFill>
            <a:round/>
            <a:headEnd/>
            <a:tailEnd type="arrow" w="med" len="med"/>
          </a:ln>
        </p:spPr>
      </p:cxnSp>
      <p:cxnSp>
        <p:nvCxnSpPr>
          <p:cNvPr id="29702" name="形状 17"/>
          <p:cNvCxnSpPr>
            <a:cxnSpLocks noChangeShapeType="1"/>
          </p:cNvCxnSpPr>
          <p:nvPr/>
        </p:nvCxnSpPr>
        <p:spPr bwMode="auto">
          <a:xfrm rot="16200000" flipH="1">
            <a:off x="5871443" y="696913"/>
            <a:ext cx="936625" cy="2079625"/>
          </a:xfrm>
          <a:prstGeom prst="bentConnector2">
            <a:avLst/>
          </a:prstGeom>
          <a:noFill/>
          <a:ln w="9525" algn="ctr">
            <a:solidFill>
              <a:schemeClr val="tx1"/>
            </a:solidFill>
            <a:round/>
            <a:headEnd/>
            <a:tailEnd type="arrow" w="med" len="med"/>
          </a:ln>
        </p:spPr>
      </p:cxnSp>
      <p:cxnSp>
        <p:nvCxnSpPr>
          <p:cNvPr id="29703" name="形状 19"/>
          <p:cNvCxnSpPr>
            <a:cxnSpLocks noChangeShapeType="1"/>
          </p:cNvCxnSpPr>
          <p:nvPr/>
        </p:nvCxnSpPr>
        <p:spPr bwMode="auto">
          <a:xfrm rot="16200000" flipH="1">
            <a:off x="5579343" y="836613"/>
            <a:ext cx="1368425" cy="2232025"/>
          </a:xfrm>
          <a:prstGeom prst="bentConnector2">
            <a:avLst/>
          </a:prstGeom>
          <a:noFill/>
          <a:ln w="9525" algn="ctr">
            <a:solidFill>
              <a:schemeClr val="tx1"/>
            </a:solidFill>
            <a:round/>
            <a:headEnd/>
            <a:tailEnd type="arrow" w="med" len="med"/>
          </a:ln>
        </p:spPr>
      </p:cxnSp>
      <p:cxnSp>
        <p:nvCxnSpPr>
          <p:cNvPr id="29704" name="形状 21"/>
          <p:cNvCxnSpPr>
            <a:cxnSpLocks noChangeShapeType="1"/>
          </p:cNvCxnSpPr>
          <p:nvPr/>
        </p:nvCxnSpPr>
        <p:spPr bwMode="auto">
          <a:xfrm rot="16200000" flipH="1">
            <a:off x="5295180" y="984251"/>
            <a:ext cx="1800225" cy="2368550"/>
          </a:xfrm>
          <a:prstGeom prst="bentConnector2">
            <a:avLst/>
          </a:prstGeom>
          <a:noFill/>
          <a:ln w="9525" algn="ctr">
            <a:solidFill>
              <a:schemeClr val="tx1"/>
            </a:solidFill>
            <a:round/>
            <a:headEnd/>
            <a:tailEnd type="arrow" w="med" len="med"/>
          </a:ln>
        </p:spPr>
      </p:cxnSp>
      <p:cxnSp>
        <p:nvCxnSpPr>
          <p:cNvPr id="29705" name="形状 23"/>
          <p:cNvCxnSpPr>
            <a:cxnSpLocks noChangeShapeType="1"/>
          </p:cNvCxnSpPr>
          <p:nvPr/>
        </p:nvCxnSpPr>
        <p:spPr bwMode="auto">
          <a:xfrm rot="16200000" flipH="1">
            <a:off x="5003080" y="1123951"/>
            <a:ext cx="2232025" cy="2520950"/>
          </a:xfrm>
          <a:prstGeom prst="bentConnector2">
            <a:avLst/>
          </a:prstGeom>
          <a:noFill/>
          <a:ln w="9525" algn="ctr">
            <a:solidFill>
              <a:schemeClr val="tx1"/>
            </a:solidFill>
            <a:round/>
            <a:headEnd/>
            <a:tailEnd type="arrow" w="med" len="med"/>
          </a:ln>
        </p:spPr>
      </p:cxnSp>
      <p:sp>
        <p:nvSpPr>
          <p:cNvPr id="88" name="TextBox 87"/>
          <p:cNvSpPr txBox="1"/>
          <p:nvPr/>
        </p:nvSpPr>
        <p:spPr>
          <a:xfrm>
            <a:off x="7451477" y="1157288"/>
            <a:ext cx="1296987" cy="368300"/>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a:defRPr/>
            </a:pPr>
            <a:r>
              <a:rPr lang="zh-CN" altLang="en-US" dirty="0"/>
              <a:t>质量目标</a:t>
            </a:r>
          </a:p>
        </p:txBody>
      </p:sp>
      <p:sp>
        <p:nvSpPr>
          <p:cNvPr id="89" name="TextBox 88"/>
          <p:cNvSpPr txBox="1"/>
          <p:nvPr/>
        </p:nvSpPr>
        <p:spPr>
          <a:xfrm>
            <a:off x="7451477" y="1589088"/>
            <a:ext cx="1296987" cy="368300"/>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a:defRPr/>
            </a:pPr>
            <a:r>
              <a:rPr lang="zh-CN" altLang="en-US" dirty="0"/>
              <a:t>设计指标</a:t>
            </a:r>
          </a:p>
        </p:txBody>
      </p:sp>
      <p:sp>
        <p:nvSpPr>
          <p:cNvPr id="90" name="TextBox 89"/>
          <p:cNvSpPr txBox="1"/>
          <p:nvPr/>
        </p:nvSpPr>
        <p:spPr>
          <a:xfrm>
            <a:off x="7451477" y="2020888"/>
            <a:ext cx="1296987" cy="36988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a:defRPr/>
            </a:pPr>
            <a:r>
              <a:rPr lang="zh-CN" altLang="en-US" dirty="0"/>
              <a:t>设计规范</a:t>
            </a:r>
          </a:p>
        </p:txBody>
      </p:sp>
      <p:sp>
        <p:nvSpPr>
          <p:cNvPr id="91" name="TextBox 90"/>
          <p:cNvSpPr txBox="1"/>
          <p:nvPr/>
        </p:nvSpPr>
        <p:spPr>
          <a:xfrm>
            <a:off x="7451477" y="2452688"/>
            <a:ext cx="1296987" cy="36988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a:defRPr/>
            </a:pPr>
            <a:r>
              <a:rPr lang="zh-CN" altLang="en-US" dirty="0"/>
              <a:t>缺陷模式</a:t>
            </a:r>
          </a:p>
        </p:txBody>
      </p:sp>
      <p:sp>
        <p:nvSpPr>
          <p:cNvPr id="92" name="TextBox 91"/>
          <p:cNvSpPr txBox="1"/>
          <p:nvPr/>
        </p:nvSpPr>
        <p:spPr>
          <a:xfrm>
            <a:off x="7451477" y="2884488"/>
            <a:ext cx="1296987" cy="36988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a:defRPr/>
            </a:pPr>
            <a:r>
              <a:rPr lang="zh-CN" altLang="en-US" dirty="0"/>
              <a:t>优化工具</a:t>
            </a:r>
          </a:p>
        </p:txBody>
      </p:sp>
      <p:sp>
        <p:nvSpPr>
          <p:cNvPr id="93" name="TextBox 92"/>
          <p:cNvSpPr txBox="1"/>
          <p:nvPr/>
        </p:nvSpPr>
        <p:spPr>
          <a:xfrm>
            <a:off x="7451477" y="3316288"/>
            <a:ext cx="1296987" cy="36988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a:defRPr/>
            </a:pPr>
            <a:r>
              <a:rPr lang="zh-CN" altLang="en-US" dirty="0"/>
              <a:t>历史经验</a:t>
            </a:r>
          </a:p>
        </p:txBody>
      </p:sp>
      <p:pic>
        <p:nvPicPr>
          <p:cNvPr id="29712" name="Picture 4" descr="globalPage"/>
          <p:cNvPicPr>
            <a:picLocks noChangeAspect="1" noChangeArrowheads="1"/>
          </p:cNvPicPr>
          <p:nvPr/>
        </p:nvPicPr>
        <p:blipFill>
          <a:blip r:embed="rId2" cstate="print"/>
          <a:srcRect/>
          <a:stretch>
            <a:fillRect/>
          </a:stretch>
        </p:blipFill>
        <p:spPr bwMode="auto">
          <a:xfrm>
            <a:off x="684213" y="4508500"/>
            <a:ext cx="2528887" cy="2027238"/>
          </a:xfrm>
          <a:prstGeom prst="rect">
            <a:avLst/>
          </a:prstGeom>
          <a:noFill/>
          <a:ln w="9525">
            <a:noFill/>
            <a:miter lim="800000"/>
            <a:headEnd/>
            <a:tailEnd/>
          </a:ln>
        </p:spPr>
      </p:pic>
      <p:sp>
        <p:nvSpPr>
          <p:cNvPr id="29713" name="圆角矩形 52"/>
          <p:cNvSpPr>
            <a:spLocks noChangeArrowheads="1"/>
          </p:cNvSpPr>
          <p:nvPr/>
        </p:nvSpPr>
        <p:spPr bwMode="auto">
          <a:xfrm>
            <a:off x="1835150" y="4797425"/>
            <a:ext cx="215900" cy="215900"/>
          </a:xfrm>
          <a:prstGeom prst="roundRect">
            <a:avLst>
              <a:gd name="adj" fmla="val 16667"/>
            </a:avLst>
          </a:prstGeom>
          <a:noFill/>
          <a:ln w="19050" algn="ctr">
            <a:solidFill>
              <a:srgbClr val="FF0000"/>
            </a:solidFill>
            <a:round/>
            <a:headEnd/>
            <a:tailEnd/>
          </a:ln>
        </p:spPr>
        <p:txBody>
          <a:bodyPr wrap="none" anchor="ctr"/>
          <a:lstStyle/>
          <a:p>
            <a:endParaRPr lang="zh-CN" altLang="en-US"/>
          </a:p>
        </p:txBody>
      </p:sp>
      <p:cxnSp>
        <p:nvCxnSpPr>
          <p:cNvPr id="29714" name="形状 54"/>
          <p:cNvCxnSpPr>
            <a:cxnSpLocks noChangeShapeType="1"/>
            <a:stCxn id="29713" idx="1"/>
          </p:cNvCxnSpPr>
          <p:nvPr/>
        </p:nvCxnSpPr>
        <p:spPr bwMode="auto">
          <a:xfrm rot="10800000">
            <a:off x="684213" y="2566988"/>
            <a:ext cx="1150937" cy="2338387"/>
          </a:xfrm>
          <a:prstGeom prst="bentConnector3">
            <a:avLst>
              <a:gd name="adj1" fmla="val 119843"/>
            </a:avLst>
          </a:prstGeom>
          <a:noFill/>
          <a:ln w="9525" algn="ctr">
            <a:solidFill>
              <a:schemeClr val="tx1"/>
            </a:solidFill>
            <a:round/>
            <a:headEnd/>
            <a:tailEnd type="arrow" w="med" len="med"/>
          </a:ln>
        </p:spPr>
      </p:cxnSp>
      <p:cxnSp>
        <p:nvCxnSpPr>
          <p:cNvPr id="29715" name="形状 54"/>
          <p:cNvCxnSpPr>
            <a:cxnSpLocks noChangeShapeType="1"/>
            <a:endCxn id="29713" idx="3"/>
          </p:cNvCxnSpPr>
          <p:nvPr/>
        </p:nvCxnSpPr>
        <p:spPr bwMode="auto">
          <a:xfrm rot="5400000">
            <a:off x="2232026" y="4186237"/>
            <a:ext cx="538162" cy="900113"/>
          </a:xfrm>
          <a:prstGeom prst="bentConnector2">
            <a:avLst/>
          </a:prstGeom>
          <a:noFill/>
          <a:ln w="9525" algn="ctr">
            <a:solidFill>
              <a:schemeClr val="tx1"/>
            </a:solidFill>
            <a:round/>
            <a:headEnd/>
            <a:tailEnd type="arrow" w="med" len="med"/>
          </a:ln>
        </p:spPr>
      </p:cxnSp>
      <p:sp>
        <p:nvSpPr>
          <p:cNvPr id="29716" name="矩形 61"/>
          <p:cNvSpPr>
            <a:spLocks noChangeArrowheads="1"/>
          </p:cNvSpPr>
          <p:nvPr/>
        </p:nvSpPr>
        <p:spPr bwMode="auto">
          <a:xfrm>
            <a:off x="3492500" y="4508500"/>
            <a:ext cx="5255964" cy="2016125"/>
          </a:xfrm>
          <a:prstGeom prst="rect">
            <a:avLst/>
          </a:prstGeom>
          <a:gradFill rotWithShape="1">
            <a:gsLst>
              <a:gs pos="0">
                <a:srgbClr val="FFFF80"/>
              </a:gs>
              <a:gs pos="50000">
                <a:srgbClr val="FFFFB3"/>
              </a:gs>
              <a:gs pos="100000">
                <a:srgbClr val="FFFFDA"/>
              </a:gs>
            </a:gsLst>
            <a:lin ang="0" scaled="1"/>
          </a:gradFill>
          <a:ln w="9525" algn="ctr">
            <a:solidFill>
              <a:schemeClr val="tx1"/>
            </a:solidFill>
            <a:round/>
            <a:headEnd/>
            <a:tailEnd/>
          </a:ln>
        </p:spPr>
        <p:txBody>
          <a:bodyPr wrap="none" anchor="ctr"/>
          <a:lstStyle/>
          <a:p>
            <a:pPr>
              <a:buFont typeface="Wingdings" pitchFamily="2" charset="2"/>
              <a:buChar char="p"/>
            </a:pPr>
            <a:r>
              <a:rPr lang="en-US" altLang="zh-CN"/>
              <a:t>  </a:t>
            </a:r>
            <a:r>
              <a:rPr lang="zh-CN" altLang="en-US"/>
              <a:t>让设计师根据设计要求和目标进行设计；</a:t>
            </a:r>
            <a:endParaRPr lang="en-US" altLang="zh-CN"/>
          </a:p>
          <a:p>
            <a:pPr>
              <a:buFont typeface="Wingdings" pitchFamily="2" charset="2"/>
              <a:buChar char="p"/>
            </a:pPr>
            <a:r>
              <a:rPr lang="en-US" altLang="zh-CN"/>
              <a:t>  </a:t>
            </a:r>
            <a:r>
              <a:rPr lang="zh-CN" altLang="en-US"/>
              <a:t>知其然，知其所以然；</a:t>
            </a:r>
            <a:endParaRPr lang="en-US" altLang="zh-CN"/>
          </a:p>
          <a:p>
            <a:pPr>
              <a:buFont typeface="Wingdings" pitchFamily="2" charset="2"/>
              <a:buChar char="p"/>
            </a:pPr>
            <a:r>
              <a:rPr lang="en-US" altLang="zh-CN"/>
              <a:t>  </a:t>
            </a:r>
            <a:r>
              <a:rPr lang="zh-CN" altLang="en-US"/>
              <a:t>在设计过程中随时参考适用的标准和规范；</a:t>
            </a:r>
            <a:endParaRPr lang="en-US" altLang="zh-CN"/>
          </a:p>
          <a:p>
            <a:pPr>
              <a:buFont typeface="Wingdings" pitchFamily="2" charset="2"/>
              <a:buChar char="p"/>
            </a:pPr>
            <a:r>
              <a:rPr lang="en-US" altLang="zh-CN"/>
              <a:t>  </a:t>
            </a:r>
            <a:r>
              <a:rPr lang="zh-CN" altLang="en-US"/>
              <a:t>提前预测和消除故障；</a:t>
            </a:r>
            <a:endParaRPr lang="en-US" altLang="zh-CN"/>
          </a:p>
          <a:p>
            <a:pPr>
              <a:buFont typeface="Wingdings" pitchFamily="2" charset="2"/>
              <a:buChar char="p"/>
            </a:pPr>
            <a:r>
              <a:rPr lang="en-US" altLang="zh-CN"/>
              <a:t>  </a:t>
            </a:r>
            <a:r>
              <a:rPr lang="zh-CN" altLang="en-US"/>
              <a:t>应用其他优化工具进行设计优化；</a:t>
            </a:r>
            <a:endParaRPr lang="en-US" altLang="zh-CN"/>
          </a:p>
          <a:p>
            <a:pPr>
              <a:buFont typeface="Wingdings" pitchFamily="2" charset="2"/>
              <a:buChar char="p"/>
            </a:pPr>
            <a:r>
              <a:rPr lang="en-US" altLang="zh-CN"/>
              <a:t>  </a:t>
            </a:r>
            <a:r>
              <a:rPr lang="zh-CN" altLang="en-US"/>
              <a:t>参考以往的成功案例及相关知识。</a:t>
            </a:r>
          </a:p>
        </p:txBody>
      </p:sp>
      <p:sp>
        <p:nvSpPr>
          <p:cNvPr id="99" name="下箭头 98"/>
          <p:cNvSpPr/>
          <p:nvPr/>
        </p:nvSpPr>
        <p:spPr bwMode="auto">
          <a:xfrm>
            <a:off x="7812360" y="3861048"/>
            <a:ext cx="576064" cy="576064"/>
          </a:xfrm>
          <a:prstGeom prst="down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p>
        </p:txBody>
      </p:sp>
      <p:pic>
        <p:nvPicPr>
          <p:cNvPr id="31" name="Picture 4" descr="E:\售前项目\兵器项目\617项目资料\建设方案\proe+模型.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832336"/>
            <a:ext cx="6408067" cy="353487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832336"/>
            <a:ext cx="1481409" cy="3244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520670"/>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3" name="组合 2"/>
          <p:cNvGrpSpPr/>
          <p:nvPr/>
        </p:nvGrpSpPr>
        <p:grpSpPr>
          <a:xfrm>
            <a:off x="0" y="-61913"/>
            <a:ext cx="9180512" cy="6981826"/>
            <a:chOff x="-809700" y="-61913"/>
            <a:chExt cx="10782300" cy="6981826"/>
          </a:xfrm>
        </p:grpSpPr>
        <p:pic>
          <p:nvPicPr>
            <p:cNvPr id="1028" name="Picture 4" descr="E:\售前项目\兵器项目\617项目资料\建设方案\proe+模型.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700" y="-61913"/>
              <a:ext cx="10782300" cy="6981826"/>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E:\售前项目\兵器项目\617项目资料\建设方案\proe模型.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91" y="692696"/>
              <a:ext cx="10009111" cy="590465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p:cNvSpPr txBox="1"/>
          <p:nvPr/>
        </p:nvSpPr>
        <p:spPr>
          <a:xfrm>
            <a:off x="5077755" y="4725144"/>
            <a:ext cx="3672408" cy="369332"/>
          </a:xfrm>
          <a:prstGeom prst="rect">
            <a:avLst/>
          </a:prstGeom>
          <a:noFill/>
        </p:spPr>
        <p:txBody>
          <a:bodyPr wrap="square" rtlCol="0">
            <a:spAutoFit/>
          </a:bodyPr>
          <a:lstStyle/>
          <a:p>
            <a:r>
              <a:rPr lang="zh-CN" altLang="en-US" b="1" dirty="0" smtClean="0">
                <a:solidFill>
                  <a:srgbClr val="FF0000"/>
                </a:solidFill>
              </a:rPr>
              <a:t>设计过程指导与记录</a:t>
            </a:r>
            <a:endParaRPr lang="zh-CN" altLang="en-US" b="1" dirty="0">
              <a:solidFill>
                <a:srgbClr val="FF0000"/>
              </a:solidFill>
            </a:endParaRPr>
          </a:p>
        </p:txBody>
      </p:sp>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2610" y="-31801"/>
            <a:ext cx="1801390" cy="4566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760" y="786829"/>
            <a:ext cx="4873568" cy="3739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圆角矩形 5"/>
          <p:cNvSpPr/>
          <p:nvPr/>
        </p:nvSpPr>
        <p:spPr bwMode="auto">
          <a:xfrm>
            <a:off x="7740352" y="980728"/>
            <a:ext cx="827053" cy="144016"/>
          </a:xfrm>
          <a:prstGeom prst="roundRect">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132930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3" name="组合 2"/>
          <p:cNvGrpSpPr/>
          <p:nvPr/>
        </p:nvGrpSpPr>
        <p:grpSpPr>
          <a:xfrm>
            <a:off x="-809700" y="-61913"/>
            <a:ext cx="10401250" cy="6981826"/>
            <a:chOff x="-809700" y="-61913"/>
            <a:chExt cx="10782300" cy="6981826"/>
          </a:xfrm>
        </p:grpSpPr>
        <p:pic>
          <p:nvPicPr>
            <p:cNvPr id="1028" name="Picture 4" descr="E:\售前项目\兵器项目\617项目资料\建设方案\proe+模型.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700" y="-61913"/>
              <a:ext cx="10782300" cy="6981826"/>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E:\售前项目\兵器项目\617项目资料\建设方案\proe模型.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91" y="692696"/>
              <a:ext cx="10009111" cy="5904655"/>
            </a:xfrm>
            <a:prstGeom prst="rect">
              <a:avLst/>
            </a:prstGeom>
            <a:noFill/>
            <a:extLst>
              <a:ext uri="{909E8E84-426E-40DD-AFC4-6F175D3DCCD1}">
                <a14:hiddenFill xmlns:a14="http://schemas.microsoft.com/office/drawing/2010/main">
                  <a:solidFill>
                    <a:srgbClr val="FFFFFF"/>
                  </a:solidFill>
                </a14:hiddenFill>
              </a:ext>
            </a:extLst>
          </p:spPr>
        </p:pic>
      </p:grpSp>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34479"/>
            <a:ext cx="5688633" cy="4613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077755" y="4725144"/>
            <a:ext cx="3672408" cy="369332"/>
          </a:xfrm>
          <a:prstGeom prst="rect">
            <a:avLst/>
          </a:prstGeom>
          <a:noFill/>
        </p:spPr>
        <p:txBody>
          <a:bodyPr wrap="square" rtlCol="0">
            <a:spAutoFit/>
          </a:bodyPr>
          <a:lstStyle/>
          <a:p>
            <a:r>
              <a:rPr lang="zh-CN" altLang="en-US" b="1" dirty="0" smtClean="0">
                <a:solidFill>
                  <a:srgbClr val="FF0000"/>
                </a:solidFill>
              </a:rPr>
              <a:t>设计过程指导与记录</a:t>
            </a:r>
            <a:endParaRPr lang="zh-CN" altLang="en-US" b="1" dirty="0">
              <a:solidFill>
                <a:srgbClr val="FF0000"/>
              </a:solidFill>
            </a:endParaRPr>
          </a:p>
        </p:txBody>
      </p:sp>
      <p:pic>
        <p:nvPicPr>
          <p:cNvPr id="1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7335" y="-61913"/>
            <a:ext cx="1944215" cy="4566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25007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3" name="组合 2"/>
          <p:cNvGrpSpPr/>
          <p:nvPr/>
        </p:nvGrpSpPr>
        <p:grpSpPr>
          <a:xfrm>
            <a:off x="-809700" y="-61913"/>
            <a:ext cx="10062220" cy="6981826"/>
            <a:chOff x="-809700" y="-61913"/>
            <a:chExt cx="10782300" cy="6981826"/>
          </a:xfrm>
        </p:grpSpPr>
        <p:pic>
          <p:nvPicPr>
            <p:cNvPr id="1028" name="Picture 4" descr="E:\售前项目\兵器项目\617项目资料\建设方案\proe+模型.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700" y="-61913"/>
              <a:ext cx="10782300" cy="6981826"/>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E:\售前项目\兵器项目\617项目资料\建设方案\proe模型.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91" y="692696"/>
              <a:ext cx="10009111" cy="590465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p:cNvSpPr txBox="1"/>
          <p:nvPr/>
        </p:nvSpPr>
        <p:spPr>
          <a:xfrm>
            <a:off x="5077755" y="4725144"/>
            <a:ext cx="3672408" cy="369332"/>
          </a:xfrm>
          <a:prstGeom prst="rect">
            <a:avLst/>
          </a:prstGeom>
          <a:noFill/>
        </p:spPr>
        <p:txBody>
          <a:bodyPr wrap="square" rtlCol="0">
            <a:spAutoFit/>
          </a:bodyPr>
          <a:lstStyle/>
          <a:p>
            <a:r>
              <a:rPr lang="zh-CN" altLang="en-US" b="1" dirty="0" smtClean="0">
                <a:solidFill>
                  <a:srgbClr val="FF0000"/>
                </a:solidFill>
              </a:rPr>
              <a:t>设计过程知识推送</a:t>
            </a:r>
            <a:endParaRPr lang="zh-CN" altLang="en-US" b="1" dirty="0">
              <a:solidFill>
                <a:srgbClr val="FF0000"/>
              </a:solidFill>
            </a:endParaRPr>
          </a:p>
        </p:txBody>
      </p:sp>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0210" y="0"/>
            <a:ext cx="1944215" cy="4566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3768" y="-61913"/>
            <a:ext cx="4657725" cy="45661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62159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sz="2400" dirty="0" smtClean="0"/>
              <a:t>设计知识封装</a:t>
            </a:r>
            <a:r>
              <a:rPr lang="zh-CN" altLang="en-US" sz="2400" dirty="0"/>
              <a:t>界面</a:t>
            </a:r>
            <a:r>
              <a:rPr lang="en-US" altLang="zh-CN" sz="2400" dirty="0"/>
              <a:t>-</a:t>
            </a:r>
            <a:r>
              <a:rPr lang="zh-CN" altLang="en-US" sz="2400" dirty="0"/>
              <a:t>非编程</a:t>
            </a:r>
            <a:endParaRPr lang="de-DE" sz="2300" dirty="0" smtClean="0"/>
          </a:p>
        </p:txBody>
      </p:sp>
      <p:pic>
        <p:nvPicPr>
          <p:cNvPr id="6" name="Picture 5"/>
          <p:cNvPicPr>
            <a:picLocks noChangeAspect="1" noChangeArrowheads="1"/>
          </p:cNvPicPr>
          <p:nvPr/>
        </p:nvPicPr>
        <p:blipFill>
          <a:blip r:embed="rId3" cstate="print"/>
          <a:srcRect/>
          <a:stretch>
            <a:fillRect/>
          </a:stretch>
        </p:blipFill>
        <p:spPr bwMode="auto">
          <a:xfrm>
            <a:off x="71438" y="908721"/>
            <a:ext cx="8964612" cy="5295230"/>
          </a:xfrm>
          <a:prstGeom prst="rect">
            <a:avLst/>
          </a:prstGeom>
          <a:noFill/>
          <a:ln>
            <a:noFill/>
          </a:ln>
          <a:effectLst>
            <a:prstShdw prst="shdw17" dist="17961" dir="2700000">
              <a:schemeClr val="accent1">
                <a:gamma/>
                <a:shade val="60000"/>
                <a:invGamma/>
              </a:schemeClr>
            </a:prstShdw>
          </a:effectLst>
          <a:extLst/>
        </p:spPr>
      </p:pic>
      <p:pic>
        <p:nvPicPr>
          <p:cNvPr id="7" name="Picture 5"/>
          <p:cNvPicPr>
            <a:picLocks noChangeAspect="1" noChangeArrowheads="1"/>
          </p:cNvPicPr>
          <p:nvPr/>
        </p:nvPicPr>
        <p:blipFill>
          <a:blip r:embed="rId4" cstate="print"/>
          <a:srcRect/>
          <a:stretch>
            <a:fillRect/>
          </a:stretch>
        </p:blipFill>
        <p:spPr bwMode="auto">
          <a:xfrm>
            <a:off x="71438" y="908721"/>
            <a:ext cx="8977312" cy="5301579"/>
          </a:xfrm>
          <a:prstGeom prst="rect">
            <a:avLst/>
          </a:prstGeom>
          <a:noFill/>
          <a:ln>
            <a:noFill/>
          </a:ln>
          <a:effectLst>
            <a:prstShdw prst="shdw17" dist="17961" dir="2700000">
              <a:schemeClr val="accent1">
                <a:gamma/>
                <a:shade val="60000"/>
                <a:invGamma/>
              </a:schemeClr>
            </a:prstShdw>
          </a:effectLst>
          <a:extLst/>
        </p:spPr>
      </p:pic>
      <p:pic>
        <p:nvPicPr>
          <p:cNvPr id="8" name="Picture 5"/>
          <p:cNvPicPr>
            <a:picLocks noChangeAspect="1" noChangeArrowheads="1"/>
          </p:cNvPicPr>
          <p:nvPr/>
        </p:nvPicPr>
        <p:blipFill>
          <a:blip r:embed="rId5" cstate="print"/>
          <a:srcRect/>
          <a:stretch>
            <a:fillRect/>
          </a:stretch>
        </p:blipFill>
        <p:spPr bwMode="auto">
          <a:xfrm>
            <a:off x="71438" y="908721"/>
            <a:ext cx="8977312" cy="5301579"/>
          </a:xfrm>
          <a:prstGeom prst="rect">
            <a:avLst/>
          </a:prstGeom>
          <a:noFill/>
          <a:ln>
            <a:noFill/>
          </a:ln>
          <a:effectLst>
            <a:prstShdw prst="shdw17" dist="17961" dir="2700000">
              <a:schemeClr val="accent1">
                <a:gamma/>
                <a:shade val="60000"/>
                <a:invGamma/>
              </a:schemeClr>
            </a:prstShdw>
          </a:effectLst>
          <a:extLst/>
        </p:spPr>
      </p:pic>
      <p:pic>
        <p:nvPicPr>
          <p:cNvPr id="9" name="Picture 6"/>
          <p:cNvPicPr>
            <a:picLocks noChangeAspect="1" noChangeArrowheads="1"/>
          </p:cNvPicPr>
          <p:nvPr/>
        </p:nvPicPr>
        <p:blipFill>
          <a:blip r:embed="rId6" cstate="print"/>
          <a:srcRect/>
          <a:stretch>
            <a:fillRect/>
          </a:stretch>
        </p:blipFill>
        <p:spPr bwMode="auto">
          <a:xfrm>
            <a:off x="71438" y="908721"/>
            <a:ext cx="8977312" cy="5301579"/>
          </a:xfrm>
          <a:prstGeom prst="rect">
            <a:avLst/>
          </a:prstGeom>
          <a:noFill/>
          <a:ln>
            <a:noFill/>
          </a:ln>
          <a:effectLst>
            <a:prstShdw prst="shdw17" dist="17961" dir="2700000">
              <a:schemeClr val="accent1">
                <a:gamma/>
                <a:shade val="60000"/>
                <a:invGamma/>
              </a:schemeClr>
            </a:prstShdw>
          </a:effectLst>
          <a:extLst/>
        </p:spPr>
      </p:pic>
    </p:spTree>
    <p:extLst>
      <p:ext uri="{BB962C8B-B14F-4D97-AF65-F5344CB8AC3E}">
        <p14:creationId xmlns:p14="http://schemas.microsoft.com/office/powerpoint/2010/main" val="7919259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柱形 5"/>
          <p:cNvSpPr/>
          <p:nvPr/>
        </p:nvSpPr>
        <p:spPr>
          <a:xfrm>
            <a:off x="2699792" y="2564904"/>
            <a:ext cx="3600400" cy="2592288"/>
          </a:xfrm>
          <a:prstGeom prst="can">
            <a:avLst>
              <a:gd name="adj" fmla="val 14019"/>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3" name="TextBox 22"/>
          <p:cNvSpPr txBox="1"/>
          <p:nvPr/>
        </p:nvSpPr>
        <p:spPr>
          <a:xfrm>
            <a:off x="3714744" y="2722826"/>
            <a:ext cx="1428760" cy="408980"/>
          </a:xfrm>
          <a:prstGeom prst="bevel">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zh-CN" altLang="en-US" sz="1400" b="1" dirty="0" smtClean="0">
                <a:solidFill>
                  <a:schemeClr val="tx1"/>
                </a:solidFill>
                <a:latin typeface="黑体" pitchFamily="2" charset="-122"/>
                <a:ea typeface="黑体" pitchFamily="2" charset="-122"/>
              </a:rPr>
              <a:t>组件封装环境</a:t>
            </a:r>
          </a:p>
        </p:txBody>
      </p:sp>
      <p:grpSp>
        <p:nvGrpSpPr>
          <p:cNvPr id="3" name="组合 44"/>
          <p:cNvGrpSpPr/>
          <p:nvPr/>
        </p:nvGrpSpPr>
        <p:grpSpPr>
          <a:xfrm>
            <a:off x="3796442" y="5357826"/>
            <a:ext cx="1714512" cy="1428760"/>
            <a:chOff x="3796442" y="5357826"/>
            <a:chExt cx="1714512" cy="1428760"/>
          </a:xfrm>
        </p:grpSpPr>
        <p:sp>
          <p:nvSpPr>
            <p:cNvPr id="13" name="圆角矩形标注 12"/>
            <p:cNvSpPr/>
            <p:nvPr/>
          </p:nvSpPr>
          <p:spPr>
            <a:xfrm>
              <a:off x="3796442" y="5572140"/>
              <a:ext cx="1714512" cy="1214446"/>
            </a:xfrm>
            <a:prstGeom prst="wedgeRoundRectCallout">
              <a:avLst>
                <a:gd name="adj1" fmla="val -4564"/>
                <a:gd name="adj2" fmla="val -101572"/>
                <a:gd name="adj3" fmla="val 16667"/>
              </a:avLst>
            </a:prstGeom>
            <a:solidFill>
              <a:srgbClr val="558ED5">
                <a:alpha val="38039"/>
              </a:srgbClr>
            </a:solidFill>
            <a:ln w="19050"/>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4000496" y="5357826"/>
              <a:ext cx="1296144" cy="246221"/>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zh-CN" altLang="en-US" sz="1000" dirty="0" smtClean="0"/>
                <a:t>曲线组件</a:t>
              </a:r>
            </a:p>
          </p:txBody>
        </p:sp>
        <p:pic>
          <p:nvPicPr>
            <p:cNvPr id="28" name="Picture 7"/>
            <p:cNvPicPr>
              <a:picLocks noChangeAspect="1" noChangeArrowheads="1"/>
            </p:cNvPicPr>
            <p:nvPr/>
          </p:nvPicPr>
          <p:blipFill>
            <a:blip r:embed="rId3" cstate="print"/>
            <a:srcRect/>
            <a:stretch>
              <a:fillRect/>
            </a:stretch>
          </p:blipFill>
          <p:spPr bwMode="auto">
            <a:xfrm>
              <a:off x="3928262" y="5669456"/>
              <a:ext cx="1486276" cy="97373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grpSp>
      <p:grpSp>
        <p:nvGrpSpPr>
          <p:cNvPr id="4" name="组合 37"/>
          <p:cNvGrpSpPr/>
          <p:nvPr/>
        </p:nvGrpSpPr>
        <p:grpSpPr>
          <a:xfrm>
            <a:off x="1732150" y="857232"/>
            <a:ext cx="1696842" cy="1428760"/>
            <a:chOff x="1732150" y="857232"/>
            <a:chExt cx="1696842" cy="1428760"/>
          </a:xfrm>
        </p:grpSpPr>
        <p:sp>
          <p:nvSpPr>
            <p:cNvPr id="9" name="圆角矩形标注 8"/>
            <p:cNvSpPr/>
            <p:nvPr/>
          </p:nvSpPr>
          <p:spPr>
            <a:xfrm>
              <a:off x="1732150" y="1085796"/>
              <a:ext cx="1696842" cy="1200196"/>
            </a:xfrm>
            <a:prstGeom prst="wedgeRoundRectCallout">
              <a:avLst>
                <a:gd name="adj1" fmla="val 67167"/>
                <a:gd name="adj2" fmla="val 106485"/>
                <a:gd name="adj3" fmla="val 16667"/>
              </a:avLst>
            </a:prstGeom>
            <a:solidFill>
              <a:srgbClr val="558ED5">
                <a:alpha val="38039"/>
              </a:srgbClr>
            </a:solidFill>
            <a:ln w="19050"/>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1768087" y="857232"/>
              <a:ext cx="1500197" cy="246221"/>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zh-CN" altLang="en-US" sz="1000" dirty="0" smtClean="0"/>
                <a:t>商业软件封装</a:t>
              </a:r>
              <a:r>
                <a:rPr lang="en-US" altLang="zh-CN" sz="1000" dirty="0" smtClean="0"/>
                <a:t>—</a:t>
              </a:r>
              <a:r>
                <a:rPr lang="zh-CN" altLang="en-US" sz="1000" dirty="0" smtClean="0"/>
                <a:t>脚本类</a:t>
              </a:r>
            </a:p>
          </p:txBody>
        </p:sp>
        <p:pic>
          <p:nvPicPr>
            <p:cNvPr id="48" name="图片 47" descr="C:\Users\Administrator\AppData\Roaming\Tencent\Users\282437468\QQ\WinTemp\RichOle\3PDEP97LQ2_B8)TZ5TNWC65.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4516" y="1214422"/>
              <a:ext cx="1451600" cy="928694"/>
            </a:xfrm>
            <a:prstGeom prst="rect">
              <a:avLst/>
            </a:prstGeom>
            <a:noFill/>
            <a:ln>
              <a:noFill/>
            </a:ln>
          </p:spPr>
        </p:pic>
      </p:grpSp>
      <p:grpSp>
        <p:nvGrpSpPr>
          <p:cNvPr id="5" name="组合 43"/>
          <p:cNvGrpSpPr/>
          <p:nvPr/>
        </p:nvGrpSpPr>
        <p:grpSpPr>
          <a:xfrm>
            <a:off x="5643570" y="5286388"/>
            <a:ext cx="1714512" cy="1428760"/>
            <a:chOff x="5643570" y="5286388"/>
            <a:chExt cx="1714512" cy="1428760"/>
          </a:xfrm>
        </p:grpSpPr>
        <p:sp>
          <p:nvSpPr>
            <p:cNvPr id="10" name="圆角矩形标注 9"/>
            <p:cNvSpPr/>
            <p:nvPr/>
          </p:nvSpPr>
          <p:spPr>
            <a:xfrm>
              <a:off x="5643570" y="5514952"/>
              <a:ext cx="1714512" cy="1200196"/>
            </a:xfrm>
            <a:prstGeom prst="wedgeRoundRectCallout">
              <a:avLst>
                <a:gd name="adj1" fmla="val -65758"/>
                <a:gd name="adj2" fmla="val -106282"/>
                <a:gd name="adj3" fmla="val 16667"/>
              </a:avLst>
            </a:prstGeom>
            <a:solidFill>
              <a:srgbClr val="558ED5">
                <a:alpha val="38039"/>
              </a:srgbClr>
            </a:solidFill>
            <a:ln w="19050"/>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5715008" y="5286388"/>
              <a:ext cx="1571636" cy="246221"/>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zh-CN" altLang="en-US" sz="1000" dirty="0" smtClean="0"/>
                <a:t>报告类</a:t>
              </a:r>
            </a:p>
          </p:txBody>
        </p:sp>
        <p:pic>
          <p:nvPicPr>
            <p:cNvPr id="50" name="Picture 4"/>
            <p:cNvPicPr>
              <a:picLocks noChangeAspect="1" noChangeArrowheads="1"/>
            </p:cNvPicPr>
            <p:nvPr/>
          </p:nvPicPr>
          <p:blipFill>
            <a:blip r:embed="rId5" cstate="print"/>
            <a:srcRect/>
            <a:stretch>
              <a:fillRect/>
            </a:stretch>
          </p:blipFill>
          <p:spPr bwMode="auto">
            <a:xfrm>
              <a:off x="5857884" y="5640683"/>
              <a:ext cx="1357322" cy="1003027"/>
            </a:xfrm>
            <a:prstGeom prst="rect">
              <a:avLst/>
            </a:prstGeom>
            <a:noFill/>
            <a:ln w="9525">
              <a:noFill/>
              <a:miter lim="800000"/>
              <a:headEnd/>
              <a:tailEnd/>
            </a:ln>
            <a:effectLst/>
          </p:spPr>
        </p:pic>
      </p:grpSp>
      <p:grpSp>
        <p:nvGrpSpPr>
          <p:cNvPr id="7" name="组合 42"/>
          <p:cNvGrpSpPr/>
          <p:nvPr/>
        </p:nvGrpSpPr>
        <p:grpSpPr>
          <a:xfrm>
            <a:off x="7034330" y="3929066"/>
            <a:ext cx="1714512" cy="1375161"/>
            <a:chOff x="7034330" y="3929066"/>
            <a:chExt cx="1714512" cy="1375161"/>
          </a:xfrm>
        </p:grpSpPr>
        <p:sp>
          <p:nvSpPr>
            <p:cNvPr id="36" name="圆角矩形标注 35"/>
            <p:cNvSpPr/>
            <p:nvPr/>
          </p:nvSpPr>
          <p:spPr>
            <a:xfrm>
              <a:off x="7034330" y="4189719"/>
              <a:ext cx="1714512" cy="1114508"/>
            </a:xfrm>
            <a:prstGeom prst="wedgeRoundRectCallout">
              <a:avLst>
                <a:gd name="adj1" fmla="val -111062"/>
                <a:gd name="adj2" fmla="val -33634"/>
                <a:gd name="adj3" fmla="val 16667"/>
              </a:avLst>
            </a:prstGeom>
            <a:solidFill>
              <a:srgbClr val="558ED5">
                <a:alpha val="38039"/>
              </a:srgbClr>
            </a:solidFill>
            <a:ln w="19050"/>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37" name="TextBox 36"/>
            <p:cNvSpPr txBox="1"/>
            <p:nvPr/>
          </p:nvSpPr>
          <p:spPr>
            <a:xfrm>
              <a:off x="7072330" y="3929066"/>
              <a:ext cx="1571636" cy="246221"/>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zh-CN" altLang="en-US" sz="1000" dirty="0" smtClean="0"/>
                <a:t>自研程序</a:t>
              </a:r>
              <a:r>
                <a:rPr lang="en-US" altLang="zh-CN" sz="1000" dirty="0" smtClean="0"/>
                <a:t>—</a:t>
              </a:r>
              <a:r>
                <a:rPr lang="zh-CN" altLang="en-US" sz="1000" dirty="0" smtClean="0"/>
                <a:t>无输入输出</a:t>
              </a:r>
            </a:p>
          </p:txBody>
        </p:sp>
        <p:pic>
          <p:nvPicPr>
            <p:cNvPr id="52" name="图片 51" descr="shurucanshubangding00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15206" y="4357694"/>
              <a:ext cx="1428760" cy="857256"/>
            </a:xfrm>
            <a:prstGeom prst="rect">
              <a:avLst/>
            </a:prstGeom>
            <a:noFill/>
            <a:ln>
              <a:noFill/>
            </a:ln>
          </p:spPr>
        </p:pic>
      </p:grpSp>
      <p:grpSp>
        <p:nvGrpSpPr>
          <p:cNvPr id="25" name="组合 50"/>
          <p:cNvGrpSpPr/>
          <p:nvPr/>
        </p:nvGrpSpPr>
        <p:grpSpPr>
          <a:xfrm>
            <a:off x="6677140" y="2428868"/>
            <a:ext cx="1714512" cy="1375161"/>
            <a:chOff x="6677140" y="2428868"/>
            <a:chExt cx="1714512" cy="1375161"/>
          </a:xfrm>
        </p:grpSpPr>
        <p:sp>
          <p:nvSpPr>
            <p:cNvPr id="12" name="圆角矩形标注 11"/>
            <p:cNvSpPr/>
            <p:nvPr/>
          </p:nvSpPr>
          <p:spPr>
            <a:xfrm>
              <a:off x="6677140" y="2689521"/>
              <a:ext cx="1714512" cy="1114508"/>
            </a:xfrm>
            <a:prstGeom prst="wedgeRoundRectCallout">
              <a:avLst>
                <a:gd name="adj1" fmla="val -98754"/>
                <a:gd name="adj2" fmla="val 32002"/>
                <a:gd name="adj3" fmla="val 16667"/>
              </a:avLst>
            </a:prstGeom>
            <a:solidFill>
              <a:srgbClr val="558ED5">
                <a:alpha val="38039"/>
              </a:srgbClr>
            </a:solidFill>
            <a:ln w="19050"/>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grpSp>
          <p:nvGrpSpPr>
            <p:cNvPr id="26" name="组合 41"/>
            <p:cNvGrpSpPr/>
            <p:nvPr/>
          </p:nvGrpSpPr>
          <p:grpSpPr>
            <a:xfrm>
              <a:off x="6715140" y="2428868"/>
              <a:ext cx="1571636" cy="1285884"/>
              <a:chOff x="6715140" y="2428868"/>
              <a:chExt cx="1571636" cy="1285884"/>
            </a:xfrm>
          </p:grpSpPr>
          <p:sp>
            <p:nvSpPr>
              <p:cNvPr id="20" name="TextBox 19"/>
              <p:cNvSpPr txBox="1"/>
              <p:nvPr/>
            </p:nvSpPr>
            <p:spPr>
              <a:xfrm>
                <a:off x="6715140" y="2428868"/>
                <a:ext cx="1571636" cy="246221"/>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zh-CN" altLang="en-US" sz="1000" dirty="0" smtClean="0"/>
                  <a:t>自研程序</a:t>
                </a:r>
                <a:r>
                  <a:rPr lang="en-US" altLang="zh-CN" sz="1000" dirty="0" smtClean="0"/>
                  <a:t>—</a:t>
                </a:r>
                <a:r>
                  <a:rPr lang="zh-CN" altLang="en-US" sz="1000" dirty="0" smtClean="0"/>
                  <a:t>文件引擎类</a:t>
                </a:r>
              </a:p>
            </p:txBody>
          </p:sp>
          <p:pic>
            <p:nvPicPr>
              <p:cNvPr id="54" name="Picture 3"/>
              <p:cNvPicPr>
                <a:picLocks noChangeAspect="1" noChangeArrowheads="1"/>
              </p:cNvPicPr>
              <p:nvPr/>
            </p:nvPicPr>
            <p:blipFill>
              <a:blip r:embed="rId7" cstate="print"/>
              <a:srcRect/>
              <a:stretch>
                <a:fillRect/>
              </a:stretch>
            </p:blipFill>
            <p:spPr bwMode="auto">
              <a:xfrm>
                <a:off x="6858016" y="2786058"/>
                <a:ext cx="1428760" cy="928694"/>
              </a:xfrm>
              <a:prstGeom prst="rect">
                <a:avLst/>
              </a:prstGeom>
              <a:noFill/>
              <a:ln w="9525">
                <a:noFill/>
                <a:miter lim="800000"/>
                <a:headEnd/>
                <a:tailEnd/>
              </a:ln>
              <a:effectLst/>
            </p:spPr>
          </p:pic>
        </p:grpSp>
      </p:grpSp>
      <p:grpSp>
        <p:nvGrpSpPr>
          <p:cNvPr id="27" name="组合 40"/>
          <p:cNvGrpSpPr/>
          <p:nvPr/>
        </p:nvGrpSpPr>
        <p:grpSpPr>
          <a:xfrm>
            <a:off x="5939582" y="928670"/>
            <a:ext cx="1643074" cy="1354302"/>
            <a:chOff x="5939582" y="928670"/>
            <a:chExt cx="1643074" cy="1354302"/>
          </a:xfrm>
        </p:grpSpPr>
        <p:sp>
          <p:nvSpPr>
            <p:cNvPr id="14" name="圆角矩形标注 13"/>
            <p:cNvSpPr/>
            <p:nvPr/>
          </p:nvSpPr>
          <p:spPr>
            <a:xfrm>
              <a:off x="5939582" y="1154214"/>
              <a:ext cx="1643074" cy="1128758"/>
            </a:xfrm>
            <a:prstGeom prst="wedgeRoundRectCallout">
              <a:avLst>
                <a:gd name="adj1" fmla="val -82461"/>
                <a:gd name="adj2" fmla="val 111138"/>
                <a:gd name="adj3" fmla="val 16667"/>
              </a:avLst>
            </a:prstGeom>
            <a:solidFill>
              <a:srgbClr val="558ED5">
                <a:alpha val="38039"/>
              </a:srgbClr>
            </a:solidFill>
            <a:ln w="19050"/>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6000760" y="928670"/>
              <a:ext cx="1509558" cy="246221"/>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zh-CN" altLang="en-US" sz="1000" dirty="0" smtClean="0"/>
                <a:t>自研程序</a:t>
              </a:r>
              <a:r>
                <a:rPr lang="en-US" altLang="zh-CN" sz="1000" dirty="0" smtClean="0"/>
                <a:t>—</a:t>
              </a:r>
              <a:r>
                <a:rPr lang="zh-CN" altLang="en-US" sz="1000" dirty="0" smtClean="0"/>
                <a:t>程序集组件</a:t>
              </a:r>
            </a:p>
          </p:txBody>
        </p:sp>
        <p:pic>
          <p:nvPicPr>
            <p:cNvPr id="55" name="Picture 2"/>
            <p:cNvPicPr>
              <a:picLocks noChangeAspect="1" noChangeArrowheads="1"/>
            </p:cNvPicPr>
            <p:nvPr/>
          </p:nvPicPr>
          <p:blipFill>
            <a:blip r:embed="rId8" cstate="print"/>
            <a:srcRect/>
            <a:stretch>
              <a:fillRect/>
            </a:stretch>
          </p:blipFill>
          <p:spPr bwMode="auto">
            <a:xfrm>
              <a:off x="6072198" y="1285860"/>
              <a:ext cx="1357322" cy="959697"/>
            </a:xfrm>
            <a:prstGeom prst="rect">
              <a:avLst/>
            </a:prstGeom>
            <a:noFill/>
            <a:ln w="9525">
              <a:noFill/>
              <a:miter lim="800000"/>
              <a:headEnd/>
              <a:tailEnd/>
            </a:ln>
            <a:effectLst/>
          </p:spPr>
        </p:pic>
      </p:grpSp>
      <p:grpSp>
        <p:nvGrpSpPr>
          <p:cNvPr id="29" name="组合 38"/>
          <p:cNvGrpSpPr/>
          <p:nvPr/>
        </p:nvGrpSpPr>
        <p:grpSpPr>
          <a:xfrm>
            <a:off x="3930198" y="831560"/>
            <a:ext cx="1641934" cy="1432359"/>
            <a:chOff x="3930198" y="831560"/>
            <a:chExt cx="1641934" cy="1432359"/>
          </a:xfrm>
        </p:grpSpPr>
        <p:sp>
          <p:nvSpPr>
            <p:cNvPr id="11" name="圆角矩形标注 10"/>
            <p:cNvSpPr/>
            <p:nvPr/>
          </p:nvSpPr>
          <p:spPr>
            <a:xfrm>
              <a:off x="3930198" y="1077973"/>
              <a:ext cx="1641934" cy="1185946"/>
            </a:xfrm>
            <a:prstGeom prst="wedgeRoundRectCallout">
              <a:avLst>
                <a:gd name="adj1" fmla="val 3315"/>
                <a:gd name="adj2" fmla="val 121309"/>
                <a:gd name="adj3" fmla="val 16667"/>
              </a:avLst>
            </a:prstGeom>
            <a:solidFill>
              <a:srgbClr val="558ED5">
                <a:alpha val="38039"/>
              </a:srgbClr>
            </a:solidFill>
            <a:ln w="19050"/>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3979881" y="831560"/>
              <a:ext cx="1588299" cy="246221"/>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zh-CN" altLang="en-US" sz="1000" dirty="0" smtClean="0"/>
                <a:t>商业软件封装</a:t>
              </a:r>
              <a:r>
                <a:rPr lang="en-US" altLang="zh-CN" sz="1000" dirty="0" smtClean="0"/>
                <a:t>—</a:t>
              </a:r>
              <a:r>
                <a:rPr lang="zh-CN" altLang="en-US" sz="1000" dirty="0" smtClean="0"/>
                <a:t>实体类</a:t>
              </a:r>
            </a:p>
          </p:txBody>
        </p:sp>
        <p:pic>
          <p:nvPicPr>
            <p:cNvPr id="57" name="图片 56"/>
            <p:cNvPicPr/>
            <p:nvPr/>
          </p:nvPicPr>
          <p:blipFill>
            <a:blip r:embed="rId9" cstate="print"/>
            <a:stretch>
              <a:fillRect/>
            </a:stretch>
          </p:blipFill>
          <p:spPr>
            <a:xfrm>
              <a:off x="4071934" y="1214422"/>
              <a:ext cx="1357322" cy="976468"/>
            </a:xfrm>
            <a:prstGeom prst="rect">
              <a:avLst/>
            </a:prstGeom>
          </p:spPr>
        </p:pic>
      </p:grpSp>
      <p:pic>
        <p:nvPicPr>
          <p:cNvPr id="16386" name="Picture 2" descr="C:\Documents and Settings\lingling-she\Local Settings\Temporary Internet Files\1.png"/>
          <p:cNvPicPr>
            <a:picLocks noChangeAspect="1" noChangeArrowheads="1"/>
          </p:cNvPicPr>
          <p:nvPr/>
        </p:nvPicPr>
        <p:blipFill>
          <a:blip r:embed="rId10"/>
          <a:srcRect/>
          <a:stretch>
            <a:fillRect/>
          </a:stretch>
        </p:blipFill>
        <p:spPr bwMode="auto">
          <a:xfrm>
            <a:off x="3500430" y="3214686"/>
            <a:ext cx="2236698" cy="1714512"/>
          </a:xfrm>
          <a:prstGeom prst="rect">
            <a:avLst/>
          </a:prstGeom>
          <a:noFill/>
        </p:spPr>
      </p:pic>
      <p:grpSp>
        <p:nvGrpSpPr>
          <p:cNvPr id="30" name="组合 55"/>
          <p:cNvGrpSpPr/>
          <p:nvPr/>
        </p:nvGrpSpPr>
        <p:grpSpPr>
          <a:xfrm>
            <a:off x="571472" y="2428868"/>
            <a:ext cx="1695702" cy="1428760"/>
            <a:chOff x="571472" y="2428868"/>
            <a:chExt cx="1695702" cy="1428760"/>
          </a:xfrm>
        </p:grpSpPr>
        <p:grpSp>
          <p:nvGrpSpPr>
            <p:cNvPr id="31" name="组合 48"/>
            <p:cNvGrpSpPr/>
            <p:nvPr/>
          </p:nvGrpSpPr>
          <p:grpSpPr>
            <a:xfrm>
              <a:off x="571472" y="2428868"/>
              <a:ext cx="1695702" cy="1428760"/>
              <a:chOff x="571472" y="2428868"/>
              <a:chExt cx="1695702" cy="1428760"/>
            </a:xfrm>
          </p:grpSpPr>
          <p:sp>
            <p:nvSpPr>
              <p:cNvPr id="15" name="圆角矩形标注 14"/>
              <p:cNvSpPr/>
              <p:nvPr/>
            </p:nvSpPr>
            <p:spPr>
              <a:xfrm>
                <a:off x="571472" y="2657432"/>
                <a:ext cx="1695702" cy="1200196"/>
              </a:xfrm>
              <a:prstGeom prst="wedgeRoundRectCallout">
                <a:avLst>
                  <a:gd name="adj1" fmla="val 96977"/>
                  <a:gd name="adj2" fmla="val -7125"/>
                  <a:gd name="adj3" fmla="val 16667"/>
                </a:avLst>
              </a:prstGeom>
              <a:solidFill>
                <a:srgbClr val="558ED5">
                  <a:alpha val="38039"/>
                </a:srgbClr>
              </a:solidFill>
              <a:ln w="19050"/>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756716" y="2428868"/>
                <a:ext cx="1296144" cy="246221"/>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zh-CN" altLang="en-US" sz="1000" dirty="0" smtClean="0"/>
                  <a:t>数据库类</a:t>
                </a:r>
              </a:p>
            </p:txBody>
          </p:sp>
        </p:grpSp>
        <p:pic>
          <p:nvPicPr>
            <p:cNvPr id="1026" name="Picture 2"/>
            <p:cNvPicPr>
              <a:picLocks noChangeAspect="1" noChangeArrowheads="1"/>
            </p:cNvPicPr>
            <p:nvPr/>
          </p:nvPicPr>
          <p:blipFill>
            <a:blip r:embed="rId11" cstate="print"/>
            <a:srcRect/>
            <a:stretch>
              <a:fillRect/>
            </a:stretch>
          </p:blipFill>
          <p:spPr bwMode="auto">
            <a:xfrm>
              <a:off x="785786" y="2786058"/>
              <a:ext cx="1267405" cy="1000132"/>
            </a:xfrm>
            <a:prstGeom prst="rect">
              <a:avLst/>
            </a:prstGeom>
            <a:noFill/>
            <a:ln w="9525">
              <a:noFill/>
              <a:miter lim="800000"/>
              <a:headEnd/>
              <a:tailEnd/>
            </a:ln>
            <a:effectLst/>
          </p:spPr>
        </p:pic>
      </p:grpSp>
      <p:grpSp>
        <p:nvGrpSpPr>
          <p:cNvPr id="16384" name="组合 57"/>
          <p:cNvGrpSpPr/>
          <p:nvPr/>
        </p:nvGrpSpPr>
        <p:grpSpPr>
          <a:xfrm>
            <a:off x="805314" y="4000504"/>
            <a:ext cx="1696272" cy="1329938"/>
            <a:chOff x="805314" y="4000504"/>
            <a:chExt cx="1696272" cy="1329938"/>
          </a:xfrm>
        </p:grpSpPr>
        <p:grpSp>
          <p:nvGrpSpPr>
            <p:cNvPr id="16385" name="组合 46"/>
            <p:cNvGrpSpPr/>
            <p:nvPr/>
          </p:nvGrpSpPr>
          <p:grpSpPr>
            <a:xfrm>
              <a:off x="805314" y="4000504"/>
              <a:ext cx="1696272" cy="1329938"/>
              <a:chOff x="805314" y="4000504"/>
              <a:chExt cx="1696272" cy="1329938"/>
            </a:xfrm>
          </p:grpSpPr>
          <p:sp>
            <p:nvSpPr>
              <p:cNvPr id="33" name="圆角矩形标注 32"/>
              <p:cNvSpPr/>
              <p:nvPr/>
            </p:nvSpPr>
            <p:spPr>
              <a:xfrm>
                <a:off x="805314" y="4144496"/>
                <a:ext cx="1696272" cy="1185946"/>
              </a:xfrm>
              <a:prstGeom prst="wedgeRoundRectCallout">
                <a:avLst>
                  <a:gd name="adj1" fmla="val 91165"/>
                  <a:gd name="adj2" fmla="val -73298"/>
                  <a:gd name="adj3" fmla="val 16667"/>
                </a:avLst>
              </a:prstGeom>
              <a:solidFill>
                <a:srgbClr val="558ED5">
                  <a:alpha val="38039"/>
                </a:srgbClr>
              </a:solidFill>
              <a:ln w="19050"/>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34" name="TextBox 33"/>
              <p:cNvSpPr txBox="1"/>
              <p:nvPr/>
            </p:nvSpPr>
            <p:spPr>
              <a:xfrm>
                <a:off x="936642" y="4000504"/>
                <a:ext cx="1420780" cy="246221"/>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zh-CN" altLang="en-US" sz="1000" dirty="0" smtClean="0"/>
                  <a:t>数据服务类</a:t>
                </a:r>
              </a:p>
            </p:txBody>
          </p:sp>
        </p:grpSp>
        <p:pic>
          <p:nvPicPr>
            <p:cNvPr id="1027" name="Picture 3"/>
            <p:cNvPicPr>
              <a:picLocks noChangeAspect="1" noChangeArrowheads="1"/>
            </p:cNvPicPr>
            <p:nvPr/>
          </p:nvPicPr>
          <p:blipFill>
            <a:blip r:embed="rId12" cstate="print"/>
            <a:srcRect/>
            <a:stretch>
              <a:fillRect/>
            </a:stretch>
          </p:blipFill>
          <p:spPr bwMode="auto">
            <a:xfrm>
              <a:off x="1000100" y="4330574"/>
              <a:ext cx="1282681" cy="955814"/>
            </a:xfrm>
            <a:prstGeom prst="rect">
              <a:avLst/>
            </a:prstGeom>
            <a:noFill/>
            <a:ln w="9525">
              <a:noFill/>
              <a:miter lim="800000"/>
              <a:headEnd/>
              <a:tailEnd/>
            </a:ln>
            <a:effectLst/>
          </p:spPr>
        </p:pic>
      </p:grpSp>
      <p:grpSp>
        <p:nvGrpSpPr>
          <p:cNvPr id="16387" name="组合 52"/>
          <p:cNvGrpSpPr/>
          <p:nvPr/>
        </p:nvGrpSpPr>
        <p:grpSpPr>
          <a:xfrm>
            <a:off x="1875596" y="5429264"/>
            <a:ext cx="1696272" cy="1329938"/>
            <a:chOff x="1875596" y="5429264"/>
            <a:chExt cx="1696272" cy="1329938"/>
          </a:xfrm>
        </p:grpSpPr>
        <p:grpSp>
          <p:nvGrpSpPr>
            <p:cNvPr id="16388" name="组合 45"/>
            <p:cNvGrpSpPr/>
            <p:nvPr/>
          </p:nvGrpSpPr>
          <p:grpSpPr>
            <a:xfrm>
              <a:off x="1875596" y="5429264"/>
              <a:ext cx="1696272" cy="1329938"/>
              <a:chOff x="1875596" y="5429264"/>
              <a:chExt cx="1696272" cy="1329938"/>
            </a:xfrm>
          </p:grpSpPr>
          <p:sp>
            <p:nvSpPr>
              <p:cNvPr id="8" name="圆角矩形标注 7"/>
              <p:cNvSpPr/>
              <p:nvPr/>
            </p:nvSpPr>
            <p:spPr>
              <a:xfrm>
                <a:off x="1875596" y="5573256"/>
                <a:ext cx="1696272" cy="1185946"/>
              </a:xfrm>
              <a:prstGeom prst="wedgeRoundRectCallout">
                <a:avLst>
                  <a:gd name="adj1" fmla="val 46381"/>
                  <a:gd name="adj2" fmla="val -108884"/>
                  <a:gd name="adj3" fmla="val 16667"/>
                </a:avLst>
              </a:prstGeom>
              <a:solidFill>
                <a:srgbClr val="558ED5">
                  <a:alpha val="38039"/>
                </a:srgbClr>
              </a:solidFill>
              <a:ln w="19050"/>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4" name="TextBox 23"/>
              <p:cNvSpPr txBox="1"/>
              <p:nvPr/>
            </p:nvSpPr>
            <p:spPr>
              <a:xfrm>
                <a:off x="2006924" y="5429264"/>
                <a:ext cx="1420780" cy="246221"/>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zh-CN" altLang="en-US" sz="1000" dirty="0" smtClean="0"/>
                  <a:t>公式组件</a:t>
                </a:r>
              </a:p>
            </p:txBody>
          </p:sp>
        </p:grpSp>
        <p:pic>
          <p:nvPicPr>
            <p:cNvPr id="1028" name="Picture 4"/>
            <p:cNvPicPr>
              <a:picLocks noChangeAspect="1" noChangeArrowheads="1"/>
            </p:cNvPicPr>
            <p:nvPr/>
          </p:nvPicPr>
          <p:blipFill>
            <a:blip r:embed="rId13" cstate="print"/>
            <a:srcRect/>
            <a:stretch>
              <a:fillRect/>
            </a:stretch>
          </p:blipFill>
          <p:spPr bwMode="auto">
            <a:xfrm>
              <a:off x="2071670" y="5786454"/>
              <a:ext cx="1288814" cy="857256"/>
            </a:xfrm>
            <a:prstGeom prst="rect">
              <a:avLst/>
            </a:prstGeom>
            <a:noFill/>
            <a:ln w="9525">
              <a:noFill/>
              <a:miter lim="800000"/>
              <a:headEnd/>
              <a:tailEnd/>
            </a:ln>
            <a:effectLst/>
          </p:spPr>
        </p:pic>
      </p:grpSp>
      <p:sp>
        <p:nvSpPr>
          <p:cNvPr id="51" name="标题 1"/>
          <p:cNvSpPr txBox="1">
            <a:spLocks/>
          </p:cNvSpPr>
          <p:nvPr/>
        </p:nvSpPr>
        <p:spPr>
          <a:xfrm>
            <a:off x="51758" y="0"/>
            <a:ext cx="6229356" cy="669732"/>
          </a:xfrm>
          <a:prstGeom prst="rect">
            <a:avLst/>
          </a:prstGeom>
          <a:effectLst>
            <a:outerShdw blurRad="114300" dist="38100" dir="5400000" algn="t" rotWithShape="0">
              <a:prstClr val="black">
                <a:alpha val="18000"/>
              </a:prstClr>
            </a:outerShdw>
          </a:effectLst>
        </p:spPr>
        <p:txBody>
          <a:bodyPr vert="horz" lIns="91440" tIns="45720" rIns="91440" bIns="45720" rtlCol="0" anchor="ctr">
            <a:normAutofit/>
          </a:bodyPr>
          <a:lstStyle>
            <a:lvl1pPr algn="l" defTabSz="914400" rtl="0" eaLnBrk="1" latinLnBrk="0" hangingPunct="1">
              <a:spcBef>
                <a:spcPct val="0"/>
              </a:spcBef>
              <a:buNone/>
              <a:defRPr sz="2800" kern="1200">
                <a:solidFill>
                  <a:schemeClr val="tx1"/>
                </a:solidFill>
                <a:latin typeface="微软雅黑" pitchFamily="34" charset="-122"/>
                <a:ea typeface="微软雅黑" pitchFamily="34" charset="-122"/>
                <a:cs typeface="+mj-cs"/>
              </a:defRPr>
            </a:lvl1pPr>
          </a:lstStyle>
          <a:p>
            <a:r>
              <a:rPr lang="zh-CN" altLang="en-US" dirty="0" smtClean="0"/>
              <a:t>产品功能</a:t>
            </a:r>
            <a:r>
              <a:rPr lang="en-US" altLang="zh-CN" dirty="0" smtClean="0"/>
              <a:t>-</a:t>
            </a:r>
            <a:r>
              <a:rPr lang="zh-CN" altLang="en-US" dirty="0" smtClean="0"/>
              <a:t>工具封装</a:t>
            </a:r>
          </a:p>
        </p:txBody>
      </p:sp>
    </p:spTree>
    <p:extLst>
      <p:ext uri="{BB962C8B-B14F-4D97-AF65-F5344CB8AC3E}">
        <p14:creationId xmlns:p14="http://schemas.microsoft.com/office/powerpoint/2010/main" val="2154524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up)">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righ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6387"/>
                                        </p:tgtEl>
                                        <p:attrNameLst>
                                          <p:attrName>style.visibility</p:attrName>
                                        </p:attrNameLst>
                                      </p:cBhvr>
                                      <p:to>
                                        <p:strVal val="visible"/>
                                      </p:to>
                                    </p:set>
                                    <p:animEffect transition="in" filter="wipe(down)">
                                      <p:cBhvr>
                                        <p:cTn id="42" dur="500"/>
                                        <p:tgtEl>
                                          <p:spTgt spid="1638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6384"/>
                                        </p:tgtEl>
                                        <p:attrNameLst>
                                          <p:attrName>style.visibility</p:attrName>
                                        </p:attrNameLst>
                                      </p:cBhvr>
                                      <p:to>
                                        <p:strVal val="visible"/>
                                      </p:to>
                                    </p:set>
                                    <p:animEffect transition="in" filter="wipe(down)">
                                      <p:cBhvr>
                                        <p:cTn id="47" dur="500"/>
                                        <p:tgtEl>
                                          <p:spTgt spid="1638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down)">
                                      <p:cBhvr>
                                        <p:cTn id="5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t>产品功能</a:t>
            </a:r>
            <a:r>
              <a:rPr lang="en-US" altLang="zh-CN" sz="2400" dirty="0" smtClean="0"/>
              <a:t>-</a:t>
            </a:r>
            <a:r>
              <a:rPr lang="zh-CN" altLang="en-US" sz="2400" dirty="0" smtClean="0"/>
              <a:t>专业</a:t>
            </a:r>
            <a:r>
              <a:rPr lang="zh-CN" altLang="en-US" sz="2400" dirty="0"/>
              <a:t>应用界面制作</a:t>
            </a:r>
            <a:r>
              <a:rPr lang="zh-CN" altLang="en-US" sz="2400" dirty="0" smtClean="0"/>
              <a:t>环境（非编程）</a:t>
            </a:r>
            <a:endParaRPr lang="zh-CN" altLang="en-US" sz="2400" dirty="0">
              <a:latin typeface="微软雅黑" pitchFamily="34" charset="-122"/>
              <a:ea typeface="微软雅黑" pitchFamily="34" charset="-122"/>
            </a:endParaRPr>
          </a:p>
        </p:txBody>
      </p:sp>
      <p:grpSp>
        <p:nvGrpSpPr>
          <p:cNvPr id="65" name="组合 64"/>
          <p:cNvGrpSpPr/>
          <p:nvPr/>
        </p:nvGrpSpPr>
        <p:grpSpPr>
          <a:xfrm>
            <a:off x="1428728" y="785794"/>
            <a:ext cx="2655523" cy="1571636"/>
            <a:chOff x="1428728" y="785794"/>
            <a:chExt cx="2655523" cy="1571636"/>
          </a:xfrm>
        </p:grpSpPr>
        <p:grpSp>
          <p:nvGrpSpPr>
            <p:cNvPr id="3" name="组合 26"/>
            <p:cNvGrpSpPr/>
            <p:nvPr/>
          </p:nvGrpSpPr>
          <p:grpSpPr>
            <a:xfrm>
              <a:off x="1428728" y="785794"/>
              <a:ext cx="2655523" cy="1571636"/>
              <a:chOff x="714348" y="1214422"/>
              <a:chExt cx="1857388" cy="1928826"/>
            </a:xfrm>
          </p:grpSpPr>
          <p:sp>
            <p:nvSpPr>
              <p:cNvPr id="28" name="矩形 175"/>
              <p:cNvSpPr/>
              <p:nvPr/>
            </p:nvSpPr>
            <p:spPr bwMode="auto">
              <a:xfrm>
                <a:off x="714348" y="1214422"/>
                <a:ext cx="1857388" cy="1928826"/>
              </a:xfrm>
              <a:prstGeom prst="rect">
                <a:avLst/>
              </a:prstGeom>
              <a:solidFill>
                <a:schemeClr val="bg1"/>
              </a:solid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9" name="Picture 2"/>
              <p:cNvPicPr>
                <a:picLocks noChangeAspect="1" noChangeArrowheads="1"/>
              </p:cNvPicPr>
              <p:nvPr/>
            </p:nvPicPr>
            <p:blipFill>
              <a:blip r:embed="rId3" cstate="print"/>
              <a:srcRect/>
              <a:stretch>
                <a:fillRect/>
              </a:stretch>
            </p:blipFill>
            <p:spPr bwMode="auto">
              <a:xfrm>
                <a:off x="928662" y="1428736"/>
                <a:ext cx="1500198" cy="1346223"/>
              </a:xfrm>
              <a:prstGeom prst="rect">
                <a:avLst/>
              </a:prstGeom>
              <a:noFill/>
              <a:ln w="9525">
                <a:noFill/>
                <a:miter lim="800000"/>
                <a:headEnd/>
                <a:tailEnd/>
              </a:ln>
              <a:effectLst/>
            </p:spPr>
          </p:pic>
        </p:grpSp>
        <p:sp>
          <p:nvSpPr>
            <p:cNvPr id="30" name="矩形 29"/>
            <p:cNvSpPr/>
            <p:nvPr/>
          </p:nvSpPr>
          <p:spPr>
            <a:xfrm>
              <a:off x="2285984" y="2071678"/>
              <a:ext cx="847568" cy="274934"/>
            </a:xfrm>
            <a:prstGeom prst="rect">
              <a:avLst/>
            </a:prstGeom>
          </p:spPr>
          <p:txBody>
            <a:bodyPr wrap="none" lIns="54553" tIns="27277" rIns="54553" bIns="27277">
              <a:spAutoFit/>
            </a:bodyPr>
            <a:lstStyle/>
            <a:p>
              <a:pPr algn="ctr" fontAlgn="auto">
                <a:spcBef>
                  <a:spcPts val="0"/>
                </a:spcBef>
                <a:spcAft>
                  <a:spcPts val="0"/>
                </a:spcAft>
                <a:defRPr/>
              </a:pPr>
              <a:r>
                <a:rPr lang="zh-CN" altLang="en-US" sz="1400" dirty="0" smtClean="0">
                  <a:latin typeface="微软雅黑" pitchFamily="34" charset="-122"/>
                  <a:ea typeface="微软雅黑" pitchFamily="34" charset="-122"/>
                </a:rPr>
                <a:t>封装工具</a:t>
              </a:r>
              <a:endParaRPr lang="zh-CN" altLang="en-US" sz="1400" dirty="0">
                <a:latin typeface="微软雅黑" pitchFamily="34" charset="-122"/>
                <a:ea typeface="微软雅黑" pitchFamily="34" charset="-122"/>
              </a:endParaRPr>
            </a:p>
          </p:txBody>
        </p:sp>
      </p:grpSp>
      <p:grpSp>
        <p:nvGrpSpPr>
          <p:cNvPr id="4" name="组合 32"/>
          <p:cNvGrpSpPr/>
          <p:nvPr/>
        </p:nvGrpSpPr>
        <p:grpSpPr>
          <a:xfrm>
            <a:off x="3929058" y="5572140"/>
            <a:ext cx="881973" cy="1107426"/>
            <a:chOff x="7714344" y="3327945"/>
            <a:chExt cx="881973" cy="1107426"/>
          </a:xfrm>
        </p:grpSpPr>
        <p:grpSp>
          <p:nvGrpSpPr>
            <p:cNvPr id="5" name="组合 87"/>
            <p:cNvGrpSpPr/>
            <p:nvPr/>
          </p:nvGrpSpPr>
          <p:grpSpPr>
            <a:xfrm>
              <a:off x="7858137" y="3584567"/>
              <a:ext cx="648079" cy="272743"/>
              <a:chOff x="5744534" y="7532014"/>
              <a:chExt cx="270033" cy="272743"/>
            </a:xfrm>
            <a:solidFill>
              <a:srgbClr val="FFFF00"/>
            </a:solidFill>
          </p:grpSpPr>
          <p:cxnSp>
            <p:nvCxnSpPr>
              <p:cNvPr id="38" name="直接连接符 37"/>
              <p:cNvCxnSpPr/>
              <p:nvPr/>
            </p:nvCxnSpPr>
            <p:spPr bwMode="auto">
              <a:xfrm>
                <a:off x="5744534" y="7532014"/>
                <a:ext cx="270030" cy="0"/>
              </a:xfrm>
              <a:prstGeom prst="line">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9" name="直接连接符 38"/>
              <p:cNvCxnSpPr/>
              <p:nvPr/>
            </p:nvCxnSpPr>
            <p:spPr bwMode="auto">
              <a:xfrm>
                <a:off x="5744537" y="7603134"/>
                <a:ext cx="270030" cy="0"/>
              </a:xfrm>
              <a:prstGeom prst="line">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40" name="直接连接符 39"/>
              <p:cNvCxnSpPr/>
              <p:nvPr/>
            </p:nvCxnSpPr>
            <p:spPr bwMode="auto">
              <a:xfrm>
                <a:off x="5744535" y="7674254"/>
                <a:ext cx="270030" cy="0"/>
              </a:xfrm>
              <a:prstGeom prst="line">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bwMode="auto">
              <a:xfrm>
                <a:off x="5744535" y="7733637"/>
                <a:ext cx="270030" cy="0"/>
              </a:xfrm>
              <a:prstGeom prst="line">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p:cNvCxnSpPr/>
              <p:nvPr/>
            </p:nvCxnSpPr>
            <p:spPr bwMode="auto">
              <a:xfrm>
                <a:off x="5744535" y="7804757"/>
                <a:ext cx="270030" cy="0"/>
              </a:xfrm>
              <a:prstGeom prst="line">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6" name="组合 206"/>
            <p:cNvGrpSpPr/>
            <p:nvPr/>
          </p:nvGrpSpPr>
          <p:grpSpPr>
            <a:xfrm>
              <a:off x="7714344" y="3327945"/>
              <a:ext cx="881973" cy="1107426"/>
              <a:chOff x="8010507" y="3111921"/>
              <a:chExt cx="881973" cy="1107426"/>
            </a:xfrm>
          </p:grpSpPr>
          <p:sp>
            <p:nvSpPr>
              <p:cNvPr id="36" name="圆柱形 35"/>
              <p:cNvSpPr/>
              <p:nvPr/>
            </p:nvSpPr>
            <p:spPr bwMode="auto">
              <a:xfrm>
                <a:off x="8100392" y="3111921"/>
                <a:ext cx="720080" cy="936104"/>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mn-ea"/>
                </a:endParaRPr>
              </a:p>
            </p:txBody>
          </p:sp>
          <p:sp>
            <p:nvSpPr>
              <p:cNvPr id="37" name="TextBox 36"/>
              <p:cNvSpPr txBox="1"/>
              <p:nvPr/>
            </p:nvSpPr>
            <p:spPr>
              <a:xfrm>
                <a:off x="8010507" y="3573016"/>
                <a:ext cx="881973" cy="646331"/>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Arial" charset="0"/>
                    <a:ea typeface="黑体" pitchFamily="2" charset="-122"/>
                  </a:rPr>
                  <a:t>质量活动</a:t>
                </a:r>
              </a:p>
            </p:txBody>
          </p:sp>
        </p:grpSp>
      </p:grpSp>
      <p:grpSp>
        <p:nvGrpSpPr>
          <p:cNvPr id="7" name="组合 42"/>
          <p:cNvGrpSpPr/>
          <p:nvPr/>
        </p:nvGrpSpPr>
        <p:grpSpPr>
          <a:xfrm>
            <a:off x="1118259" y="5572140"/>
            <a:ext cx="881973" cy="1035988"/>
            <a:chOff x="2428860" y="2071678"/>
            <a:chExt cx="881973" cy="1035988"/>
          </a:xfrm>
        </p:grpSpPr>
        <p:grpSp>
          <p:nvGrpSpPr>
            <p:cNvPr id="8" name="组合 206"/>
            <p:cNvGrpSpPr/>
            <p:nvPr/>
          </p:nvGrpSpPr>
          <p:grpSpPr>
            <a:xfrm>
              <a:off x="2428860" y="2071678"/>
              <a:ext cx="881973" cy="1035988"/>
              <a:chOff x="8010507" y="3183359"/>
              <a:chExt cx="881973" cy="1035988"/>
            </a:xfrm>
          </p:grpSpPr>
          <p:sp>
            <p:nvSpPr>
              <p:cNvPr id="47" name="圆柱形 46"/>
              <p:cNvSpPr/>
              <p:nvPr/>
            </p:nvSpPr>
            <p:spPr bwMode="auto">
              <a:xfrm>
                <a:off x="8100392" y="3183359"/>
                <a:ext cx="720080" cy="936104"/>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mn-ea"/>
                </a:endParaRPr>
              </a:p>
            </p:txBody>
          </p:sp>
          <p:sp>
            <p:nvSpPr>
              <p:cNvPr id="48" name="TextBox 47"/>
              <p:cNvSpPr txBox="1"/>
              <p:nvPr/>
            </p:nvSpPr>
            <p:spPr>
              <a:xfrm>
                <a:off x="8010507" y="3754863"/>
                <a:ext cx="881973" cy="464484"/>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Arial" charset="0"/>
                    <a:ea typeface="黑体" pitchFamily="2" charset="-122"/>
                  </a:rPr>
                  <a:t>知识库</a:t>
                </a:r>
              </a:p>
            </p:txBody>
          </p:sp>
        </p:grpSp>
        <p:sp>
          <p:nvSpPr>
            <p:cNvPr id="45" name="圆柱形 44"/>
            <p:cNvSpPr/>
            <p:nvPr/>
          </p:nvSpPr>
          <p:spPr bwMode="auto">
            <a:xfrm>
              <a:off x="2643175" y="2357430"/>
              <a:ext cx="319364" cy="285752"/>
            </a:xfrm>
            <a:prstGeom prst="can">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sp>
          <p:nvSpPr>
            <p:cNvPr id="46" name="圆柱形 45"/>
            <p:cNvSpPr/>
            <p:nvPr/>
          </p:nvSpPr>
          <p:spPr bwMode="auto">
            <a:xfrm>
              <a:off x="2857488" y="2500305"/>
              <a:ext cx="319364" cy="285752"/>
            </a:xfrm>
            <a:prstGeom prst="can">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grpSp>
      <p:grpSp>
        <p:nvGrpSpPr>
          <p:cNvPr id="9" name="组合 48"/>
          <p:cNvGrpSpPr/>
          <p:nvPr/>
        </p:nvGrpSpPr>
        <p:grpSpPr>
          <a:xfrm>
            <a:off x="2571736" y="5572140"/>
            <a:ext cx="881973" cy="1074959"/>
            <a:chOff x="2428860" y="4178962"/>
            <a:chExt cx="881973" cy="1074959"/>
          </a:xfrm>
        </p:grpSpPr>
        <p:grpSp>
          <p:nvGrpSpPr>
            <p:cNvPr id="10" name="组合 206"/>
            <p:cNvGrpSpPr/>
            <p:nvPr/>
          </p:nvGrpSpPr>
          <p:grpSpPr>
            <a:xfrm>
              <a:off x="2428860" y="4178962"/>
              <a:ext cx="881973" cy="1074959"/>
              <a:chOff x="8010507" y="3111921"/>
              <a:chExt cx="881973" cy="1074959"/>
            </a:xfrm>
          </p:grpSpPr>
          <p:sp>
            <p:nvSpPr>
              <p:cNvPr id="60" name="圆柱形 59"/>
              <p:cNvSpPr/>
              <p:nvPr/>
            </p:nvSpPr>
            <p:spPr bwMode="auto">
              <a:xfrm>
                <a:off x="8100392" y="3111921"/>
                <a:ext cx="720080" cy="936104"/>
              </a:xfrm>
              <a:prstGeom prst="can">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mn-ea"/>
                </a:endParaRPr>
              </a:p>
            </p:txBody>
          </p:sp>
          <p:sp>
            <p:nvSpPr>
              <p:cNvPr id="61" name="TextBox 60"/>
              <p:cNvSpPr txBox="1"/>
              <p:nvPr/>
            </p:nvSpPr>
            <p:spPr>
              <a:xfrm>
                <a:off x="8010507" y="3540549"/>
                <a:ext cx="881973" cy="646331"/>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Arial" charset="0"/>
                    <a:ea typeface="黑体" pitchFamily="2" charset="-122"/>
                  </a:rPr>
                  <a:t>组件库</a:t>
                </a:r>
              </a:p>
            </p:txBody>
          </p:sp>
        </p:grpSp>
        <p:grpSp>
          <p:nvGrpSpPr>
            <p:cNvPr id="11" name="组合 170"/>
            <p:cNvGrpSpPr/>
            <p:nvPr/>
          </p:nvGrpSpPr>
          <p:grpSpPr>
            <a:xfrm>
              <a:off x="2714612" y="4393276"/>
              <a:ext cx="321471" cy="428628"/>
              <a:chOff x="8316416" y="1341908"/>
              <a:chExt cx="864096" cy="1152128"/>
            </a:xfrm>
            <a:noFill/>
          </p:grpSpPr>
          <p:sp>
            <p:nvSpPr>
              <p:cNvPr id="52" name="流程图: 多文档 51"/>
              <p:cNvSpPr/>
              <p:nvPr/>
            </p:nvSpPr>
            <p:spPr bwMode="auto">
              <a:xfrm>
                <a:off x="8316416" y="1341908"/>
                <a:ext cx="864096" cy="1152128"/>
              </a:xfrm>
              <a:prstGeom prst="flowChartMultidocument">
                <a:avLst/>
              </a:prstGeom>
              <a:gr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eaLnBrk="1" latinLnBrk="0" hangingPunct="1">
                  <a:lnSpc>
                    <a:spcPct val="100000"/>
                  </a:lnSpc>
                  <a:buClrTx/>
                  <a:buSzTx/>
                  <a:buFontTx/>
                  <a:buNone/>
                  <a:tabLst/>
                </a:pPr>
                <a:endParaRPr lang="zh-CN" altLang="en-US" b="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mn-ea"/>
                </a:endParaRPr>
              </a:p>
            </p:txBody>
          </p:sp>
          <p:grpSp>
            <p:nvGrpSpPr>
              <p:cNvPr id="12" name="组合 440"/>
              <p:cNvGrpSpPr/>
              <p:nvPr/>
            </p:nvGrpSpPr>
            <p:grpSpPr>
              <a:xfrm>
                <a:off x="8424936" y="1622712"/>
                <a:ext cx="432048" cy="491232"/>
                <a:chOff x="8436429" y="1796819"/>
                <a:chExt cx="432048" cy="491232"/>
              </a:xfrm>
              <a:grpFill/>
            </p:grpSpPr>
            <p:cxnSp>
              <p:nvCxnSpPr>
                <p:cNvPr id="54" name="直接连接符 53"/>
                <p:cNvCxnSpPr/>
                <p:nvPr/>
              </p:nvCxnSpPr>
              <p:spPr bwMode="auto">
                <a:xfrm>
                  <a:off x="8436429" y="1796819"/>
                  <a:ext cx="432048" cy="0"/>
                </a:xfrm>
                <a:prstGeom prst="line">
                  <a:avLst/>
                </a:prstGeom>
                <a:grpFill/>
                <a:ln w="9525" cap="flat" cmpd="sng" algn="ctr">
                  <a:solidFill>
                    <a:schemeClr val="tx1"/>
                  </a:solidFill>
                  <a:prstDash val="dash"/>
                  <a:round/>
                  <a:headEnd type="oval" w="sm" len="sm"/>
                  <a:tailEnd type="none" w="med" len="med"/>
                </a:ln>
                <a:effectLst/>
              </p:spPr>
            </p:cxnSp>
            <p:cxnSp>
              <p:nvCxnSpPr>
                <p:cNvPr id="55" name="直接连接符 54"/>
                <p:cNvCxnSpPr/>
                <p:nvPr/>
              </p:nvCxnSpPr>
              <p:spPr bwMode="auto">
                <a:xfrm>
                  <a:off x="8436429" y="1898419"/>
                  <a:ext cx="432048" cy="0"/>
                </a:xfrm>
                <a:prstGeom prst="line">
                  <a:avLst/>
                </a:prstGeom>
                <a:grpFill/>
                <a:ln w="9525" cap="flat" cmpd="sng" algn="ctr">
                  <a:solidFill>
                    <a:schemeClr val="tx1"/>
                  </a:solidFill>
                  <a:prstDash val="dash"/>
                  <a:round/>
                  <a:headEnd type="oval" w="sm" len="sm"/>
                  <a:tailEnd type="none" w="med" len="med"/>
                </a:ln>
                <a:effectLst/>
              </p:spPr>
            </p:cxnSp>
            <p:cxnSp>
              <p:nvCxnSpPr>
                <p:cNvPr id="56" name="直接连接符 55"/>
                <p:cNvCxnSpPr/>
                <p:nvPr/>
              </p:nvCxnSpPr>
              <p:spPr bwMode="auto">
                <a:xfrm>
                  <a:off x="8436429" y="2000019"/>
                  <a:ext cx="432048" cy="0"/>
                </a:xfrm>
                <a:prstGeom prst="line">
                  <a:avLst/>
                </a:prstGeom>
                <a:grpFill/>
                <a:ln w="9525" cap="flat" cmpd="sng" algn="ctr">
                  <a:solidFill>
                    <a:schemeClr val="tx1"/>
                  </a:solidFill>
                  <a:prstDash val="dash"/>
                  <a:round/>
                  <a:headEnd type="oval" w="sm" len="sm"/>
                  <a:tailEnd type="none" w="med" len="med"/>
                </a:ln>
                <a:effectLst/>
              </p:spPr>
            </p:cxnSp>
            <p:cxnSp>
              <p:nvCxnSpPr>
                <p:cNvPr id="57" name="直接连接符 56"/>
                <p:cNvCxnSpPr/>
                <p:nvPr/>
              </p:nvCxnSpPr>
              <p:spPr bwMode="auto">
                <a:xfrm>
                  <a:off x="8436429" y="2084851"/>
                  <a:ext cx="432048" cy="0"/>
                </a:xfrm>
                <a:prstGeom prst="line">
                  <a:avLst/>
                </a:prstGeom>
                <a:grpFill/>
                <a:ln w="9525" cap="flat" cmpd="sng" algn="ctr">
                  <a:solidFill>
                    <a:schemeClr val="tx1"/>
                  </a:solidFill>
                  <a:prstDash val="dash"/>
                  <a:round/>
                  <a:headEnd type="oval" w="sm" len="sm"/>
                  <a:tailEnd type="none" w="med" len="med"/>
                </a:ln>
                <a:effectLst/>
              </p:spPr>
            </p:cxnSp>
            <p:cxnSp>
              <p:nvCxnSpPr>
                <p:cNvPr id="58" name="直接连接符 57"/>
                <p:cNvCxnSpPr/>
                <p:nvPr/>
              </p:nvCxnSpPr>
              <p:spPr bwMode="auto">
                <a:xfrm>
                  <a:off x="8436429" y="2186451"/>
                  <a:ext cx="432048" cy="0"/>
                </a:xfrm>
                <a:prstGeom prst="line">
                  <a:avLst/>
                </a:prstGeom>
                <a:grpFill/>
                <a:ln w="9525" cap="flat" cmpd="sng" algn="ctr">
                  <a:solidFill>
                    <a:schemeClr val="tx1"/>
                  </a:solidFill>
                  <a:prstDash val="dash"/>
                  <a:round/>
                  <a:headEnd type="oval" w="sm" len="sm"/>
                  <a:tailEnd type="none" w="med" len="med"/>
                </a:ln>
                <a:effectLst/>
              </p:spPr>
            </p:cxnSp>
            <p:cxnSp>
              <p:nvCxnSpPr>
                <p:cNvPr id="59" name="直接连接符 58"/>
                <p:cNvCxnSpPr/>
                <p:nvPr/>
              </p:nvCxnSpPr>
              <p:spPr bwMode="auto">
                <a:xfrm>
                  <a:off x="8436429" y="2288051"/>
                  <a:ext cx="432048" cy="0"/>
                </a:xfrm>
                <a:prstGeom prst="line">
                  <a:avLst/>
                </a:prstGeom>
                <a:grpFill/>
                <a:ln w="9525" cap="flat" cmpd="sng" algn="ctr">
                  <a:solidFill>
                    <a:schemeClr val="tx1"/>
                  </a:solidFill>
                  <a:prstDash val="dash"/>
                  <a:round/>
                  <a:headEnd type="oval" w="sm" len="sm"/>
                  <a:tailEnd type="none" w="med" len="med"/>
                </a:ln>
                <a:effectLst/>
              </p:spPr>
            </p:cxnSp>
          </p:grpSp>
        </p:grpSp>
      </p:grpSp>
      <p:sp>
        <p:nvSpPr>
          <p:cNvPr id="66" name="Freeform 227"/>
          <p:cNvSpPr>
            <a:spLocks/>
          </p:cNvSpPr>
          <p:nvPr/>
        </p:nvSpPr>
        <p:spPr bwMode="invGray">
          <a:xfrm rot="11441426" flipH="1" flipV="1">
            <a:off x="1546203" y="4922160"/>
            <a:ext cx="455075" cy="737408"/>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F3399"/>
              </a:gs>
              <a:gs pos="25000">
                <a:srgbClr val="FF6633"/>
              </a:gs>
              <a:gs pos="50000">
                <a:srgbClr val="FFFF00"/>
              </a:gs>
              <a:gs pos="75000">
                <a:srgbClr val="01A78F"/>
              </a:gs>
              <a:gs pos="100000">
                <a:srgbClr val="3366FF"/>
              </a:gs>
            </a:gsLst>
            <a:lin ang="5400000" scaled="0"/>
          </a:gradFill>
          <a:ln w="0">
            <a:noFill/>
            <a:prstDash val="solid"/>
            <a:round/>
            <a:headEnd/>
            <a:tailEnd/>
          </a:ln>
          <a:effectLst>
            <a:outerShdw blurRad="50800" dist="38100" dir="16200000" rotWithShape="0">
              <a:prstClr val="black">
                <a:alpha val="40000"/>
              </a:prstClr>
            </a:outerShdw>
          </a:effectLst>
          <a:scene3d>
            <a:camera prst="orthographicFront"/>
            <a:lightRig rig="threePt" dir="t"/>
          </a:scene3d>
          <a:sp3d>
            <a:bevelT/>
          </a:sp3d>
        </p:spPr>
        <p:txBody>
          <a:bodyPr/>
          <a:lstStyle/>
          <a:p>
            <a:endParaRPr lang="zh-CN" altLang="en-US" b="0">
              <a:latin typeface="微软雅黑" pitchFamily="34" charset="-122"/>
              <a:ea typeface="微软雅黑" pitchFamily="34" charset="-122"/>
            </a:endParaRPr>
          </a:p>
        </p:txBody>
      </p:sp>
      <p:sp>
        <p:nvSpPr>
          <p:cNvPr id="67" name="Freeform 227"/>
          <p:cNvSpPr>
            <a:spLocks/>
          </p:cNvSpPr>
          <p:nvPr/>
        </p:nvSpPr>
        <p:spPr bwMode="invGray">
          <a:xfrm rot="9051506" flipH="1" flipV="1">
            <a:off x="2997167" y="5181331"/>
            <a:ext cx="360387" cy="602022"/>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F3399"/>
              </a:gs>
              <a:gs pos="25000">
                <a:srgbClr val="FF6633"/>
              </a:gs>
              <a:gs pos="50000">
                <a:srgbClr val="FFFF00"/>
              </a:gs>
              <a:gs pos="75000">
                <a:srgbClr val="01A78F"/>
              </a:gs>
              <a:gs pos="100000">
                <a:srgbClr val="3366FF"/>
              </a:gs>
            </a:gsLst>
            <a:lin ang="5400000" scaled="0"/>
          </a:gradFill>
          <a:ln w="0">
            <a:noFill/>
            <a:prstDash val="solid"/>
            <a:round/>
            <a:headEnd/>
            <a:tailEnd/>
          </a:ln>
          <a:effectLst>
            <a:outerShdw blurRad="50800" dist="38100" dir="16200000" rotWithShape="0">
              <a:prstClr val="black">
                <a:alpha val="40000"/>
              </a:prstClr>
            </a:outerShdw>
          </a:effectLst>
          <a:scene3d>
            <a:camera prst="orthographicFront"/>
            <a:lightRig rig="threePt" dir="t"/>
          </a:scene3d>
          <a:sp3d>
            <a:bevelT/>
          </a:sp3d>
        </p:spPr>
        <p:txBody>
          <a:bodyPr/>
          <a:lstStyle/>
          <a:p>
            <a:endParaRPr lang="zh-CN" altLang="en-US" b="0">
              <a:latin typeface="微软雅黑" pitchFamily="34" charset="-122"/>
              <a:ea typeface="微软雅黑" pitchFamily="34" charset="-122"/>
            </a:endParaRPr>
          </a:p>
        </p:txBody>
      </p:sp>
      <p:sp>
        <p:nvSpPr>
          <p:cNvPr id="99" name="Freeform 227"/>
          <p:cNvSpPr>
            <a:spLocks/>
          </p:cNvSpPr>
          <p:nvPr/>
        </p:nvSpPr>
        <p:spPr bwMode="invGray">
          <a:xfrm rot="11120733" flipV="1">
            <a:off x="4170631" y="5087553"/>
            <a:ext cx="360387" cy="602022"/>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F3399"/>
              </a:gs>
              <a:gs pos="25000">
                <a:srgbClr val="FF6633"/>
              </a:gs>
              <a:gs pos="50000">
                <a:srgbClr val="FFFF00"/>
              </a:gs>
              <a:gs pos="75000">
                <a:srgbClr val="01A78F"/>
              </a:gs>
              <a:gs pos="100000">
                <a:srgbClr val="3366FF"/>
              </a:gs>
            </a:gsLst>
            <a:lin ang="5400000" scaled="0"/>
          </a:gradFill>
          <a:ln w="0">
            <a:noFill/>
            <a:prstDash val="solid"/>
            <a:round/>
            <a:headEnd/>
            <a:tailEnd/>
          </a:ln>
          <a:effectLst>
            <a:outerShdw blurRad="50800" dist="38100" dir="16200000" rotWithShape="0">
              <a:prstClr val="black">
                <a:alpha val="40000"/>
              </a:prstClr>
            </a:outerShdw>
          </a:effectLst>
          <a:scene3d>
            <a:camera prst="orthographicFront"/>
            <a:lightRig rig="threePt" dir="t"/>
          </a:scene3d>
          <a:sp3d>
            <a:bevelT/>
          </a:sp3d>
        </p:spPr>
        <p:txBody>
          <a:bodyPr/>
          <a:lstStyle/>
          <a:p>
            <a:endParaRPr lang="zh-CN" altLang="en-US" b="0">
              <a:latin typeface="微软雅黑" pitchFamily="34" charset="-122"/>
              <a:ea typeface="微软雅黑" pitchFamily="34" charset="-122"/>
            </a:endParaRPr>
          </a:p>
        </p:txBody>
      </p:sp>
      <p:sp>
        <p:nvSpPr>
          <p:cNvPr id="103" name="Freeform 227"/>
          <p:cNvSpPr>
            <a:spLocks/>
          </p:cNvSpPr>
          <p:nvPr/>
        </p:nvSpPr>
        <p:spPr bwMode="invGray">
          <a:xfrm rot="6240393">
            <a:off x="2459249" y="2316293"/>
            <a:ext cx="294151" cy="296587"/>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F3399"/>
              </a:gs>
              <a:gs pos="25000">
                <a:srgbClr val="FF6633"/>
              </a:gs>
              <a:gs pos="50000">
                <a:srgbClr val="FFFF00"/>
              </a:gs>
              <a:gs pos="75000">
                <a:srgbClr val="01A78F"/>
              </a:gs>
              <a:gs pos="100000">
                <a:srgbClr val="3366FF"/>
              </a:gs>
            </a:gsLst>
            <a:lin ang="5400000" scaled="0"/>
          </a:gradFill>
          <a:ln w="0">
            <a:noFill/>
            <a:prstDash val="solid"/>
            <a:round/>
            <a:headEnd/>
            <a:tailEnd/>
          </a:ln>
          <a:effectLst>
            <a:outerShdw blurRad="50800" dist="38100" dir="16200000" rotWithShape="0">
              <a:prstClr val="black">
                <a:alpha val="40000"/>
              </a:prstClr>
            </a:outerShdw>
          </a:effectLst>
          <a:scene3d>
            <a:camera prst="orthographicFront"/>
            <a:lightRig rig="threePt" dir="t"/>
          </a:scene3d>
          <a:sp3d>
            <a:bevelT/>
          </a:sp3d>
        </p:spPr>
        <p:txBody>
          <a:bodyPr/>
          <a:lstStyle/>
          <a:p>
            <a:endParaRPr lang="zh-CN" altLang="en-US" b="0">
              <a:latin typeface="微软雅黑" pitchFamily="34" charset="-122"/>
              <a:ea typeface="微软雅黑" pitchFamily="34" charset="-122"/>
            </a:endParaRPr>
          </a:p>
        </p:txBody>
      </p:sp>
      <p:grpSp>
        <p:nvGrpSpPr>
          <p:cNvPr id="71" name="组合 70"/>
          <p:cNvGrpSpPr/>
          <p:nvPr/>
        </p:nvGrpSpPr>
        <p:grpSpPr>
          <a:xfrm>
            <a:off x="5596849" y="642918"/>
            <a:ext cx="3332869" cy="6000792"/>
            <a:chOff x="5596849" y="642918"/>
            <a:chExt cx="3332869" cy="6000792"/>
          </a:xfrm>
        </p:grpSpPr>
        <p:grpSp>
          <p:nvGrpSpPr>
            <p:cNvPr id="70" name="组合 69"/>
            <p:cNvGrpSpPr/>
            <p:nvPr/>
          </p:nvGrpSpPr>
          <p:grpSpPr>
            <a:xfrm>
              <a:off x="5596849" y="642918"/>
              <a:ext cx="3332869" cy="6000792"/>
              <a:chOff x="5596849" y="642918"/>
              <a:chExt cx="3332869" cy="6000792"/>
            </a:xfrm>
          </p:grpSpPr>
          <p:sp>
            <p:nvSpPr>
              <p:cNvPr id="73" name="圆柱形 72"/>
              <p:cNvSpPr/>
              <p:nvPr/>
            </p:nvSpPr>
            <p:spPr bwMode="auto">
              <a:xfrm>
                <a:off x="5596849" y="642918"/>
                <a:ext cx="1571636" cy="6000792"/>
              </a:xfrm>
              <a:prstGeom prst="can">
                <a:avLst>
                  <a:gd name="adj" fmla="val 19630"/>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黑体" pitchFamily="2" charset="-122"/>
                </a:endParaRPr>
              </a:p>
            </p:txBody>
          </p:sp>
          <p:pic>
            <p:nvPicPr>
              <p:cNvPr id="75" name="Picture 1"/>
              <p:cNvPicPr>
                <a:picLocks noChangeAspect="1" noChangeArrowheads="1"/>
              </p:cNvPicPr>
              <p:nvPr/>
            </p:nvPicPr>
            <p:blipFill>
              <a:blip r:embed="rId4"/>
              <a:srcRect/>
              <a:stretch>
                <a:fillRect/>
              </a:stretch>
            </p:blipFill>
            <p:spPr bwMode="auto">
              <a:xfrm>
                <a:off x="5643570" y="966813"/>
                <a:ext cx="1457325" cy="5605459"/>
              </a:xfrm>
              <a:prstGeom prst="rect">
                <a:avLst/>
              </a:prstGeom>
              <a:noFill/>
              <a:ln w="9525">
                <a:noFill/>
                <a:miter lim="800000"/>
                <a:headEnd/>
                <a:tailEnd/>
              </a:ln>
              <a:effectLst/>
            </p:spPr>
          </p:pic>
          <p:grpSp>
            <p:nvGrpSpPr>
              <p:cNvPr id="13" name="组合 75"/>
              <p:cNvGrpSpPr/>
              <p:nvPr/>
            </p:nvGrpSpPr>
            <p:grpSpPr>
              <a:xfrm>
                <a:off x="7715272" y="2500306"/>
                <a:ext cx="1214446" cy="2632520"/>
                <a:chOff x="12959590" y="5730085"/>
                <a:chExt cx="1817730" cy="2857520"/>
              </a:xfrm>
            </p:grpSpPr>
            <p:sp>
              <p:nvSpPr>
                <p:cNvPr id="77" name="AutoShape 5"/>
                <p:cNvSpPr>
                  <a:spLocks noChangeArrowheads="1"/>
                </p:cNvSpPr>
                <p:nvPr/>
              </p:nvSpPr>
              <p:spPr bwMode="gray">
                <a:xfrm>
                  <a:off x="12959590" y="7704069"/>
                  <a:ext cx="1814599" cy="883536"/>
                </a:xfrm>
                <a:prstGeom prst="can">
                  <a:avLst>
                    <a:gd name="adj" fmla="val 33197"/>
                  </a:avLst>
                </a:prstGeom>
                <a:solidFill>
                  <a:schemeClr val="accent1">
                    <a:lumMod val="60000"/>
                    <a:lumOff val="40000"/>
                  </a:schemeClr>
                </a:solidFill>
                <a:ln w="9525">
                  <a:noFill/>
                  <a:round/>
                  <a:headEnd/>
                  <a:tailEnd/>
                </a:ln>
                <a:effectLst/>
              </p:spPr>
              <p:txBody>
                <a:bodyPr wrap="none" anchor="ctr"/>
                <a:lstStyle/>
                <a:p>
                  <a:pPr algn="ctr">
                    <a:defRPr/>
                  </a:pPr>
                  <a:r>
                    <a:rPr lang="en-US" altLang="zh-CN" sz="1400" dirty="0" smtClean="0">
                      <a:solidFill>
                        <a:schemeClr val="bg1"/>
                      </a:solidFill>
                      <a:latin typeface="微软雅黑" pitchFamily="34" charset="-122"/>
                      <a:ea typeface="微软雅黑" pitchFamily="34" charset="-122"/>
                    </a:rPr>
                    <a:t>……</a:t>
                  </a:r>
                  <a:endParaRPr lang="zh-CN" altLang="en-US" sz="1400" dirty="0">
                    <a:solidFill>
                      <a:schemeClr val="bg1"/>
                    </a:solidFill>
                    <a:latin typeface="微软雅黑" pitchFamily="34" charset="-122"/>
                    <a:ea typeface="微软雅黑" pitchFamily="34" charset="-122"/>
                  </a:endParaRPr>
                </a:p>
              </p:txBody>
            </p:sp>
            <p:grpSp>
              <p:nvGrpSpPr>
                <p:cNvPr id="14" name="Group 2"/>
                <p:cNvGrpSpPr>
                  <a:grpSpLocks/>
                </p:cNvGrpSpPr>
                <p:nvPr/>
              </p:nvGrpSpPr>
              <p:grpSpPr bwMode="auto">
                <a:xfrm>
                  <a:off x="12959590" y="5730086"/>
                  <a:ext cx="1817730" cy="2217128"/>
                  <a:chOff x="672" y="1783"/>
                  <a:chExt cx="1161" cy="1739"/>
                </a:xfrm>
              </p:grpSpPr>
              <p:grpSp>
                <p:nvGrpSpPr>
                  <p:cNvPr id="15" name="Group 3"/>
                  <p:cNvGrpSpPr>
                    <a:grpSpLocks/>
                  </p:cNvGrpSpPr>
                  <p:nvPr/>
                </p:nvGrpSpPr>
                <p:grpSpPr bwMode="auto">
                  <a:xfrm>
                    <a:off x="672" y="2829"/>
                    <a:ext cx="1161" cy="693"/>
                    <a:chOff x="471" y="272"/>
                    <a:chExt cx="1161" cy="1539"/>
                  </a:xfrm>
                </p:grpSpPr>
                <p:sp>
                  <p:nvSpPr>
                    <p:cNvPr id="93" name="Oval 4"/>
                    <p:cNvSpPr>
                      <a:spLocks noChangeArrowheads="1"/>
                    </p:cNvSpPr>
                    <p:nvPr/>
                  </p:nvSpPr>
                  <p:spPr bwMode="gray">
                    <a:xfrm>
                      <a:off x="471" y="1438"/>
                      <a:ext cx="1159" cy="362"/>
                    </a:xfrm>
                    <a:prstGeom prst="ellipse">
                      <a:avLst/>
                    </a:prstGeom>
                    <a:gradFill rotWithShape="1">
                      <a:gsLst>
                        <a:gs pos="0">
                          <a:srgbClr val="C1CF9D"/>
                        </a:gs>
                        <a:gs pos="50000">
                          <a:srgbClr val="E5EBD5"/>
                        </a:gs>
                        <a:gs pos="100000">
                          <a:srgbClr val="C1CF9D"/>
                        </a:gs>
                      </a:gsLst>
                      <a:lin ang="0" scaled="1"/>
                    </a:gradFill>
                    <a:ln w="9525" algn="ctr">
                      <a:noFill/>
                      <a:round/>
                      <a:headEnd/>
                      <a:tailEnd/>
                    </a:ln>
                  </p:spPr>
                  <p:txBody>
                    <a:bodyPr wrap="none" anchor="ctr"/>
                    <a:lstStyle/>
                    <a:p>
                      <a:endParaRPr lang="zh-CN" altLang="en-US" sz="1400" dirty="0">
                        <a:solidFill>
                          <a:schemeClr val="bg1"/>
                        </a:solidFill>
                        <a:latin typeface="微软雅黑" pitchFamily="34" charset="-122"/>
                        <a:ea typeface="微软雅黑" pitchFamily="34" charset="-122"/>
                      </a:endParaRPr>
                    </a:p>
                  </p:txBody>
                </p:sp>
                <p:sp>
                  <p:nvSpPr>
                    <p:cNvPr id="94" name="AutoShape 5"/>
                    <p:cNvSpPr>
                      <a:spLocks noChangeArrowheads="1"/>
                    </p:cNvSpPr>
                    <p:nvPr/>
                  </p:nvSpPr>
                  <p:spPr bwMode="gray">
                    <a:xfrm>
                      <a:off x="473" y="272"/>
                      <a:ext cx="1159" cy="1539"/>
                    </a:xfrm>
                    <a:prstGeom prst="can">
                      <a:avLst>
                        <a:gd name="adj" fmla="val 33197"/>
                      </a:avLst>
                    </a:prstGeom>
                    <a:gradFill rotWithShape="1">
                      <a:gsLst>
                        <a:gs pos="0">
                          <a:schemeClr val="accent1">
                            <a:gamma/>
                            <a:shade val="46275"/>
                            <a:invGamma/>
                          </a:schemeClr>
                        </a:gs>
                        <a:gs pos="50000">
                          <a:schemeClr val="accent1">
                            <a:alpha val="50000"/>
                          </a:schemeClr>
                        </a:gs>
                        <a:gs pos="100000">
                          <a:schemeClr val="accent1">
                            <a:gamma/>
                            <a:shade val="46275"/>
                            <a:invGamma/>
                          </a:schemeClr>
                        </a:gs>
                      </a:gsLst>
                      <a:lin ang="0" scaled="1"/>
                    </a:gradFill>
                    <a:ln w="9525">
                      <a:noFill/>
                      <a:round/>
                      <a:headEnd/>
                      <a:tailEnd/>
                    </a:ln>
                    <a:effectLst/>
                  </p:spPr>
                  <p:txBody>
                    <a:bodyPr wrap="none" anchor="ctr"/>
                    <a:lstStyle/>
                    <a:p>
                      <a:pPr algn="ctr">
                        <a:defRPr/>
                      </a:pPr>
                      <a:r>
                        <a:rPr lang="zh-CN" altLang="en-US" sz="1400" dirty="0" smtClean="0">
                          <a:solidFill>
                            <a:schemeClr val="bg1"/>
                          </a:solidFill>
                          <a:latin typeface="微软雅黑" pitchFamily="34" charset="-122"/>
                          <a:ea typeface="微软雅黑" pitchFamily="34" charset="-122"/>
                        </a:rPr>
                        <a:t>交互控件</a:t>
                      </a:r>
                      <a:endParaRPr lang="zh-CN" altLang="en-US" sz="1400" dirty="0">
                        <a:solidFill>
                          <a:schemeClr val="bg1"/>
                        </a:solidFill>
                        <a:latin typeface="微软雅黑" pitchFamily="34" charset="-122"/>
                        <a:ea typeface="微软雅黑" pitchFamily="34" charset="-122"/>
                      </a:endParaRPr>
                    </a:p>
                  </p:txBody>
                </p:sp>
              </p:grpSp>
              <p:grpSp>
                <p:nvGrpSpPr>
                  <p:cNvPr id="16" name="Group 6"/>
                  <p:cNvGrpSpPr>
                    <a:grpSpLocks/>
                  </p:cNvGrpSpPr>
                  <p:nvPr/>
                </p:nvGrpSpPr>
                <p:grpSpPr bwMode="auto">
                  <a:xfrm>
                    <a:off x="672" y="2307"/>
                    <a:ext cx="1161" cy="693"/>
                    <a:chOff x="471" y="272"/>
                    <a:chExt cx="1161" cy="1539"/>
                  </a:xfrm>
                </p:grpSpPr>
                <p:sp>
                  <p:nvSpPr>
                    <p:cNvPr id="91" name="Oval 7"/>
                    <p:cNvSpPr>
                      <a:spLocks noChangeArrowheads="1"/>
                    </p:cNvSpPr>
                    <p:nvPr/>
                  </p:nvSpPr>
                  <p:spPr bwMode="gray">
                    <a:xfrm>
                      <a:off x="471" y="1438"/>
                      <a:ext cx="1159" cy="362"/>
                    </a:xfrm>
                    <a:prstGeom prst="ellipse">
                      <a:avLst/>
                    </a:prstGeom>
                    <a:gradFill rotWithShape="1">
                      <a:gsLst>
                        <a:gs pos="0">
                          <a:srgbClr val="C1CF9D"/>
                        </a:gs>
                        <a:gs pos="50000">
                          <a:srgbClr val="E5EBD5"/>
                        </a:gs>
                        <a:gs pos="100000">
                          <a:srgbClr val="C1CF9D"/>
                        </a:gs>
                      </a:gsLst>
                      <a:lin ang="0" scaled="1"/>
                    </a:gradFill>
                    <a:ln w="9525" algn="ctr">
                      <a:noFill/>
                      <a:round/>
                      <a:headEnd/>
                      <a:tailEnd/>
                    </a:ln>
                  </p:spPr>
                  <p:txBody>
                    <a:bodyPr wrap="none" anchor="ctr"/>
                    <a:lstStyle/>
                    <a:p>
                      <a:endParaRPr lang="zh-CN" altLang="en-US" sz="1400" dirty="0">
                        <a:solidFill>
                          <a:schemeClr val="bg1"/>
                        </a:solidFill>
                        <a:latin typeface="微软雅黑" pitchFamily="34" charset="-122"/>
                        <a:ea typeface="微软雅黑" pitchFamily="34" charset="-122"/>
                      </a:endParaRPr>
                    </a:p>
                  </p:txBody>
                </p:sp>
                <p:sp>
                  <p:nvSpPr>
                    <p:cNvPr id="92" name="AutoShape 8"/>
                    <p:cNvSpPr>
                      <a:spLocks noChangeArrowheads="1"/>
                    </p:cNvSpPr>
                    <p:nvPr/>
                  </p:nvSpPr>
                  <p:spPr bwMode="gray">
                    <a:xfrm>
                      <a:off x="473" y="272"/>
                      <a:ext cx="1159" cy="1539"/>
                    </a:xfrm>
                    <a:prstGeom prst="can">
                      <a:avLst>
                        <a:gd name="adj" fmla="val 33197"/>
                      </a:avLst>
                    </a:prstGeom>
                    <a:gradFill rotWithShape="1">
                      <a:gsLst>
                        <a:gs pos="0">
                          <a:schemeClr val="folHlink">
                            <a:gamma/>
                            <a:shade val="46275"/>
                            <a:invGamma/>
                          </a:schemeClr>
                        </a:gs>
                        <a:gs pos="50000">
                          <a:schemeClr val="folHlink">
                            <a:alpha val="50000"/>
                          </a:schemeClr>
                        </a:gs>
                        <a:gs pos="100000">
                          <a:schemeClr val="folHlink">
                            <a:gamma/>
                            <a:shade val="46275"/>
                            <a:invGamma/>
                          </a:schemeClr>
                        </a:gs>
                      </a:gsLst>
                      <a:lin ang="0" scaled="1"/>
                    </a:gradFill>
                    <a:ln w="9525">
                      <a:noFill/>
                      <a:round/>
                      <a:headEnd/>
                      <a:tailEnd/>
                    </a:ln>
                    <a:effectLst/>
                  </p:spPr>
                  <p:txBody>
                    <a:bodyPr wrap="none" anchor="ctr"/>
                    <a:lstStyle/>
                    <a:p>
                      <a:pPr algn="ctr">
                        <a:defRPr/>
                      </a:pPr>
                      <a:r>
                        <a:rPr lang="zh-CN" altLang="en-US" sz="1400" dirty="0" smtClean="0">
                          <a:solidFill>
                            <a:schemeClr val="bg1"/>
                          </a:solidFill>
                          <a:latin typeface="微软雅黑" pitchFamily="34" charset="-122"/>
                          <a:ea typeface="微软雅黑" pitchFamily="34" charset="-122"/>
                        </a:rPr>
                        <a:t>自查控件</a:t>
                      </a:r>
                      <a:endParaRPr lang="zh-CN" altLang="en-US" sz="1400" dirty="0">
                        <a:solidFill>
                          <a:schemeClr val="bg1"/>
                        </a:solidFill>
                        <a:latin typeface="微软雅黑" pitchFamily="34" charset="-122"/>
                        <a:ea typeface="微软雅黑" pitchFamily="34" charset="-122"/>
                      </a:endParaRPr>
                    </a:p>
                  </p:txBody>
                </p:sp>
              </p:grpSp>
              <p:grpSp>
                <p:nvGrpSpPr>
                  <p:cNvPr id="17" name="Group 9"/>
                  <p:cNvGrpSpPr>
                    <a:grpSpLocks/>
                  </p:cNvGrpSpPr>
                  <p:nvPr/>
                </p:nvGrpSpPr>
                <p:grpSpPr bwMode="auto">
                  <a:xfrm>
                    <a:off x="672" y="1783"/>
                    <a:ext cx="1161" cy="693"/>
                    <a:chOff x="471" y="272"/>
                    <a:chExt cx="1161" cy="1539"/>
                  </a:xfrm>
                </p:grpSpPr>
                <p:sp>
                  <p:nvSpPr>
                    <p:cNvPr id="89" name="Oval 10"/>
                    <p:cNvSpPr>
                      <a:spLocks noChangeArrowheads="1"/>
                    </p:cNvSpPr>
                    <p:nvPr/>
                  </p:nvSpPr>
                  <p:spPr bwMode="gray">
                    <a:xfrm>
                      <a:off x="471" y="1438"/>
                      <a:ext cx="1159" cy="362"/>
                    </a:xfrm>
                    <a:prstGeom prst="ellipse">
                      <a:avLst/>
                    </a:prstGeom>
                    <a:gradFill rotWithShape="1">
                      <a:gsLst>
                        <a:gs pos="0">
                          <a:srgbClr val="C1CF9D"/>
                        </a:gs>
                        <a:gs pos="50000">
                          <a:srgbClr val="E5EBD5"/>
                        </a:gs>
                        <a:gs pos="100000">
                          <a:srgbClr val="C1CF9D"/>
                        </a:gs>
                      </a:gsLst>
                      <a:lin ang="0" scaled="1"/>
                    </a:gradFill>
                    <a:ln w="9525" algn="ctr">
                      <a:noFill/>
                      <a:round/>
                      <a:headEnd/>
                      <a:tailEnd/>
                    </a:ln>
                  </p:spPr>
                  <p:txBody>
                    <a:bodyPr wrap="none" anchor="ctr"/>
                    <a:lstStyle/>
                    <a:p>
                      <a:endParaRPr lang="zh-CN" altLang="en-US" sz="1400" dirty="0">
                        <a:solidFill>
                          <a:schemeClr val="bg1"/>
                        </a:solidFill>
                        <a:latin typeface="微软雅黑" pitchFamily="34" charset="-122"/>
                        <a:ea typeface="微软雅黑" pitchFamily="34" charset="-122"/>
                      </a:endParaRPr>
                    </a:p>
                  </p:txBody>
                </p:sp>
                <p:sp>
                  <p:nvSpPr>
                    <p:cNvPr id="90" name="AutoShape 11"/>
                    <p:cNvSpPr>
                      <a:spLocks noChangeArrowheads="1"/>
                    </p:cNvSpPr>
                    <p:nvPr/>
                  </p:nvSpPr>
                  <p:spPr bwMode="gray">
                    <a:xfrm>
                      <a:off x="473" y="272"/>
                      <a:ext cx="1159" cy="1539"/>
                    </a:xfrm>
                    <a:prstGeom prst="can">
                      <a:avLst>
                        <a:gd name="adj" fmla="val 33197"/>
                      </a:avLst>
                    </a:prstGeom>
                    <a:gradFill rotWithShape="1">
                      <a:gsLst>
                        <a:gs pos="0">
                          <a:schemeClr val="accent2">
                            <a:gamma/>
                            <a:shade val="46275"/>
                            <a:invGamma/>
                          </a:schemeClr>
                        </a:gs>
                        <a:gs pos="50000">
                          <a:schemeClr val="accent2">
                            <a:alpha val="50000"/>
                          </a:schemeClr>
                        </a:gs>
                        <a:gs pos="100000">
                          <a:schemeClr val="accent2">
                            <a:gamma/>
                            <a:shade val="46275"/>
                            <a:invGamma/>
                          </a:schemeClr>
                        </a:gs>
                      </a:gsLst>
                      <a:lin ang="0" scaled="1"/>
                    </a:gradFill>
                    <a:ln w="9525">
                      <a:noFill/>
                      <a:round/>
                      <a:headEnd/>
                      <a:tailEnd/>
                    </a:ln>
                    <a:effectLst/>
                  </p:spPr>
                  <p:txBody>
                    <a:bodyPr wrap="none" anchor="ctr"/>
                    <a:lstStyle/>
                    <a:p>
                      <a:pPr algn="ctr">
                        <a:defRPr/>
                      </a:pPr>
                      <a:endParaRPr lang="en-US" altLang="zh-CN" sz="1400" dirty="0" smtClean="0">
                        <a:solidFill>
                          <a:schemeClr val="bg1"/>
                        </a:solidFill>
                        <a:latin typeface="微软雅黑" pitchFamily="34" charset="-122"/>
                        <a:ea typeface="微软雅黑" pitchFamily="34" charset="-122"/>
                      </a:endParaRPr>
                    </a:p>
                    <a:p>
                      <a:pPr algn="ctr">
                        <a:defRPr/>
                      </a:pPr>
                      <a:endParaRPr lang="en-US" altLang="zh-CN" sz="1400" dirty="0" smtClean="0">
                        <a:solidFill>
                          <a:schemeClr val="bg1"/>
                        </a:solidFill>
                        <a:latin typeface="微软雅黑" pitchFamily="34" charset="-122"/>
                        <a:ea typeface="微软雅黑" pitchFamily="34" charset="-122"/>
                      </a:endParaRPr>
                    </a:p>
                    <a:p>
                      <a:pPr algn="ctr">
                        <a:defRPr/>
                      </a:pPr>
                      <a:endParaRPr lang="en-US" altLang="zh-CN" sz="1400" dirty="0" smtClean="0">
                        <a:solidFill>
                          <a:schemeClr val="bg1"/>
                        </a:solidFill>
                        <a:latin typeface="微软雅黑" pitchFamily="34" charset="-122"/>
                        <a:ea typeface="微软雅黑" pitchFamily="34" charset="-122"/>
                      </a:endParaRPr>
                    </a:p>
                    <a:p>
                      <a:pPr algn="ctr">
                        <a:defRPr/>
                      </a:pPr>
                      <a:r>
                        <a:rPr lang="zh-CN" altLang="en-US" sz="1400" dirty="0" smtClean="0">
                          <a:solidFill>
                            <a:schemeClr val="bg1"/>
                          </a:solidFill>
                          <a:latin typeface="微软雅黑" pitchFamily="34" charset="-122"/>
                          <a:ea typeface="微软雅黑" pitchFamily="34" charset="-122"/>
                        </a:rPr>
                        <a:t>知识控件</a:t>
                      </a:r>
                      <a:endParaRPr lang="en-US" altLang="zh-CN" sz="1400" dirty="0" smtClean="0">
                        <a:solidFill>
                          <a:schemeClr val="bg1"/>
                        </a:solidFill>
                        <a:latin typeface="微软雅黑" pitchFamily="34" charset="-122"/>
                        <a:ea typeface="微软雅黑" pitchFamily="34" charset="-122"/>
                      </a:endParaRPr>
                    </a:p>
                    <a:p>
                      <a:pPr algn="ctr">
                        <a:defRPr/>
                      </a:pPr>
                      <a:endParaRPr lang="en-US" altLang="zh-CN" sz="1400" dirty="0" smtClean="0">
                        <a:solidFill>
                          <a:schemeClr val="bg1"/>
                        </a:solidFill>
                        <a:latin typeface="微软雅黑" pitchFamily="34" charset="-122"/>
                        <a:ea typeface="微软雅黑" pitchFamily="34" charset="-122"/>
                      </a:endParaRPr>
                    </a:p>
                    <a:p>
                      <a:pPr algn="ctr">
                        <a:defRPr/>
                      </a:pPr>
                      <a:endParaRPr lang="en-US" altLang="zh-CN" sz="1400" dirty="0" smtClean="0">
                        <a:solidFill>
                          <a:schemeClr val="bg1"/>
                        </a:solidFill>
                        <a:latin typeface="微软雅黑" pitchFamily="34" charset="-122"/>
                        <a:ea typeface="微软雅黑" pitchFamily="34" charset="-122"/>
                      </a:endParaRPr>
                    </a:p>
                    <a:p>
                      <a:pPr algn="ctr">
                        <a:defRPr/>
                      </a:pPr>
                      <a:endParaRPr lang="zh-CN" altLang="en-US" sz="1400" dirty="0">
                        <a:solidFill>
                          <a:schemeClr val="bg1"/>
                        </a:solidFill>
                        <a:latin typeface="微软雅黑" pitchFamily="34" charset="-122"/>
                        <a:ea typeface="微软雅黑" pitchFamily="34" charset="-122"/>
                      </a:endParaRPr>
                    </a:p>
                  </p:txBody>
                </p:sp>
              </p:grpSp>
            </p:grpSp>
          </p:grpSp>
          <p:sp>
            <p:nvSpPr>
              <p:cNvPr id="98" name="Freeform 227"/>
              <p:cNvSpPr>
                <a:spLocks/>
              </p:cNvSpPr>
              <p:nvPr/>
            </p:nvSpPr>
            <p:spPr bwMode="invGray">
              <a:xfrm rot="12648470">
                <a:off x="6962205" y="3193877"/>
                <a:ext cx="720315" cy="884292"/>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F3399"/>
                  </a:gs>
                  <a:gs pos="25000">
                    <a:srgbClr val="FF6633"/>
                  </a:gs>
                  <a:gs pos="50000">
                    <a:srgbClr val="FFFF00"/>
                  </a:gs>
                  <a:gs pos="75000">
                    <a:srgbClr val="01A78F"/>
                  </a:gs>
                  <a:gs pos="100000">
                    <a:srgbClr val="3366FF"/>
                  </a:gs>
                </a:gsLst>
                <a:lin ang="5400000" scaled="0"/>
              </a:gradFill>
              <a:ln w="0">
                <a:noFill/>
                <a:prstDash val="solid"/>
                <a:round/>
                <a:headEnd/>
                <a:tailEnd/>
              </a:ln>
              <a:effectLst>
                <a:outerShdw blurRad="50800" dist="38100" dir="16200000" rotWithShape="0">
                  <a:prstClr val="black">
                    <a:alpha val="40000"/>
                  </a:prstClr>
                </a:outerShdw>
              </a:effectLst>
              <a:scene3d>
                <a:camera prst="orthographicFront"/>
                <a:lightRig rig="threePt" dir="t"/>
              </a:scene3d>
              <a:sp3d>
                <a:bevelT/>
              </a:sp3d>
            </p:spPr>
            <p:txBody>
              <a:bodyPr/>
              <a:lstStyle/>
              <a:p>
                <a:endParaRPr lang="zh-CN" altLang="en-US" b="0">
                  <a:latin typeface="微软雅黑" pitchFamily="34" charset="-122"/>
                  <a:ea typeface="微软雅黑" pitchFamily="34" charset="-122"/>
                </a:endParaRPr>
              </a:p>
            </p:txBody>
          </p:sp>
        </p:grpSp>
        <p:sp>
          <p:nvSpPr>
            <p:cNvPr id="104" name="矩形 103"/>
            <p:cNvSpPr/>
            <p:nvPr/>
          </p:nvSpPr>
          <p:spPr>
            <a:xfrm>
              <a:off x="6000760" y="642918"/>
              <a:ext cx="723275" cy="307777"/>
            </a:xfrm>
            <a:prstGeom prst="rect">
              <a:avLst/>
            </a:prstGeom>
          </p:spPr>
          <p:txBody>
            <a:bodyPr wrap="none">
              <a:spAutoFit/>
            </a:bodyPr>
            <a:lstStyle/>
            <a:p>
              <a:r>
                <a:rPr lang="zh-CN" altLang="en-US" sz="1400" b="0" dirty="0" smtClean="0">
                  <a:latin typeface="微软雅黑" pitchFamily="34" charset="-122"/>
                  <a:ea typeface="微软雅黑" pitchFamily="34" charset="-122"/>
                </a:rPr>
                <a:t>控件库</a:t>
              </a:r>
              <a:endParaRPr lang="zh-CN" altLang="en-US" sz="1400" b="0" dirty="0"/>
            </a:p>
          </p:txBody>
        </p:sp>
      </p:grpSp>
      <p:cxnSp>
        <p:nvCxnSpPr>
          <p:cNvPr id="63" name="形状 629"/>
          <p:cNvCxnSpPr/>
          <p:nvPr/>
        </p:nvCxnSpPr>
        <p:spPr bwMode="auto">
          <a:xfrm flipV="1">
            <a:off x="4500562" y="3071810"/>
            <a:ext cx="1143010" cy="428628"/>
          </a:xfrm>
          <a:prstGeom prst="bentConnector3">
            <a:avLst>
              <a:gd name="adj1" fmla="val 50000"/>
            </a:avLst>
          </a:prstGeom>
          <a:noFill/>
          <a:ln>
            <a:gradFill>
              <a:gsLst>
                <a:gs pos="0">
                  <a:srgbClr val="FF3399"/>
                </a:gs>
                <a:gs pos="25000">
                  <a:srgbClr val="FF6633"/>
                </a:gs>
                <a:gs pos="50000">
                  <a:srgbClr val="FFFF00"/>
                </a:gs>
                <a:gs pos="75000">
                  <a:srgbClr val="01A78F"/>
                </a:gs>
                <a:gs pos="100000">
                  <a:srgbClr val="3366FF"/>
                </a:gs>
              </a:gsLst>
              <a:lin ang="14400000" scaled="0"/>
            </a:gradFill>
            <a:prstDash val="dash"/>
            <a:headEnd type="arrow"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nvGrpSpPr>
          <p:cNvPr id="18" name="组合 17"/>
          <p:cNvGrpSpPr/>
          <p:nvPr/>
        </p:nvGrpSpPr>
        <p:grpSpPr>
          <a:xfrm>
            <a:off x="571472" y="2428868"/>
            <a:ext cx="4143404" cy="2928958"/>
            <a:chOff x="571472" y="2428868"/>
            <a:chExt cx="4143404" cy="2928958"/>
          </a:xfrm>
        </p:grpSpPr>
        <p:grpSp>
          <p:nvGrpSpPr>
            <p:cNvPr id="68" name="组合 67"/>
            <p:cNvGrpSpPr/>
            <p:nvPr/>
          </p:nvGrpSpPr>
          <p:grpSpPr>
            <a:xfrm>
              <a:off x="571472" y="2428868"/>
              <a:ext cx="4143404" cy="2928958"/>
              <a:chOff x="571472" y="2428868"/>
              <a:chExt cx="4143404" cy="2928958"/>
            </a:xfrm>
          </p:grpSpPr>
          <p:sp>
            <p:nvSpPr>
              <p:cNvPr id="102" name="矩形 175"/>
              <p:cNvSpPr/>
              <p:nvPr/>
            </p:nvSpPr>
            <p:spPr bwMode="auto">
              <a:xfrm>
                <a:off x="571472" y="2428868"/>
                <a:ext cx="4143404" cy="2928958"/>
              </a:xfrm>
              <a:prstGeom prst="rect">
                <a:avLst/>
              </a:prstGeom>
              <a:solidFill>
                <a:schemeClr val="bg1"/>
              </a:solid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6390" name="Picture 6"/>
              <p:cNvPicPr>
                <a:picLocks noChangeAspect="1" noChangeArrowheads="1"/>
              </p:cNvPicPr>
              <p:nvPr/>
            </p:nvPicPr>
            <p:blipFill>
              <a:blip r:embed="rId5"/>
              <a:srcRect/>
              <a:stretch>
                <a:fillRect/>
              </a:stretch>
            </p:blipFill>
            <p:spPr bwMode="auto">
              <a:xfrm>
                <a:off x="714348" y="2500306"/>
                <a:ext cx="3786214" cy="2775415"/>
              </a:xfrm>
              <a:prstGeom prst="rect">
                <a:avLst/>
              </a:prstGeom>
              <a:noFill/>
              <a:ln w="9525">
                <a:noFill/>
                <a:miter lim="800000"/>
                <a:headEnd/>
                <a:tailEnd/>
              </a:ln>
              <a:effectLst/>
            </p:spPr>
          </p:pic>
          <p:pic>
            <p:nvPicPr>
              <p:cNvPr id="16388" name="Picture 4" descr="E:\工作-分类整理\产品规划\PERA\2.0规划评审\PERA新\产品规划\平台整体\产品规划PPT\玲玲图标\玲玲图标\FORMULA.png"/>
              <p:cNvPicPr>
                <a:picLocks noChangeAspect="1" noChangeArrowheads="1"/>
              </p:cNvPicPr>
              <p:nvPr/>
            </p:nvPicPr>
            <p:blipFill>
              <a:blip r:embed="rId6"/>
              <a:srcRect/>
              <a:stretch>
                <a:fillRect/>
              </a:stretch>
            </p:blipFill>
            <p:spPr bwMode="auto">
              <a:xfrm>
                <a:off x="2928926" y="4500570"/>
                <a:ext cx="571504" cy="571504"/>
              </a:xfrm>
              <a:prstGeom prst="rect">
                <a:avLst/>
              </a:prstGeom>
              <a:noFill/>
            </p:spPr>
          </p:pic>
          <p:sp>
            <p:nvSpPr>
              <p:cNvPr id="32" name="矩形 31"/>
              <p:cNvSpPr/>
              <p:nvPr/>
            </p:nvSpPr>
            <p:spPr>
              <a:xfrm>
                <a:off x="2786050" y="4214818"/>
                <a:ext cx="828318" cy="270530"/>
              </a:xfrm>
              <a:prstGeom prst="rect">
                <a:avLst/>
              </a:prstGeom>
            </p:spPr>
            <p:txBody>
              <a:bodyPr wrap="none" lIns="54553" tIns="27277" rIns="54553" bIns="27277">
                <a:spAutoFit/>
              </a:bodyPr>
              <a:lstStyle/>
              <a:p>
                <a:pPr algn="ctr" fontAlgn="auto">
                  <a:spcBef>
                    <a:spcPts val="0"/>
                  </a:spcBef>
                  <a:spcAft>
                    <a:spcPts val="0"/>
                  </a:spcAft>
                  <a:defRPr/>
                </a:pPr>
                <a:r>
                  <a:rPr lang="zh-CN" altLang="en-US" sz="1400" dirty="0" smtClean="0">
                    <a:latin typeface="微软雅黑" pitchFamily="34" charset="-122"/>
                    <a:ea typeface="微软雅黑" pitchFamily="34" charset="-122"/>
                  </a:rPr>
                  <a:t>界面制作</a:t>
                </a:r>
                <a:endParaRPr lang="zh-CN" altLang="en-US" sz="1400" dirty="0">
                  <a:latin typeface="微软雅黑" pitchFamily="34" charset="-122"/>
                  <a:ea typeface="微软雅黑" pitchFamily="34" charset="-122"/>
                </a:endParaRPr>
              </a:p>
            </p:txBody>
          </p:sp>
          <p:pic>
            <p:nvPicPr>
              <p:cNvPr id="16387" name="Picture 3" descr="E:\工作-分类整理\产品规划\PERA\2.0规划评审\PERA新\产品规划\平台整体\产品规划PPT\玲玲图标\玲玲图标\QA.png"/>
              <p:cNvPicPr>
                <a:picLocks noChangeAspect="1" noChangeArrowheads="1"/>
              </p:cNvPicPr>
              <p:nvPr/>
            </p:nvPicPr>
            <p:blipFill>
              <a:blip r:embed="rId7"/>
              <a:srcRect/>
              <a:stretch>
                <a:fillRect/>
              </a:stretch>
            </p:blipFill>
            <p:spPr bwMode="auto">
              <a:xfrm>
                <a:off x="3857620" y="4503750"/>
                <a:ext cx="568324" cy="568324"/>
              </a:xfrm>
              <a:prstGeom prst="rect">
                <a:avLst/>
              </a:prstGeom>
              <a:noFill/>
            </p:spPr>
          </p:pic>
          <p:pic>
            <p:nvPicPr>
              <p:cNvPr id="16389" name="Picture 5" descr="E:\工作-分类整理\产品规划\PERA\2.0规划评审\PERA新\产品规划\平台整体\产品规划PPT\玲玲图标\玲玲图标\KM.png"/>
              <p:cNvPicPr>
                <a:picLocks noChangeAspect="1" noChangeArrowheads="1"/>
              </p:cNvPicPr>
              <p:nvPr/>
            </p:nvPicPr>
            <p:blipFill>
              <a:blip r:embed="rId8"/>
              <a:srcRect/>
              <a:stretch>
                <a:fillRect/>
              </a:stretch>
            </p:blipFill>
            <p:spPr bwMode="auto">
              <a:xfrm>
                <a:off x="2000232" y="4500570"/>
                <a:ext cx="571504" cy="571504"/>
              </a:xfrm>
              <a:prstGeom prst="rect">
                <a:avLst/>
              </a:prstGeom>
              <a:noFill/>
            </p:spPr>
          </p:pic>
        </p:grpSp>
        <p:pic>
          <p:nvPicPr>
            <p:cNvPr id="17410" name="Picture 2" descr="E:\售前项目\兵器项目\617项目资料\建设方案\proe模型.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80847" y="2708920"/>
              <a:ext cx="2416040" cy="155970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2919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up)">
                                      <p:cBhvr>
                                        <p:cTn id="7" dur="500"/>
                                        <p:tgtEl>
                                          <p:spTgt spid="6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up)">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right)">
                                      <p:cBhvr>
                                        <p:cTn id="15" dur="500"/>
                                        <p:tgtEl>
                                          <p:spTgt spid="71"/>
                                        </p:tgtEl>
                                      </p:cBhvr>
                                    </p:animEffect>
                                  </p:childTnLst>
                                </p:cTn>
                              </p:par>
                              <p:par>
                                <p:cTn id="16" presetID="22" presetClass="entr" presetSubtype="2" fill="hold"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wipe(right)">
                                      <p:cBhvr>
                                        <p:cTn id="18" dur="5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wipe(down)">
                                      <p:cBhvr>
                                        <p:cTn id="26" dur="500"/>
                                        <p:tgtEl>
                                          <p:spTgt spid="66"/>
                                        </p:tgtEl>
                                      </p:cBhvr>
                                    </p:animEffect>
                                  </p:childTnLst>
                                </p:cTn>
                              </p:par>
                              <p:par>
                                <p:cTn id="27" presetID="22" presetClass="entr" presetSubtype="4"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wipe(down)">
                                      <p:cBhvr>
                                        <p:cTn id="32" dur="500"/>
                                        <p:tgtEl>
                                          <p:spTgt spid="67"/>
                                        </p:tgtEl>
                                      </p:cBhvr>
                                    </p:animEffect>
                                  </p:childTnLst>
                                </p:cTn>
                              </p:par>
                              <p:par>
                                <p:cTn id="33" presetID="22" presetClass="entr" presetSubtype="4"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99"/>
                                        </p:tgtEl>
                                        <p:attrNameLst>
                                          <p:attrName>style.visibility</p:attrName>
                                        </p:attrNameLst>
                                      </p:cBhvr>
                                      <p:to>
                                        <p:strVal val="visible"/>
                                      </p:to>
                                    </p:set>
                                    <p:animEffect transition="in" filter="wipe(down)">
                                      <p:cBhvr>
                                        <p:cTn id="3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99" grpId="0" animBg="1"/>
      <p:bldP spid="10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项目背景</a:t>
            </a:r>
            <a:endParaRPr lang="zh-CN" altLang="en-US" dirty="0"/>
          </a:p>
        </p:txBody>
      </p:sp>
      <p:pic>
        <p:nvPicPr>
          <p:cNvPr id="4" name="Picture 12" descr="http://f.hiphotos.baidu.com/baike/pic/item/54fbb2fb43166d22e2aeabe3462309f79152d2e8.jpg"/>
          <p:cNvPicPr>
            <a:picLocks noChangeAspect="1" noChangeArrowheads="1"/>
          </p:cNvPicPr>
          <p:nvPr/>
        </p:nvPicPr>
        <p:blipFill>
          <a:blip r:embed="rId2" cstate="print"/>
          <a:srcRect/>
          <a:stretch>
            <a:fillRect/>
          </a:stretch>
        </p:blipFill>
        <p:spPr bwMode="auto">
          <a:xfrm>
            <a:off x="5436096" y="4387029"/>
            <a:ext cx="3707904" cy="2470971"/>
          </a:xfrm>
          <a:prstGeom prst="rect">
            <a:avLst/>
          </a:prstGeom>
          <a:noFill/>
        </p:spPr>
      </p:pic>
      <p:sp>
        <p:nvSpPr>
          <p:cNvPr id="5" name="内容占位符 2"/>
          <p:cNvSpPr>
            <a:spLocks noGrp="1"/>
          </p:cNvSpPr>
          <p:nvPr>
            <p:ph idx="1"/>
          </p:nvPr>
        </p:nvSpPr>
        <p:spPr>
          <a:xfrm>
            <a:off x="179512" y="1052736"/>
            <a:ext cx="8642350" cy="4713288"/>
          </a:xfrm>
        </p:spPr>
        <p:txBody>
          <a:bodyPr/>
          <a:lstStyle/>
          <a:p>
            <a:r>
              <a:rPr lang="zh-CN" altLang="en-US" dirty="0" smtClean="0"/>
              <a:t>用户背景：</a:t>
            </a:r>
            <a:endParaRPr lang="en-US" altLang="zh-CN" dirty="0" smtClean="0"/>
          </a:p>
          <a:p>
            <a:pPr lvl="1"/>
            <a:r>
              <a:rPr lang="zh-CN" altLang="en-US" sz="2000" dirty="0" smtClean="0"/>
              <a:t>隶属于属于兵器北团，属大型坦克装甲车辆研制单位；</a:t>
            </a:r>
            <a:endParaRPr lang="en-US" altLang="zh-CN" sz="2000" dirty="0" smtClean="0"/>
          </a:p>
          <a:p>
            <a:pPr lvl="1"/>
            <a:r>
              <a:rPr lang="zh-CN" altLang="en-US" sz="2000" dirty="0" smtClean="0"/>
              <a:t>产品：主战坦克和轮式装甲车；</a:t>
            </a:r>
            <a:endParaRPr lang="en-US" altLang="zh-CN" sz="2000" dirty="0" smtClean="0"/>
          </a:p>
          <a:p>
            <a:pPr lvl="1"/>
            <a:r>
              <a:rPr lang="zh-CN" altLang="en-US" sz="2000" dirty="0" smtClean="0"/>
              <a:t>从</a:t>
            </a:r>
            <a:r>
              <a:rPr lang="en-US" altLang="zh-CN" sz="2000" dirty="0" smtClean="0"/>
              <a:t>2009</a:t>
            </a:r>
            <a:r>
              <a:rPr lang="zh-CN" altLang="en-US" sz="2000" dirty="0" smtClean="0"/>
              <a:t>年开始，到现在一直没有大的型号</a:t>
            </a:r>
            <a:r>
              <a:rPr lang="zh-CN" altLang="en-US" sz="2000" dirty="0"/>
              <a:t>技改</a:t>
            </a:r>
            <a:r>
              <a:rPr lang="zh-CN" altLang="en-US" sz="2000" dirty="0" smtClean="0"/>
              <a:t>项目；</a:t>
            </a:r>
            <a:endParaRPr lang="en-US" altLang="zh-CN" sz="2000" dirty="0" smtClean="0"/>
          </a:p>
          <a:p>
            <a:r>
              <a:rPr lang="zh-CN" altLang="en-US" sz="2100" dirty="0" smtClean="0"/>
              <a:t>项目背景</a:t>
            </a:r>
            <a:endParaRPr lang="en-US" altLang="zh-CN" sz="2100" dirty="0" smtClean="0"/>
          </a:p>
          <a:p>
            <a:pPr lvl="1"/>
            <a:r>
              <a:rPr lang="zh-CN" altLang="en-US" sz="2000" dirty="0" smtClean="0"/>
              <a:t>本次项目属于“武器研发平台”项目；</a:t>
            </a:r>
            <a:endParaRPr lang="en-US" altLang="zh-CN" sz="2000" dirty="0" smtClean="0"/>
          </a:p>
          <a:p>
            <a:pPr lvl="1"/>
            <a:r>
              <a:rPr lang="zh-CN" altLang="en-US" sz="2000" dirty="0" smtClean="0"/>
              <a:t>我们公司报盘子有三大块：综合设计、质量管理、知识工程；</a:t>
            </a:r>
            <a:endParaRPr lang="en-US" altLang="zh-CN" sz="2000" dirty="0" smtClean="0"/>
          </a:p>
          <a:p>
            <a:pPr lvl="1"/>
            <a:r>
              <a:rPr lang="zh-CN" altLang="en-US" sz="2000" dirty="0" smtClean="0"/>
              <a:t>主要使用单位是客户研发部门</a:t>
            </a:r>
            <a:r>
              <a:rPr lang="en-US" altLang="zh-CN" sz="2000" dirty="0" smtClean="0"/>
              <a:t>---</a:t>
            </a:r>
            <a:r>
              <a:rPr lang="zh-CN" altLang="en-US" sz="2000" dirty="0" smtClean="0"/>
              <a:t>科研所；</a:t>
            </a:r>
            <a:endParaRPr lang="en-US" altLang="zh-CN" sz="2000" dirty="0" smtClean="0"/>
          </a:p>
          <a:p>
            <a:pPr lvl="1"/>
            <a:r>
              <a:rPr lang="zh-CN" altLang="en-US" sz="2000" dirty="0" smtClean="0"/>
              <a:t>项目启动时间是</a:t>
            </a:r>
            <a:r>
              <a:rPr lang="en-US" altLang="zh-CN" sz="2000" dirty="0" smtClean="0"/>
              <a:t>2013</a:t>
            </a:r>
            <a:r>
              <a:rPr lang="zh-CN" altLang="en-US" sz="2000" dirty="0" smtClean="0"/>
              <a:t>年上半年；</a:t>
            </a:r>
            <a:endParaRPr lang="en-US" altLang="zh-CN" sz="2000" dirty="0" smtClean="0"/>
          </a:p>
          <a:p>
            <a:pPr lvl="1"/>
            <a:r>
              <a:rPr lang="zh-CN" altLang="en-US" sz="2000" dirty="0" smtClean="0"/>
              <a:t>一期项目实施周期预计一年</a:t>
            </a:r>
            <a:endParaRPr lang="en-US" altLang="zh-CN" sz="2000" dirty="0" smtClean="0"/>
          </a:p>
          <a:p>
            <a:pPr lvl="1"/>
            <a:endParaRPr lang="zh-CN" altLang="en-US" sz="2000" dirty="0"/>
          </a:p>
        </p:txBody>
      </p:sp>
    </p:spTree>
    <p:extLst>
      <p:ext uri="{BB962C8B-B14F-4D97-AF65-F5344CB8AC3E}">
        <p14:creationId xmlns:p14="http://schemas.microsoft.com/office/powerpoint/2010/main" val="35544870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0" y="0"/>
            <a:ext cx="6707188" cy="850900"/>
          </a:xfrm>
        </p:spPr>
        <p:txBody>
          <a:bodyPr/>
          <a:lstStyle/>
          <a:p>
            <a:r>
              <a:rPr lang="zh-CN" altLang="en-US" dirty="0" smtClean="0"/>
              <a:t>设计工具封装手段</a:t>
            </a:r>
          </a:p>
        </p:txBody>
      </p:sp>
      <p:grpSp>
        <p:nvGrpSpPr>
          <p:cNvPr id="2" name="组合 91"/>
          <p:cNvGrpSpPr>
            <a:grpSpLocks/>
          </p:cNvGrpSpPr>
          <p:nvPr/>
        </p:nvGrpSpPr>
        <p:grpSpPr bwMode="auto">
          <a:xfrm>
            <a:off x="225579" y="768352"/>
            <a:ext cx="1826141" cy="1703610"/>
            <a:chOff x="6425971" y="4296652"/>
            <a:chExt cx="1826825" cy="1703036"/>
          </a:xfrm>
        </p:grpSpPr>
        <p:pic>
          <p:nvPicPr>
            <p:cNvPr id="503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591" y="4296652"/>
              <a:ext cx="1224136" cy="1436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333" name="TextBox 16"/>
            <p:cNvSpPr txBox="1">
              <a:spLocks noChangeArrowheads="1"/>
            </p:cNvSpPr>
            <p:nvPr/>
          </p:nvSpPr>
          <p:spPr bwMode="auto">
            <a:xfrm>
              <a:off x="6425971" y="5661248"/>
              <a:ext cx="1826825" cy="338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600" b="1" dirty="0" smtClean="0">
                  <a:solidFill>
                    <a:srgbClr val="FF0000"/>
                  </a:solidFill>
                  <a:latin typeface="华文楷体" pitchFamily="2" charset="-122"/>
                  <a:ea typeface="华文楷体" pitchFamily="2" charset="-122"/>
                </a:rPr>
                <a:t>“总体专业环境”</a:t>
              </a:r>
              <a:endParaRPr lang="zh-CN" altLang="en-US" sz="1600" b="1" dirty="0">
                <a:solidFill>
                  <a:srgbClr val="FF0000"/>
                </a:solidFill>
                <a:latin typeface="华文楷体" pitchFamily="2" charset="-122"/>
                <a:ea typeface="华文楷体" pitchFamily="2" charset="-122"/>
              </a:endParaRPr>
            </a:p>
          </p:txBody>
        </p:sp>
      </p:grpSp>
      <p:pic>
        <p:nvPicPr>
          <p:cNvPr id="5222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3068638"/>
            <a:ext cx="5256212"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100"/>
          <p:cNvGrpSpPr>
            <a:grpSpLocks/>
          </p:cNvGrpSpPr>
          <p:nvPr/>
        </p:nvGrpSpPr>
        <p:grpSpPr bwMode="auto">
          <a:xfrm>
            <a:off x="179388" y="5084763"/>
            <a:ext cx="8713787" cy="1439862"/>
            <a:chOff x="179388" y="3910782"/>
            <a:chExt cx="8713787" cy="2614562"/>
          </a:xfrm>
        </p:grpSpPr>
        <p:grpSp>
          <p:nvGrpSpPr>
            <p:cNvPr id="50205" name="组合 93"/>
            <p:cNvGrpSpPr>
              <a:grpSpLocks/>
            </p:cNvGrpSpPr>
            <p:nvPr/>
          </p:nvGrpSpPr>
          <p:grpSpPr bwMode="auto">
            <a:xfrm>
              <a:off x="179388" y="3910782"/>
              <a:ext cx="8713787" cy="1223962"/>
              <a:chOff x="179512" y="908720"/>
              <a:chExt cx="8712968" cy="2088232"/>
            </a:xfrm>
          </p:grpSpPr>
          <p:sp>
            <p:nvSpPr>
              <p:cNvPr id="19" name="圆角矩形 18"/>
              <p:cNvSpPr/>
              <p:nvPr/>
            </p:nvSpPr>
            <p:spPr bwMode="auto">
              <a:xfrm>
                <a:off x="3492313" y="1587426"/>
                <a:ext cx="2087367" cy="141150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20" name="椭圆 19"/>
              <p:cNvSpPr/>
              <p:nvPr/>
            </p:nvSpPr>
            <p:spPr bwMode="auto">
              <a:xfrm>
                <a:off x="4220907" y="1774315"/>
                <a:ext cx="242864" cy="226235"/>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21" name="椭圆 20"/>
              <p:cNvSpPr/>
              <p:nvPr/>
            </p:nvSpPr>
            <p:spPr bwMode="auto">
              <a:xfrm>
                <a:off x="4706636" y="1774315"/>
                <a:ext cx="242864" cy="226235"/>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22" name="椭圆 21"/>
              <p:cNvSpPr/>
              <p:nvPr/>
            </p:nvSpPr>
            <p:spPr bwMode="auto">
              <a:xfrm>
                <a:off x="3978042" y="2182521"/>
                <a:ext cx="242865" cy="226235"/>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23" name="椭圆 22"/>
              <p:cNvSpPr/>
              <p:nvPr/>
            </p:nvSpPr>
            <p:spPr bwMode="auto">
              <a:xfrm>
                <a:off x="3685969" y="2590729"/>
                <a:ext cx="242865" cy="231152"/>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24" name="椭圆 23"/>
              <p:cNvSpPr/>
              <p:nvPr/>
            </p:nvSpPr>
            <p:spPr bwMode="auto">
              <a:xfrm>
                <a:off x="4220907" y="2590729"/>
                <a:ext cx="242864" cy="231152"/>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25" name="椭圆 24"/>
              <p:cNvSpPr/>
              <p:nvPr/>
            </p:nvSpPr>
            <p:spPr bwMode="auto">
              <a:xfrm>
                <a:off x="4706636" y="2590729"/>
                <a:ext cx="242864" cy="231152"/>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26" name="椭圆 25"/>
              <p:cNvSpPr/>
              <p:nvPr/>
            </p:nvSpPr>
            <p:spPr bwMode="auto">
              <a:xfrm>
                <a:off x="5192366" y="2590729"/>
                <a:ext cx="241277" cy="231152"/>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27" name="椭圆 26"/>
              <p:cNvSpPr/>
              <p:nvPr/>
            </p:nvSpPr>
            <p:spPr bwMode="auto">
              <a:xfrm>
                <a:off x="3681208" y="1774315"/>
                <a:ext cx="242864" cy="226235"/>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28" name="矩形 27"/>
              <p:cNvSpPr/>
              <p:nvPr/>
            </p:nvSpPr>
            <p:spPr bwMode="auto">
              <a:xfrm>
                <a:off x="3685969" y="1774315"/>
                <a:ext cx="238103" cy="236071"/>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29" name="矩形 28"/>
              <p:cNvSpPr/>
              <p:nvPr/>
            </p:nvSpPr>
            <p:spPr bwMode="auto">
              <a:xfrm>
                <a:off x="4211383" y="1774315"/>
                <a:ext cx="238103" cy="236071"/>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30" name="矩形 29"/>
              <p:cNvSpPr/>
              <p:nvPr/>
            </p:nvSpPr>
            <p:spPr bwMode="auto">
              <a:xfrm>
                <a:off x="3974867" y="2187441"/>
                <a:ext cx="236516" cy="236071"/>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31" name="矩形 30"/>
              <p:cNvSpPr/>
              <p:nvPr/>
            </p:nvSpPr>
            <p:spPr bwMode="auto">
              <a:xfrm>
                <a:off x="3685969" y="2566137"/>
                <a:ext cx="238103" cy="236071"/>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32" name="矩形 31"/>
              <p:cNvSpPr/>
              <p:nvPr/>
            </p:nvSpPr>
            <p:spPr bwMode="auto">
              <a:xfrm>
                <a:off x="4211383" y="2566137"/>
                <a:ext cx="238103" cy="236071"/>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33" name="矩形 32"/>
              <p:cNvSpPr/>
              <p:nvPr/>
            </p:nvSpPr>
            <p:spPr bwMode="auto">
              <a:xfrm>
                <a:off x="4716161" y="1774315"/>
                <a:ext cx="238103" cy="236071"/>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34" name="矩形 33"/>
              <p:cNvSpPr/>
              <p:nvPr/>
            </p:nvSpPr>
            <p:spPr bwMode="auto">
              <a:xfrm>
                <a:off x="4716161" y="2566137"/>
                <a:ext cx="238103" cy="236071"/>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35" name="矩形 34"/>
              <p:cNvSpPr/>
              <p:nvPr/>
            </p:nvSpPr>
            <p:spPr bwMode="auto">
              <a:xfrm>
                <a:off x="5198715" y="2566137"/>
                <a:ext cx="238103" cy="236071"/>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grpSp>
            <p:nvGrpSpPr>
              <p:cNvPr id="50237" name="组合 3"/>
              <p:cNvGrpSpPr>
                <a:grpSpLocks/>
              </p:cNvGrpSpPr>
              <p:nvPr/>
            </p:nvGrpSpPr>
            <p:grpSpPr bwMode="auto">
              <a:xfrm>
                <a:off x="179513" y="908720"/>
                <a:ext cx="2088954" cy="2088232"/>
                <a:chOff x="5796136" y="2492896"/>
                <a:chExt cx="3097414" cy="3312368"/>
              </a:xfrm>
            </p:grpSpPr>
            <p:sp>
              <p:nvSpPr>
                <p:cNvPr id="73" name="圆角矩形 72"/>
                <p:cNvSpPr/>
                <p:nvPr/>
              </p:nvSpPr>
              <p:spPr bwMode="auto">
                <a:xfrm>
                  <a:off x="5796135" y="3569463"/>
                  <a:ext cx="3097414" cy="2238946"/>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74" name="椭圆 73"/>
                <p:cNvSpPr/>
                <p:nvPr/>
              </p:nvSpPr>
              <p:spPr bwMode="auto">
                <a:xfrm>
                  <a:off x="6083281" y="3858106"/>
                  <a:ext cx="360109" cy="366659"/>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75" name="椭圆 74"/>
                <p:cNvSpPr/>
                <p:nvPr/>
              </p:nvSpPr>
              <p:spPr bwMode="auto">
                <a:xfrm>
                  <a:off x="6876463" y="3858106"/>
                  <a:ext cx="360110" cy="366659"/>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76" name="椭圆 75"/>
                <p:cNvSpPr/>
                <p:nvPr/>
              </p:nvSpPr>
              <p:spPr bwMode="auto">
                <a:xfrm>
                  <a:off x="7596682" y="3858106"/>
                  <a:ext cx="360110" cy="366659"/>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77" name="椭圆 76"/>
                <p:cNvSpPr/>
                <p:nvPr/>
              </p:nvSpPr>
              <p:spPr bwMode="auto">
                <a:xfrm>
                  <a:off x="8316902" y="3858106"/>
                  <a:ext cx="360110" cy="366659"/>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78" name="椭圆 77"/>
                <p:cNvSpPr/>
                <p:nvPr/>
              </p:nvSpPr>
              <p:spPr bwMode="auto">
                <a:xfrm>
                  <a:off x="6516354" y="4513408"/>
                  <a:ext cx="360109" cy="358856"/>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79" name="椭圆 78"/>
                <p:cNvSpPr/>
                <p:nvPr/>
              </p:nvSpPr>
              <p:spPr bwMode="auto">
                <a:xfrm>
                  <a:off x="7236573" y="4513408"/>
                  <a:ext cx="360109" cy="358856"/>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80" name="椭圆 79"/>
                <p:cNvSpPr/>
                <p:nvPr/>
              </p:nvSpPr>
              <p:spPr bwMode="auto">
                <a:xfrm>
                  <a:off x="7956793" y="4513408"/>
                  <a:ext cx="360109" cy="358856"/>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81" name="椭圆 80"/>
                <p:cNvSpPr/>
                <p:nvPr/>
              </p:nvSpPr>
              <p:spPr bwMode="auto">
                <a:xfrm>
                  <a:off x="6083281" y="5160911"/>
                  <a:ext cx="360109" cy="358856"/>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82" name="椭圆 81"/>
                <p:cNvSpPr/>
                <p:nvPr/>
              </p:nvSpPr>
              <p:spPr bwMode="auto">
                <a:xfrm>
                  <a:off x="6876463" y="5160911"/>
                  <a:ext cx="360110" cy="358856"/>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83" name="椭圆 82"/>
                <p:cNvSpPr/>
                <p:nvPr/>
              </p:nvSpPr>
              <p:spPr bwMode="auto">
                <a:xfrm>
                  <a:off x="7596682" y="5160911"/>
                  <a:ext cx="360110" cy="358856"/>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84" name="椭圆 83"/>
                <p:cNvSpPr/>
                <p:nvPr/>
              </p:nvSpPr>
              <p:spPr bwMode="auto">
                <a:xfrm>
                  <a:off x="8316902" y="5160911"/>
                  <a:ext cx="360110" cy="358856"/>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85" name="缺角矩形 84"/>
                <p:cNvSpPr/>
                <p:nvPr/>
              </p:nvSpPr>
              <p:spPr bwMode="auto">
                <a:xfrm>
                  <a:off x="6228184" y="2492896"/>
                  <a:ext cx="504056" cy="432048"/>
                </a:xfrm>
                <a:prstGeom prst="plaque">
                  <a:avLst>
                    <a:gd name="adj" fmla="val 31263"/>
                  </a:avLst>
                </a:prstGeom>
                <a:solidFill>
                  <a:schemeClr val="bg1">
                    <a:lumMod val="6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zh-CN" altLang="en-US">
                    <a:ea typeface="黑体" pitchFamily="2" charset="-122"/>
                  </a:endParaRPr>
                </a:p>
              </p:txBody>
            </p:sp>
            <p:sp>
              <p:nvSpPr>
                <p:cNvPr id="86" name="缺角矩形 85"/>
                <p:cNvSpPr/>
                <p:nvPr/>
              </p:nvSpPr>
              <p:spPr bwMode="auto">
                <a:xfrm>
                  <a:off x="7020272" y="2492896"/>
                  <a:ext cx="504056" cy="432048"/>
                </a:xfrm>
                <a:prstGeom prst="plaque">
                  <a:avLst>
                    <a:gd name="adj" fmla="val 31263"/>
                  </a:avLst>
                </a:prstGeom>
                <a:solidFill>
                  <a:schemeClr val="bg1">
                    <a:lumMod val="6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zh-CN" altLang="en-US">
                    <a:ea typeface="黑体" pitchFamily="2" charset="-122"/>
                  </a:endParaRPr>
                </a:p>
              </p:txBody>
            </p:sp>
            <p:sp>
              <p:nvSpPr>
                <p:cNvPr id="87" name="缺角矩形 86"/>
                <p:cNvSpPr/>
                <p:nvPr/>
              </p:nvSpPr>
              <p:spPr bwMode="auto">
                <a:xfrm>
                  <a:off x="7812360" y="2492896"/>
                  <a:ext cx="504056" cy="432048"/>
                </a:xfrm>
                <a:prstGeom prst="plaque">
                  <a:avLst>
                    <a:gd name="adj" fmla="val 31263"/>
                  </a:avLst>
                </a:prstGeom>
                <a:solidFill>
                  <a:schemeClr val="bg1">
                    <a:lumMod val="6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zh-CN" altLang="en-US">
                    <a:ea typeface="黑体" pitchFamily="2" charset="-122"/>
                  </a:endParaRPr>
                </a:p>
              </p:txBody>
            </p:sp>
            <p:sp>
              <p:nvSpPr>
                <p:cNvPr id="88" name="上箭头 19"/>
                <p:cNvSpPr/>
                <p:nvPr/>
              </p:nvSpPr>
              <p:spPr bwMode="auto">
                <a:xfrm>
                  <a:off x="6300192" y="2996952"/>
                  <a:ext cx="360040" cy="576064"/>
                </a:xfrm>
                <a:prstGeom prst="upArrow">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zh-CN" altLang="en-US">
                    <a:ea typeface="黑体" pitchFamily="2" charset="-122"/>
                  </a:endParaRPr>
                </a:p>
              </p:txBody>
            </p:sp>
            <p:sp>
              <p:nvSpPr>
                <p:cNvPr id="89" name="上箭头 88"/>
                <p:cNvSpPr/>
                <p:nvPr/>
              </p:nvSpPr>
              <p:spPr bwMode="auto">
                <a:xfrm>
                  <a:off x="7092280" y="2996952"/>
                  <a:ext cx="360040" cy="576064"/>
                </a:xfrm>
                <a:prstGeom prst="upArrow">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zh-CN" altLang="en-US">
                    <a:ea typeface="黑体" pitchFamily="2" charset="-122"/>
                  </a:endParaRPr>
                </a:p>
              </p:txBody>
            </p:sp>
            <p:sp>
              <p:nvSpPr>
                <p:cNvPr id="90" name="上箭头 89"/>
                <p:cNvSpPr/>
                <p:nvPr/>
              </p:nvSpPr>
              <p:spPr bwMode="auto">
                <a:xfrm>
                  <a:off x="7884368" y="2996952"/>
                  <a:ext cx="360040" cy="576064"/>
                </a:xfrm>
                <a:prstGeom prst="upArrow">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zh-CN" altLang="en-US">
                    <a:ea typeface="黑体" pitchFamily="2" charset="-122"/>
                  </a:endParaRPr>
                </a:p>
              </p:txBody>
            </p:sp>
          </p:grpSp>
          <p:sp>
            <p:nvSpPr>
              <p:cNvPr id="37" name="椭圆 36"/>
              <p:cNvSpPr/>
              <p:nvPr/>
            </p:nvSpPr>
            <p:spPr bwMode="auto">
              <a:xfrm>
                <a:off x="5192366" y="1769396"/>
                <a:ext cx="241277" cy="231155"/>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38" name="椭圆 37"/>
              <p:cNvSpPr/>
              <p:nvPr/>
            </p:nvSpPr>
            <p:spPr bwMode="auto">
              <a:xfrm>
                <a:off x="4463771" y="2182521"/>
                <a:ext cx="242865" cy="226235"/>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39" name="椭圆 38"/>
              <p:cNvSpPr/>
              <p:nvPr/>
            </p:nvSpPr>
            <p:spPr bwMode="auto">
              <a:xfrm>
                <a:off x="4949501" y="2182521"/>
                <a:ext cx="242865" cy="226235"/>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40" name="缺角矩形 39"/>
              <p:cNvSpPr/>
              <p:nvPr/>
            </p:nvSpPr>
            <p:spPr bwMode="auto">
              <a:xfrm>
                <a:off x="3783261" y="908720"/>
                <a:ext cx="339945" cy="272378"/>
              </a:xfrm>
              <a:prstGeom prst="plaque">
                <a:avLst>
                  <a:gd name="adj" fmla="val 31263"/>
                </a:avLst>
              </a:prstGeom>
              <a:solidFill>
                <a:schemeClr val="bg1">
                  <a:lumMod val="6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zh-CN" altLang="en-US">
                  <a:ea typeface="黑体" pitchFamily="2" charset="-122"/>
                </a:endParaRPr>
              </a:p>
            </p:txBody>
          </p:sp>
          <p:sp>
            <p:nvSpPr>
              <p:cNvPr id="41" name="缺角矩形 40"/>
              <p:cNvSpPr/>
              <p:nvPr/>
            </p:nvSpPr>
            <p:spPr bwMode="auto">
              <a:xfrm>
                <a:off x="4317460" y="908720"/>
                <a:ext cx="339945" cy="272378"/>
              </a:xfrm>
              <a:prstGeom prst="plaque">
                <a:avLst>
                  <a:gd name="adj" fmla="val 31263"/>
                </a:avLst>
              </a:prstGeom>
              <a:solidFill>
                <a:schemeClr val="bg1">
                  <a:lumMod val="6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zh-CN" altLang="en-US">
                  <a:ea typeface="黑体" pitchFamily="2" charset="-122"/>
                </a:endParaRPr>
              </a:p>
            </p:txBody>
          </p:sp>
          <p:sp>
            <p:nvSpPr>
              <p:cNvPr id="42" name="缺角矩形 41"/>
              <p:cNvSpPr/>
              <p:nvPr/>
            </p:nvSpPr>
            <p:spPr bwMode="auto">
              <a:xfrm>
                <a:off x="4851659" y="908720"/>
                <a:ext cx="339945" cy="272378"/>
              </a:xfrm>
              <a:prstGeom prst="plaque">
                <a:avLst>
                  <a:gd name="adj" fmla="val 31263"/>
                </a:avLst>
              </a:prstGeom>
              <a:solidFill>
                <a:schemeClr val="bg1">
                  <a:lumMod val="6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zh-CN" altLang="en-US">
                  <a:ea typeface="黑体" pitchFamily="2" charset="-122"/>
                </a:endParaRPr>
              </a:p>
            </p:txBody>
          </p:sp>
          <p:sp>
            <p:nvSpPr>
              <p:cNvPr id="43" name="上箭头 42"/>
              <p:cNvSpPr/>
              <p:nvPr/>
            </p:nvSpPr>
            <p:spPr bwMode="auto">
              <a:xfrm>
                <a:off x="3831825" y="1226494"/>
                <a:ext cx="242818" cy="363171"/>
              </a:xfrm>
              <a:prstGeom prst="upArrow">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zh-CN" altLang="en-US">
                  <a:ea typeface="黑体" pitchFamily="2" charset="-122"/>
                </a:endParaRPr>
              </a:p>
            </p:txBody>
          </p:sp>
          <p:sp>
            <p:nvSpPr>
              <p:cNvPr id="44" name="上箭头 43"/>
              <p:cNvSpPr/>
              <p:nvPr/>
            </p:nvSpPr>
            <p:spPr bwMode="auto">
              <a:xfrm>
                <a:off x="4366024" y="1226494"/>
                <a:ext cx="242818" cy="363171"/>
              </a:xfrm>
              <a:prstGeom prst="upArrow">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zh-CN" altLang="en-US">
                  <a:ea typeface="黑体" pitchFamily="2" charset="-122"/>
                </a:endParaRPr>
              </a:p>
            </p:txBody>
          </p:sp>
          <p:sp>
            <p:nvSpPr>
              <p:cNvPr id="45" name="上箭头 44"/>
              <p:cNvSpPr/>
              <p:nvPr/>
            </p:nvSpPr>
            <p:spPr bwMode="auto">
              <a:xfrm>
                <a:off x="4900223" y="1226494"/>
                <a:ext cx="242818" cy="363171"/>
              </a:xfrm>
              <a:prstGeom prst="upArrow">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zh-CN" altLang="en-US">
                  <a:ea typeface="黑体" pitchFamily="2" charset="-122"/>
                </a:endParaRPr>
              </a:p>
            </p:txBody>
          </p:sp>
          <p:sp>
            <p:nvSpPr>
              <p:cNvPr id="46" name="右箭头 45"/>
              <p:cNvSpPr/>
              <p:nvPr/>
            </p:nvSpPr>
            <p:spPr bwMode="auto">
              <a:xfrm>
                <a:off x="2267744" y="2060848"/>
                <a:ext cx="1224136" cy="432048"/>
              </a:xfrm>
              <a:prstGeom prst="rightArrow">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zh-CN" altLang="en-US">
                  <a:ea typeface="黑体" pitchFamily="2" charset="-122"/>
                </a:endParaRPr>
              </a:p>
            </p:txBody>
          </p:sp>
          <p:sp>
            <p:nvSpPr>
              <p:cNvPr id="47" name="右箭头 46"/>
              <p:cNvSpPr/>
              <p:nvPr/>
            </p:nvSpPr>
            <p:spPr bwMode="auto">
              <a:xfrm>
                <a:off x="5580112" y="2060848"/>
                <a:ext cx="1224136" cy="432048"/>
              </a:xfrm>
              <a:prstGeom prst="rightArrow">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zh-CN" altLang="en-US">
                  <a:ea typeface="黑体" pitchFamily="2" charset="-122"/>
                </a:endParaRPr>
              </a:p>
            </p:txBody>
          </p:sp>
          <p:sp>
            <p:nvSpPr>
              <p:cNvPr id="48" name="圆角矩形 47"/>
              <p:cNvSpPr/>
              <p:nvPr/>
            </p:nvSpPr>
            <p:spPr bwMode="auto">
              <a:xfrm>
                <a:off x="6803526" y="1587426"/>
                <a:ext cx="2088954" cy="141150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49" name="椭圆 48"/>
              <p:cNvSpPr/>
              <p:nvPr/>
            </p:nvSpPr>
            <p:spPr bwMode="auto">
              <a:xfrm>
                <a:off x="8503580" y="1769396"/>
                <a:ext cx="242864" cy="231155"/>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50" name="椭圆 49"/>
              <p:cNvSpPr/>
              <p:nvPr/>
            </p:nvSpPr>
            <p:spPr bwMode="auto">
              <a:xfrm>
                <a:off x="7774985" y="2182521"/>
                <a:ext cx="242865" cy="226235"/>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51" name="椭圆 50"/>
              <p:cNvSpPr/>
              <p:nvPr/>
            </p:nvSpPr>
            <p:spPr bwMode="auto">
              <a:xfrm>
                <a:off x="8260714" y="2182521"/>
                <a:ext cx="242865" cy="226235"/>
              </a:xfrm>
              <a:prstGeom prst="ellipse">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52" name="缺角矩形 51"/>
              <p:cNvSpPr/>
              <p:nvPr/>
            </p:nvSpPr>
            <p:spPr bwMode="auto">
              <a:xfrm>
                <a:off x="7095629" y="908720"/>
                <a:ext cx="339945" cy="272378"/>
              </a:xfrm>
              <a:prstGeom prst="plaque">
                <a:avLst>
                  <a:gd name="adj" fmla="val 31263"/>
                </a:avLst>
              </a:prstGeom>
              <a:solidFill>
                <a:schemeClr val="bg1">
                  <a:lumMod val="6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zh-CN" altLang="en-US">
                  <a:ea typeface="黑体" pitchFamily="2" charset="-122"/>
                </a:endParaRPr>
              </a:p>
            </p:txBody>
          </p:sp>
          <p:sp>
            <p:nvSpPr>
              <p:cNvPr id="53" name="缺角矩形 52"/>
              <p:cNvSpPr/>
              <p:nvPr/>
            </p:nvSpPr>
            <p:spPr bwMode="auto">
              <a:xfrm>
                <a:off x="7629828" y="908720"/>
                <a:ext cx="339945" cy="272378"/>
              </a:xfrm>
              <a:prstGeom prst="plaque">
                <a:avLst>
                  <a:gd name="adj" fmla="val 31263"/>
                </a:avLst>
              </a:prstGeom>
              <a:solidFill>
                <a:schemeClr val="bg1">
                  <a:lumMod val="6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zh-CN" altLang="en-US">
                  <a:ea typeface="黑体" pitchFamily="2" charset="-122"/>
                </a:endParaRPr>
              </a:p>
            </p:txBody>
          </p:sp>
          <p:sp>
            <p:nvSpPr>
              <p:cNvPr id="54" name="缺角矩形 53"/>
              <p:cNvSpPr/>
              <p:nvPr/>
            </p:nvSpPr>
            <p:spPr bwMode="auto">
              <a:xfrm>
                <a:off x="8164027" y="908720"/>
                <a:ext cx="339945" cy="272378"/>
              </a:xfrm>
              <a:prstGeom prst="plaque">
                <a:avLst>
                  <a:gd name="adj" fmla="val 31263"/>
                </a:avLst>
              </a:prstGeom>
              <a:solidFill>
                <a:schemeClr val="bg1">
                  <a:lumMod val="6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zh-CN" altLang="en-US">
                  <a:ea typeface="黑体" pitchFamily="2" charset="-122"/>
                </a:endParaRPr>
              </a:p>
            </p:txBody>
          </p:sp>
          <p:sp>
            <p:nvSpPr>
              <p:cNvPr id="55" name="上箭头 54"/>
              <p:cNvSpPr/>
              <p:nvPr/>
            </p:nvSpPr>
            <p:spPr bwMode="auto">
              <a:xfrm>
                <a:off x="7144193" y="1226494"/>
                <a:ext cx="242818" cy="363171"/>
              </a:xfrm>
              <a:prstGeom prst="upArrow">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zh-CN" altLang="en-US">
                  <a:ea typeface="黑体" pitchFamily="2" charset="-122"/>
                </a:endParaRPr>
              </a:p>
            </p:txBody>
          </p:sp>
          <p:sp>
            <p:nvSpPr>
              <p:cNvPr id="56" name="上箭头 55"/>
              <p:cNvSpPr/>
              <p:nvPr/>
            </p:nvSpPr>
            <p:spPr bwMode="auto">
              <a:xfrm>
                <a:off x="7678392" y="1226494"/>
                <a:ext cx="242818" cy="363171"/>
              </a:xfrm>
              <a:prstGeom prst="upArrow">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zh-CN" altLang="en-US">
                  <a:ea typeface="黑体" pitchFamily="2" charset="-122"/>
                </a:endParaRPr>
              </a:p>
            </p:txBody>
          </p:sp>
          <p:sp>
            <p:nvSpPr>
              <p:cNvPr id="57" name="上箭头 56"/>
              <p:cNvSpPr/>
              <p:nvPr/>
            </p:nvSpPr>
            <p:spPr bwMode="auto">
              <a:xfrm>
                <a:off x="8212591" y="1226494"/>
                <a:ext cx="242818" cy="363171"/>
              </a:xfrm>
              <a:prstGeom prst="upArrow">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zh-CN" altLang="en-US">
                  <a:ea typeface="黑体" pitchFamily="2" charset="-122"/>
                </a:endParaRPr>
              </a:p>
            </p:txBody>
          </p:sp>
          <p:sp>
            <p:nvSpPr>
              <p:cNvPr id="58" name="矩形 57"/>
              <p:cNvSpPr/>
              <p:nvPr/>
            </p:nvSpPr>
            <p:spPr bwMode="auto">
              <a:xfrm>
                <a:off x="6998771" y="1774315"/>
                <a:ext cx="238103" cy="236071"/>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59" name="矩形 58"/>
              <p:cNvSpPr/>
              <p:nvPr/>
            </p:nvSpPr>
            <p:spPr bwMode="auto">
              <a:xfrm>
                <a:off x="7524184" y="1774315"/>
                <a:ext cx="238103" cy="236071"/>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60" name="矩形 59"/>
              <p:cNvSpPr/>
              <p:nvPr/>
            </p:nvSpPr>
            <p:spPr bwMode="auto">
              <a:xfrm>
                <a:off x="7286081" y="2187441"/>
                <a:ext cx="238103" cy="236071"/>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61" name="矩形 60"/>
              <p:cNvSpPr/>
              <p:nvPr/>
            </p:nvSpPr>
            <p:spPr bwMode="auto">
              <a:xfrm>
                <a:off x="6998771" y="2566137"/>
                <a:ext cx="238103" cy="236071"/>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62" name="矩形 61"/>
              <p:cNvSpPr/>
              <p:nvPr/>
            </p:nvSpPr>
            <p:spPr bwMode="auto">
              <a:xfrm>
                <a:off x="7524184" y="2566137"/>
                <a:ext cx="238103" cy="236071"/>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63" name="矩形 62"/>
              <p:cNvSpPr/>
              <p:nvPr/>
            </p:nvSpPr>
            <p:spPr bwMode="auto">
              <a:xfrm>
                <a:off x="8028961" y="1774315"/>
                <a:ext cx="236516" cy="236071"/>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64" name="矩形 63"/>
              <p:cNvSpPr/>
              <p:nvPr/>
            </p:nvSpPr>
            <p:spPr bwMode="auto">
              <a:xfrm>
                <a:off x="8028961" y="2566137"/>
                <a:ext cx="236516" cy="236071"/>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65" name="矩形 64"/>
              <p:cNvSpPr/>
              <p:nvPr/>
            </p:nvSpPr>
            <p:spPr bwMode="auto">
              <a:xfrm>
                <a:off x="8511516" y="2566137"/>
                <a:ext cx="236516" cy="236071"/>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cxnSp>
            <p:nvCxnSpPr>
              <p:cNvPr id="66" name="直接箭头连接符 65"/>
              <p:cNvCxnSpPr>
                <a:stCxn id="58" idx="2"/>
                <a:endCxn id="60" idx="1"/>
              </p:cNvCxnSpPr>
              <p:nvPr/>
            </p:nvCxnSpPr>
            <p:spPr bwMode="auto">
              <a:xfrm rot="16200000" flipH="1">
                <a:off x="7056867" y="2071341"/>
                <a:ext cx="290170" cy="168259"/>
              </a:xfrm>
              <a:prstGeom prst="straightConnector1">
                <a:avLst/>
              </a:prstGeom>
              <a:solidFill>
                <a:schemeClr val="accent1"/>
              </a:solidFill>
              <a:ln w="9525" cap="flat" cmpd="sng" algn="ctr">
                <a:solidFill>
                  <a:schemeClr val="tx2">
                    <a:lumMod val="60000"/>
                    <a:lumOff val="40000"/>
                  </a:schemeClr>
                </a:solidFill>
                <a:prstDash val="solid"/>
                <a:round/>
                <a:headEnd type="none" w="med" len="med"/>
                <a:tailEnd type="arrow"/>
              </a:ln>
              <a:effectLst/>
            </p:spPr>
          </p:cxnSp>
          <p:cxnSp>
            <p:nvCxnSpPr>
              <p:cNvPr id="67" name="直接箭头连接符 66"/>
              <p:cNvCxnSpPr>
                <a:stCxn id="60" idx="2"/>
                <a:endCxn id="61" idx="0"/>
              </p:cNvCxnSpPr>
              <p:nvPr/>
            </p:nvCxnSpPr>
            <p:spPr bwMode="auto">
              <a:xfrm rot="5400000">
                <a:off x="7190164" y="2351171"/>
                <a:ext cx="142625" cy="287311"/>
              </a:xfrm>
              <a:prstGeom prst="straightConnector1">
                <a:avLst/>
              </a:prstGeom>
              <a:solidFill>
                <a:schemeClr val="accent1"/>
              </a:solidFill>
              <a:ln w="9525" cap="flat" cmpd="sng" algn="ctr">
                <a:solidFill>
                  <a:schemeClr val="tx2">
                    <a:lumMod val="60000"/>
                    <a:lumOff val="40000"/>
                  </a:schemeClr>
                </a:solidFill>
                <a:prstDash val="solid"/>
                <a:round/>
                <a:headEnd type="none" w="med" len="med"/>
                <a:tailEnd type="arrow"/>
              </a:ln>
              <a:effectLst/>
            </p:spPr>
          </p:cxnSp>
          <p:cxnSp>
            <p:nvCxnSpPr>
              <p:cNvPr id="68" name="直接箭头连接符 67"/>
              <p:cNvCxnSpPr>
                <a:stCxn id="59" idx="2"/>
                <a:endCxn id="50" idx="1"/>
              </p:cNvCxnSpPr>
              <p:nvPr/>
            </p:nvCxnSpPr>
            <p:spPr bwMode="auto">
              <a:xfrm rot="16200000" flipH="1">
                <a:off x="7624084" y="2029539"/>
                <a:ext cx="206563" cy="168259"/>
              </a:xfrm>
              <a:prstGeom prst="straightConnector1">
                <a:avLst/>
              </a:prstGeom>
              <a:solidFill>
                <a:schemeClr val="accent1"/>
              </a:solidFill>
              <a:ln w="9525" cap="flat" cmpd="sng" algn="ctr">
                <a:solidFill>
                  <a:schemeClr val="tx2">
                    <a:lumMod val="60000"/>
                    <a:lumOff val="40000"/>
                  </a:schemeClr>
                </a:solidFill>
                <a:prstDash val="solid"/>
                <a:round/>
                <a:headEnd type="none" w="med" len="med"/>
                <a:tailEnd type="arrow"/>
              </a:ln>
              <a:effectLst/>
            </p:spPr>
          </p:cxnSp>
          <p:cxnSp>
            <p:nvCxnSpPr>
              <p:cNvPr id="69" name="直接箭头连接符 68"/>
              <p:cNvCxnSpPr>
                <a:stCxn id="50" idx="4"/>
                <a:endCxn id="62" idx="0"/>
              </p:cNvCxnSpPr>
              <p:nvPr/>
            </p:nvCxnSpPr>
            <p:spPr bwMode="auto">
              <a:xfrm rot="5400000">
                <a:off x="7691533" y="2360458"/>
                <a:ext cx="157381" cy="253976"/>
              </a:xfrm>
              <a:prstGeom prst="straightConnector1">
                <a:avLst/>
              </a:prstGeom>
              <a:solidFill>
                <a:schemeClr val="accent1"/>
              </a:solidFill>
              <a:ln w="9525" cap="flat" cmpd="sng" algn="ctr">
                <a:solidFill>
                  <a:schemeClr val="tx2">
                    <a:lumMod val="60000"/>
                    <a:lumOff val="40000"/>
                  </a:schemeClr>
                </a:solidFill>
                <a:prstDash val="solid"/>
                <a:round/>
                <a:headEnd type="none" w="med" len="med"/>
                <a:tailEnd type="arrow"/>
              </a:ln>
              <a:effectLst/>
            </p:spPr>
          </p:cxnSp>
          <p:cxnSp>
            <p:nvCxnSpPr>
              <p:cNvPr id="70" name="直接箭头连接符 69"/>
              <p:cNvCxnSpPr>
                <a:stCxn id="63" idx="2"/>
                <a:endCxn id="51" idx="1"/>
              </p:cNvCxnSpPr>
              <p:nvPr/>
            </p:nvCxnSpPr>
            <p:spPr bwMode="auto">
              <a:xfrm rot="16200000" flipH="1">
                <a:off x="8118543" y="2038269"/>
                <a:ext cx="206563" cy="150799"/>
              </a:xfrm>
              <a:prstGeom prst="straightConnector1">
                <a:avLst/>
              </a:prstGeom>
              <a:solidFill>
                <a:schemeClr val="accent1"/>
              </a:solidFill>
              <a:ln w="9525" cap="flat" cmpd="sng" algn="ctr">
                <a:solidFill>
                  <a:schemeClr val="tx2">
                    <a:lumMod val="60000"/>
                    <a:lumOff val="40000"/>
                  </a:schemeClr>
                </a:solidFill>
                <a:prstDash val="solid"/>
                <a:round/>
                <a:headEnd type="none" w="med" len="med"/>
                <a:tailEnd type="arrow"/>
              </a:ln>
              <a:effectLst/>
            </p:spPr>
          </p:cxnSp>
          <p:cxnSp>
            <p:nvCxnSpPr>
              <p:cNvPr id="71" name="直接箭头连接符 70"/>
              <p:cNvCxnSpPr>
                <a:stCxn id="51" idx="3"/>
                <a:endCxn id="64" idx="0"/>
              </p:cNvCxnSpPr>
              <p:nvPr/>
            </p:nvCxnSpPr>
            <p:spPr bwMode="auto">
              <a:xfrm rot="5400000">
                <a:off x="8125922" y="2394833"/>
                <a:ext cx="191807" cy="150799"/>
              </a:xfrm>
              <a:prstGeom prst="straightConnector1">
                <a:avLst/>
              </a:prstGeom>
              <a:solidFill>
                <a:schemeClr val="accent1"/>
              </a:solidFill>
              <a:ln w="9525" cap="flat" cmpd="sng" algn="ctr">
                <a:solidFill>
                  <a:schemeClr val="tx2">
                    <a:lumMod val="60000"/>
                    <a:lumOff val="40000"/>
                  </a:schemeClr>
                </a:solidFill>
                <a:prstDash val="solid"/>
                <a:round/>
                <a:headEnd type="none" w="med" len="med"/>
                <a:tailEnd type="arrow"/>
              </a:ln>
              <a:effectLst/>
            </p:spPr>
          </p:cxnSp>
          <p:cxnSp>
            <p:nvCxnSpPr>
              <p:cNvPr id="72" name="直接箭头连接符 71"/>
              <p:cNvCxnSpPr>
                <a:stCxn id="51" idx="5"/>
                <a:endCxn id="65" idx="0"/>
              </p:cNvCxnSpPr>
              <p:nvPr/>
            </p:nvCxnSpPr>
            <p:spPr bwMode="auto">
              <a:xfrm rot="16200000" flipH="1">
                <a:off x="8452916" y="2390071"/>
                <a:ext cx="191807" cy="160322"/>
              </a:xfrm>
              <a:prstGeom prst="straightConnector1">
                <a:avLst/>
              </a:prstGeom>
              <a:solidFill>
                <a:schemeClr val="accent1"/>
              </a:solidFill>
              <a:ln w="9525" cap="flat" cmpd="sng" algn="ctr">
                <a:solidFill>
                  <a:schemeClr val="tx2">
                    <a:lumMod val="60000"/>
                    <a:lumOff val="40000"/>
                  </a:schemeClr>
                </a:solidFill>
                <a:prstDash val="solid"/>
                <a:round/>
                <a:headEnd type="none" w="med" len="med"/>
                <a:tailEnd type="arrow"/>
              </a:ln>
              <a:effectLst/>
            </p:spPr>
          </p:cxnSp>
        </p:grpSp>
        <p:pic>
          <p:nvPicPr>
            <p:cNvPr id="50206" name="Picture 5" descr="liu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2410" y="5517282"/>
              <a:ext cx="1665494"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07" name="图片 10" descr="Snap9.bmp"/>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92080" y="5517282"/>
              <a:ext cx="1656184" cy="97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Freeform 227"/>
            <p:cNvSpPr>
              <a:spLocks/>
            </p:cNvSpPr>
            <p:nvPr/>
          </p:nvSpPr>
          <p:spPr bwMode="invGray">
            <a:xfrm rot="20043249" flipV="1">
              <a:off x="1438034" y="4827133"/>
              <a:ext cx="690498" cy="974582"/>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F3399"/>
                </a:gs>
                <a:gs pos="25000">
                  <a:srgbClr val="FF6633"/>
                </a:gs>
                <a:gs pos="50000">
                  <a:srgbClr val="FFFF00"/>
                </a:gs>
                <a:gs pos="75000">
                  <a:srgbClr val="01A78F"/>
                </a:gs>
                <a:gs pos="100000">
                  <a:srgbClr val="3366FF"/>
                </a:gs>
              </a:gsLst>
              <a:lin ang="5400000" scaled="0"/>
            </a:gradFill>
            <a:ln w="0">
              <a:noFill/>
              <a:prstDash val="solid"/>
              <a:round/>
              <a:headEnd/>
              <a:tailEnd/>
            </a:ln>
            <a:effectLst>
              <a:outerShdw blurRad="50800" dist="38100" dir="16200000" rotWithShape="0">
                <a:prstClr val="black">
                  <a:alpha val="40000"/>
                </a:prstClr>
              </a:outerShdw>
            </a:effectLst>
            <a:scene3d>
              <a:camera prst="orthographicFront"/>
              <a:lightRig rig="threePt" dir="t"/>
            </a:scene3d>
            <a:sp3d>
              <a:bevelT/>
            </a:sp3d>
          </p:spPr>
          <p:txBody>
            <a:bodyPr/>
            <a:lstStyle/>
            <a:p>
              <a:pPr fontAlgn="auto">
                <a:spcBef>
                  <a:spcPts val="0"/>
                </a:spcBef>
                <a:spcAft>
                  <a:spcPts val="0"/>
                </a:spcAft>
                <a:defRPr/>
              </a:pPr>
              <a:endParaRPr lang="zh-CN" altLang="en-US">
                <a:latin typeface="+mn-lt"/>
                <a:ea typeface="+mn-ea"/>
              </a:endParaRPr>
            </a:p>
          </p:txBody>
        </p:sp>
        <p:sp>
          <p:nvSpPr>
            <p:cNvPr id="97" name="Freeform 227"/>
            <p:cNvSpPr>
              <a:spLocks/>
            </p:cNvSpPr>
            <p:nvPr/>
          </p:nvSpPr>
          <p:spPr bwMode="invGray">
            <a:xfrm rot="16767206" flipV="1">
              <a:off x="3395977" y="4874523"/>
              <a:ext cx="690498" cy="974582"/>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F3399"/>
                </a:gs>
                <a:gs pos="25000">
                  <a:srgbClr val="FF6633"/>
                </a:gs>
                <a:gs pos="50000">
                  <a:srgbClr val="FFFF00"/>
                </a:gs>
                <a:gs pos="75000">
                  <a:srgbClr val="01A78F"/>
                </a:gs>
                <a:gs pos="100000">
                  <a:srgbClr val="3366FF"/>
                </a:gs>
              </a:gsLst>
              <a:lin ang="5400000" scaled="0"/>
            </a:gradFill>
            <a:ln w="0">
              <a:noFill/>
              <a:prstDash val="solid"/>
              <a:round/>
              <a:headEnd/>
              <a:tailEnd/>
            </a:ln>
            <a:effectLst>
              <a:outerShdw blurRad="50800" dist="38100" dir="16200000" rotWithShape="0">
                <a:prstClr val="black">
                  <a:alpha val="40000"/>
                </a:prstClr>
              </a:outerShdw>
            </a:effectLst>
            <a:scene3d>
              <a:camera prst="orthographicFront"/>
              <a:lightRig rig="threePt" dir="t"/>
            </a:scene3d>
            <a:sp3d>
              <a:bevelT/>
            </a:sp3d>
          </p:spPr>
          <p:txBody>
            <a:bodyPr/>
            <a:lstStyle/>
            <a:p>
              <a:pPr fontAlgn="auto">
                <a:spcBef>
                  <a:spcPts val="0"/>
                </a:spcBef>
                <a:spcAft>
                  <a:spcPts val="0"/>
                </a:spcAft>
                <a:defRPr/>
              </a:pPr>
              <a:endParaRPr lang="zh-CN" altLang="en-US">
                <a:latin typeface="+mn-lt"/>
                <a:ea typeface="+mn-ea"/>
              </a:endParaRPr>
            </a:p>
          </p:txBody>
        </p:sp>
        <p:sp>
          <p:nvSpPr>
            <p:cNvPr id="98" name="Freeform 227"/>
            <p:cNvSpPr>
              <a:spLocks/>
            </p:cNvSpPr>
            <p:nvPr/>
          </p:nvSpPr>
          <p:spPr bwMode="invGray">
            <a:xfrm rot="20043249" flipV="1">
              <a:off x="4750402" y="4827133"/>
              <a:ext cx="690498" cy="974582"/>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F3399"/>
                </a:gs>
                <a:gs pos="25000">
                  <a:srgbClr val="FF6633"/>
                </a:gs>
                <a:gs pos="50000">
                  <a:srgbClr val="FFFF00"/>
                </a:gs>
                <a:gs pos="75000">
                  <a:srgbClr val="01A78F"/>
                </a:gs>
                <a:gs pos="100000">
                  <a:srgbClr val="3366FF"/>
                </a:gs>
              </a:gsLst>
              <a:lin ang="5400000" scaled="0"/>
            </a:gradFill>
            <a:ln w="0">
              <a:noFill/>
              <a:prstDash val="solid"/>
              <a:round/>
              <a:headEnd/>
              <a:tailEnd/>
            </a:ln>
            <a:effectLst>
              <a:outerShdw blurRad="50800" dist="38100" dir="16200000" rotWithShape="0">
                <a:prstClr val="black">
                  <a:alpha val="40000"/>
                </a:prstClr>
              </a:outerShdw>
            </a:effectLst>
            <a:scene3d>
              <a:camera prst="orthographicFront"/>
              <a:lightRig rig="threePt" dir="t"/>
            </a:scene3d>
            <a:sp3d>
              <a:bevelT/>
            </a:sp3d>
          </p:spPr>
          <p:txBody>
            <a:bodyPr/>
            <a:lstStyle/>
            <a:p>
              <a:pPr fontAlgn="auto">
                <a:spcBef>
                  <a:spcPts val="0"/>
                </a:spcBef>
                <a:spcAft>
                  <a:spcPts val="0"/>
                </a:spcAft>
                <a:defRPr/>
              </a:pPr>
              <a:endParaRPr lang="zh-CN" altLang="en-US">
                <a:latin typeface="+mn-lt"/>
                <a:ea typeface="+mn-ea"/>
              </a:endParaRPr>
            </a:p>
          </p:txBody>
        </p:sp>
        <p:sp>
          <p:nvSpPr>
            <p:cNvPr id="99" name="Freeform 227"/>
            <p:cNvSpPr>
              <a:spLocks/>
            </p:cNvSpPr>
            <p:nvPr/>
          </p:nvSpPr>
          <p:spPr bwMode="invGray">
            <a:xfrm rot="16480773" flipV="1">
              <a:off x="6756808" y="4837780"/>
              <a:ext cx="690498" cy="974582"/>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F3399"/>
                </a:gs>
                <a:gs pos="25000">
                  <a:srgbClr val="FF6633"/>
                </a:gs>
                <a:gs pos="50000">
                  <a:srgbClr val="FFFF00"/>
                </a:gs>
                <a:gs pos="75000">
                  <a:srgbClr val="01A78F"/>
                </a:gs>
                <a:gs pos="100000">
                  <a:srgbClr val="3366FF"/>
                </a:gs>
              </a:gsLst>
              <a:lin ang="5400000" scaled="0"/>
            </a:gradFill>
            <a:ln w="0">
              <a:noFill/>
              <a:prstDash val="solid"/>
              <a:round/>
              <a:headEnd/>
              <a:tailEnd/>
            </a:ln>
            <a:effectLst>
              <a:outerShdw blurRad="50800" dist="38100" dir="16200000" rotWithShape="0">
                <a:prstClr val="black">
                  <a:alpha val="40000"/>
                </a:prstClr>
              </a:outerShdw>
            </a:effectLst>
            <a:scene3d>
              <a:camera prst="orthographicFront"/>
              <a:lightRig rig="threePt" dir="t"/>
            </a:scene3d>
            <a:sp3d>
              <a:bevelT/>
            </a:sp3d>
          </p:spPr>
          <p:txBody>
            <a:bodyPr/>
            <a:lstStyle/>
            <a:p>
              <a:pPr fontAlgn="auto">
                <a:spcBef>
                  <a:spcPts val="0"/>
                </a:spcBef>
                <a:spcAft>
                  <a:spcPts val="0"/>
                </a:spcAft>
                <a:defRPr/>
              </a:pPr>
              <a:endParaRPr lang="zh-CN" altLang="en-US">
                <a:latin typeface="+mn-lt"/>
                <a:ea typeface="+mn-ea"/>
              </a:endParaRPr>
            </a:p>
          </p:txBody>
        </p:sp>
      </p:grpSp>
      <p:sp>
        <p:nvSpPr>
          <p:cNvPr id="52230" name="TextBox 91"/>
          <p:cNvSpPr txBox="1">
            <a:spLocks noChangeArrowheads="1"/>
          </p:cNvSpPr>
          <p:nvPr/>
        </p:nvSpPr>
        <p:spPr bwMode="auto">
          <a:xfrm>
            <a:off x="517525" y="4684713"/>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a:solidFill>
                  <a:srgbClr val="FF0000"/>
                </a:solidFill>
                <a:latin typeface="华文楷体" pitchFamily="2" charset="-122"/>
                <a:ea typeface="华文楷体" pitchFamily="2" charset="-122"/>
              </a:rPr>
              <a:t>注册管理</a:t>
            </a:r>
          </a:p>
        </p:txBody>
      </p:sp>
      <p:sp>
        <p:nvSpPr>
          <p:cNvPr id="52231" name="TextBox 93"/>
          <p:cNvSpPr txBox="1">
            <a:spLocks noChangeArrowheads="1"/>
          </p:cNvSpPr>
          <p:nvPr/>
        </p:nvSpPr>
        <p:spPr bwMode="auto">
          <a:xfrm>
            <a:off x="3830638" y="4684713"/>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a:solidFill>
                  <a:srgbClr val="FF0000"/>
                </a:solidFill>
                <a:latin typeface="华文楷体" pitchFamily="2" charset="-122"/>
                <a:ea typeface="华文楷体" pitchFamily="2" charset="-122"/>
              </a:rPr>
              <a:t>注册管理</a:t>
            </a:r>
          </a:p>
        </p:txBody>
      </p:sp>
      <p:sp>
        <p:nvSpPr>
          <p:cNvPr id="52232" name="TextBox 94"/>
          <p:cNvSpPr txBox="1">
            <a:spLocks noChangeArrowheads="1"/>
          </p:cNvSpPr>
          <p:nvPr/>
        </p:nvSpPr>
        <p:spPr bwMode="auto">
          <a:xfrm>
            <a:off x="7177088" y="4684713"/>
            <a:ext cx="12112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a:solidFill>
                  <a:srgbClr val="FF0000"/>
                </a:solidFill>
                <a:latin typeface="华文楷体" pitchFamily="2" charset="-122"/>
                <a:ea typeface="华文楷体" pitchFamily="2" charset="-122"/>
              </a:rPr>
              <a:t>注册管理</a:t>
            </a:r>
          </a:p>
        </p:txBody>
      </p:sp>
      <p:sp>
        <p:nvSpPr>
          <p:cNvPr id="52233" name="TextBox 101"/>
          <p:cNvSpPr txBox="1">
            <a:spLocks noChangeArrowheads="1"/>
          </p:cNvSpPr>
          <p:nvPr/>
        </p:nvSpPr>
        <p:spPr bwMode="auto">
          <a:xfrm>
            <a:off x="5724525" y="34290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400" b="1" dirty="0">
                <a:solidFill>
                  <a:srgbClr val="FF0000"/>
                </a:solidFill>
                <a:latin typeface="华文楷体" pitchFamily="2" charset="-122"/>
                <a:ea typeface="华文楷体" pitchFamily="2" charset="-122"/>
              </a:rPr>
              <a:t>“统一工具管理”</a:t>
            </a:r>
          </a:p>
        </p:txBody>
      </p:sp>
      <p:sp>
        <p:nvSpPr>
          <p:cNvPr id="103" name="右箭头 102"/>
          <p:cNvSpPr/>
          <p:nvPr/>
        </p:nvSpPr>
        <p:spPr bwMode="auto">
          <a:xfrm rot="19560461">
            <a:off x="1692275" y="4221163"/>
            <a:ext cx="503238" cy="360362"/>
          </a:xfrm>
          <a:prstGeom prst="rightArrow">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104" name="右箭头 103"/>
          <p:cNvSpPr/>
          <p:nvPr/>
        </p:nvSpPr>
        <p:spPr bwMode="auto">
          <a:xfrm rot="16200000">
            <a:off x="4341813" y="4259262"/>
            <a:ext cx="503238" cy="360363"/>
          </a:xfrm>
          <a:prstGeom prst="rightArrow">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105" name="右箭头 104"/>
          <p:cNvSpPr/>
          <p:nvPr/>
        </p:nvSpPr>
        <p:spPr bwMode="auto">
          <a:xfrm rot="13661183">
            <a:off x="7070725" y="4205288"/>
            <a:ext cx="504825" cy="358775"/>
          </a:xfrm>
          <a:prstGeom prst="rightArrow">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grpSp>
        <p:nvGrpSpPr>
          <p:cNvPr id="6" name="组合 91"/>
          <p:cNvGrpSpPr>
            <a:grpSpLocks/>
          </p:cNvGrpSpPr>
          <p:nvPr/>
        </p:nvGrpSpPr>
        <p:grpSpPr bwMode="auto">
          <a:xfrm>
            <a:off x="1917767" y="775068"/>
            <a:ext cx="1826141" cy="1717828"/>
            <a:chOff x="6494655" y="4282676"/>
            <a:chExt cx="1825598" cy="1716954"/>
          </a:xfrm>
        </p:grpSpPr>
        <p:pic>
          <p:nvPicPr>
            <p:cNvPr id="5020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2583" y="4282676"/>
              <a:ext cx="1243665" cy="1459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04" name="TextBox 107"/>
            <p:cNvSpPr txBox="1">
              <a:spLocks noChangeArrowheads="1"/>
            </p:cNvSpPr>
            <p:nvPr/>
          </p:nvSpPr>
          <p:spPr bwMode="auto">
            <a:xfrm>
              <a:off x="6494655" y="5661248"/>
              <a:ext cx="1825598" cy="3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solidFill>
                    <a:srgbClr val="FF0000"/>
                  </a:solidFill>
                  <a:latin typeface="华文楷体" pitchFamily="2" charset="-122"/>
                  <a:ea typeface="华文楷体" pitchFamily="2" charset="-122"/>
                </a:rPr>
                <a:t>“炮塔专业环境”</a:t>
              </a:r>
              <a:endParaRPr lang="zh-CN" altLang="en-US" sz="1600" b="1" dirty="0">
                <a:solidFill>
                  <a:srgbClr val="FF0000"/>
                </a:solidFill>
                <a:latin typeface="华文楷体" pitchFamily="2" charset="-122"/>
                <a:ea typeface="华文楷体" pitchFamily="2" charset="-122"/>
              </a:endParaRPr>
            </a:p>
          </p:txBody>
        </p:sp>
      </p:grpSp>
      <p:grpSp>
        <p:nvGrpSpPr>
          <p:cNvPr id="7" name="组合 91"/>
          <p:cNvGrpSpPr>
            <a:grpSpLocks/>
          </p:cNvGrpSpPr>
          <p:nvPr/>
        </p:nvGrpSpPr>
        <p:grpSpPr bwMode="auto">
          <a:xfrm>
            <a:off x="3609955" y="786025"/>
            <a:ext cx="1826141" cy="1706871"/>
            <a:chOff x="6462904" y="4293096"/>
            <a:chExt cx="1825596" cy="1706665"/>
          </a:xfrm>
        </p:grpSpPr>
        <p:pic>
          <p:nvPicPr>
            <p:cNvPr id="5020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583" y="4293096"/>
              <a:ext cx="1227166" cy="144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02" name="TextBox 110"/>
            <p:cNvSpPr txBox="1">
              <a:spLocks noChangeArrowheads="1"/>
            </p:cNvSpPr>
            <p:nvPr/>
          </p:nvSpPr>
          <p:spPr bwMode="auto">
            <a:xfrm>
              <a:off x="6462904" y="5661248"/>
              <a:ext cx="1825596" cy="33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solidFill>
                    <a:srgbClr val="FF0000"/>
                  </a:solidFill>
                  <a:latin typeface="华文楷体" pitchFamily="2" charset="-122"/>
                  <a:ea typeface="华文楷体" pitchFamily="2" charset="-122"/>
                </a:rPr>
                <a:t>“传动专业环境”</a:t>
              </a:r>
              <a:endParaRPr lang="zh-CN" altLang="en-US" sz="1600" b="1" dirty="0">
                <a:solidFill>
                  <a:srgbClr val="FF0000"/>
                </a:solidFill>
                <a:latin typeface="华文楷体" pitchFamily="2" charset="-122"/>
                <a:ea typeface="华文楷体" pitchFamily="2" charset="-122"/>
              </a:endParaRPr>
            </a:p>
          </p:txBody>
        </p:sp>
      </p:grpSp>
      <p:grpSp>
        <p:nvGrpSpPr>
          <p:cNvPr id="8" name="组合 91"/>
          <p:cNvGrpSpPr>
            <a:grpSpLocks/>
          </p:cNvGrpSpPr>
          <p:nvPr/>
        </p:nvGrpSpPr>
        <p:grpSpPr bwMode="auto">
          <a:xfrm>
            <a:off x="5302143" y="785814"/>
            <a:ext cx="1826141" cy="1717828"/>
            <a:chOff x="6464722" y="4210667"/>
            <a:chExt cx="1825682" cy="1716955"/>
          </a:xfrm>
        </p:grpSpPr>
        <p:pic>
          <p:nvPicPr>
            <p:cNvPr id="5019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2583" y="4210667"/>
              <a:ext cx="1243665" cy="1459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00" name="TextBox 113"/>
            <p:cNvSpPr txBox="1">
              <a:spLocks noChangeArrowheads="1"/>
            </p:cNvSpPr>
            <p:nvPr/>
          </p:nvSpPr>
          <p:spPr bwMode="auto">
            <a:xfrm>
              <a:off x="6464722" y="5589240"/>
              <a:ext cx="1825682" cy="3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solidFill>
                    <a:srgbClr val="FF0000"/>
                  </a:solidFill>
                  <a:latin typeface="华文楷体" pitchFamily="2" charset="-122"/>
                  <a:ea typeface="华文楷体" pitchFamily="2" charset="-122"/>
                </a:rPr>
                <a:t>“防护专业环境”</a:t>
              </a:r>
              <a:endParaRPr lang="zh-CN" altLang="en-US" sz="1600" b="1" dirty="0">
                <a:solidFill>
                  <a:srgbClr val="FF0000"/>
                </a:solidFill>
                <a:latin typeface="华文楷体" pitchFamily="2" charset="-122"/>
                <a:ea typeface="华文楷体" pitchFamily="2" charset="-122"/>
              </a:endParaRPr>
            </a:p>
          </p:txBody>
        </p:sp>
      </p:grpSp>
      <p:sp>
        <p:nvSpPr>
          <p:cNvPr id="115" name="右箭头 114"/>
          <p:cNvSpPr/>
          <p:nvPr/>
        </p:nvSpPr>
        <p:spPr bwMode="auto">
          <a:xfrm rot="16200000">
            <a:off x="684213" y="2636837"/>
            <a:ext cx="503238" cy="360363"/>
          </a:xfrm>
          <a:prstGeom prst="rightArrow">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116" name="右箭头 115"/>
          <p:cNvSpPr/>
          <p:nvPr/>
        </p:nvSpPr>
        <p:spPr bwMode="auto">
          <a:xfrm rot="16200000">
            <a:off x="2844006" y="2564607"/>
            <a:ext cx="504825" cy="360362"/>
          </a:xfrm>
          <a:prstGeom prst="rightArrow">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117" name="右箭头 116"/>
          <p:cNvSpPr/>
          <p:nvPr/>
        </p:nvSpPr>
        <p:spPr bwMode="auto">
          <a:xfrm rot="16200000">
            <a:off x="5076031" y="2564607"/>
            <a:ext cx="504825" cy="360362"/>
          </a:xfrm>
          <a:prstGeom prst="rightArrow">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118" name="右箭头 117"/>
          <p:cNvSpPr/>
          <p:nvPr/>
        </p:nvSpPr>
        <p:spPr bwMode="auto">
          <a:xfrm rot="16200000">
            <a:off x="7379494" y="2564606"/>
            <a:ext cx="504825" cy="360363"/>
          </a:xfrm>
          <a:prstGeom prst="rightArrow">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52244" name="TextBox 118"/>
          <p:cNvSpPr txBox="1">
            <a:spLocks noChangeArrowheads="1"/>
          </p:cNvSpPr>
          <p:nvPr/>
        </p:nvSpPr>
        <p:spPr bwMode="auto">
          <a:xfrm>
            <a:off x="3563938" y="2565400"/>
            <a:ext cx="15128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dirty="0">
                <a:solidFill>
                  <a:srgbClr val="FF0000"/>
                </a:solidFill>
                <a:latin typeface="华文楷体" pitchFamily="2" charset="-122"/>
                <a:ea typeface="华文楷体" pitchFamily="2" charset="-122"/>
              </a:rPr>
              <a:t>系统封装</a:t>
            </a:r>
          </a:p>
        </p:txBody>
      </p:sp>
      <p:pic>
        <p:nvPicPr>
          <p:cNvPr id="52381" name="Picture 157" descr="E:\工作空间\PERA定义\V3.29.3-工程师版\客户端框架_1_files\u580_origina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6013" y="5373688"/>
            <a:ext cx="360362"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382" name="Picture 158" descr="E:\工作空间\PERA定义\V3.32-工程师版\客户端框架_1_files\u393_original.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0338" y="6021388"/>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0" name="组合 91"/>
          <p:cNvGrpSpPr>
            <a:grpSpLocks/>
          </p:cNvGrpSpPr>
          <p:nvPr/>
        </p:nvGrpSpPr>
        <p:grpSpPr bwMode="auto">
          <a:xfrm>
            <a:off x="6948264" y="785814"/>
            <a:ext cx="1826141" cy="1717828"/>
            <a:chOff x="6464796" y="4210667"/>
            <a:chExt cx="1825682" cy="1716955"/>
          </a:xfrm>
        </p:grpSpPr>
        <p:pic>
          <p:nvPicPr>
            <p:cNvPr id="1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2583" y="4210667"/>
              <a:ext cx="1243665" cy="1459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TextBox 113"/>
            <p:cNvSpPr txBox="1">
              <a:spLocks noChangeArrowheads="1"/>
            </p:cNvSpPr>
            <p:nvPr/>
          </p:nvSpPr>
          <p:spPr bwMode="auto">
            <a:xfrm>
              <a:off x="6464796" y="5589240"/>
              <a:ext cx="1825682" cy="338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solidFill>
                    <a:srgbClr val="FF0000"/>
                  </a:solidFill>
                  <a:latin typeface="华文楷体" pitchFamily="2" charset="-122"/>
                  <a:ea typeface="华文楷体" pitchFamily="2" charset="-122"/>
                </a:rPr>
                <a:t>“行动专业环境”</a:t>
              </a:r>
              <a:endParaRPr lang="zh-CN" altLang="en-US" sz="1600" b="1" dirty="0">
                <a:solidFill>
                  <a:srgbClr val="FF0000"/>
                </a:solidFill>
                <a:latin typeface="华文楷体" pitchFamily="2" charset="-122"/>
                <a:ea typeface="华文楷体" pitchFamily="2" charset="-122"/>
              </a:endParaRPr>
            </a:p>
          </p:txBody>
        </p:sp>
      </p:grpSp>
    </p:spTree>
    <p:extLst>
      <p:ext uri="{BB962C8B-B14F-4D97-AF65-F5344CB8AC3E}">
        <p14:creationId xmlns:p14="http://schemas.microsoft.com/office/powerpoint/2010/main" val="2253595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2232"/>
                                        </p:tgtEl>
                                        <p:attrNameLst>
                                          <p:attrName>style.visibility</p:attrName>
                                        </p:attrNameLst>
                                      </p:cBhvr>
                                      <p:to>
                                        <p:strVal val="visible"/>
                                      </p:to>
                                    </p:set>
                                    <p:anim calcmode="lin" valueType="num">
                                      <p:cBhvr additive="base">
                                        <p:cTn id="13" dur="500" fill="hold"/>
                                        <p:tgtEl>
                                          <p:spTgt spid="52232"/>
                                        </p:tgtEl>
                                        <p:attrNameLst>
                                          <p:attrName>ppt_x</p:attrName>
                                        </p:attrNameLst>
                                      </p:cBhvr>
                                      <p:tavLst>
                                        <p:tav tm="0">
                                          <p:val>
                                            <p:strVal val="0-#ppt_w/2"/>
                                          </p:val>
                                        </p:tav>
                                        <p:tav tm="100000">
                                          <p:val>
                                            <p:strVal val="#ppt_x"/>
                                          </p:val>
                                        </p:tav>
                                      </p:tavLst>
                                    </p:anim>
                                    <p:anim calcmode="lin" valueType="num">
                                      <p:cBhvr additive="base">
                                        <p:cTn id="14" dur="500" fill="hold"/>
                                        <p:tgtEl>
                                          <p:spTgt spid="52232"/>
                                        </p:tgtEl>
                                        <p:attrNameLst>
                                          <p:attrName>ppt_y</p:attrName>
                                        </p:attrNameLst>
                                      </p:cBhvr>
                                      <p:tavLst>
                                        <p:tav tm="0">
                                          <p:val>
                                            <p:strVal val="#ppt_y"/>
                                          </p:val>
                                        </p:tav>
                                        <p:tav tm="100000">
                                          <p:val>
                                            <p:strVal val="#ppt_y"/>
                                          </p:val>
                                        </p:tav>
                                      </p:tavLst>
                                    </p:anim>
                                  </p:childTnLst>
                                </p:cTn>
                              </p:par>
                              <p:par>
                                <p:cTn id="15" presetID="2" presetClass="entr" presetSubtype="8" fill="hold" grpId="1" nodeType="withEffect">
                                  <p:stCondLst>
                                    <p:cond delay="0"/>
                                  </p:stCondLst>
                                  <p:childTnLst>
                                    <p:set>
                                      <p:cBhvr>
                                        <p:cTn id="16" dur="1" fill="hold">
                                          <p:stCondLst>
                                            <p:cond delay="0"/>
                                          </p:stCondLst>
                                        </p:cTn>
                                        <p:tgtEl>
                                          <p:spTgt spid="52231"/>
                                        </p:tgtEl>
                                        <p:attrNameLst>
                                          <p:attrName>style.visibility</p:attrName>
                                        </p:attrNameLst>
                                      </p:cBhvr>
                                      <p:to>
                                        <p:strVal val="visible"/>
                                      </p:to>
                                    </p:set>
                                    <p:anim calcmode="lin" valueType="num">
                                      <p:cBhvr additive="base">
                                        <p:cTn id="17" dur="500" fill="hold"/>
                                        <p:tgtEl>
                                          <p:spTgt spid="52231"/>
                                        </p:tgtEl>
                                        <p:attrNameLst>
                                          <p:attrName>ppt_x</p:attrName>
                                        </p:attrNameLst>
                                      </p:cBhvr>
                                      <p:tavLst>
                                        <p:tav tm="0">
                                          <p:val>
                                            <p:strVal val="0-#ppt_w/2"/>
                                          </p:val>
                                        </p:tav>
                                        <p:tav tm="100000">
                                          <p:val>
                                            <p:strVal val="#ppt_x"/>
                                          </p:val>
                                        </p:tav>
                                      </p:tavLst>
                                    </p:anim>
                                    <p:anim calcmode="lin" valueType="num">
                                      <p:cBhvr additive="base">
                                        <p:cTn id="18" dur="500" fill="hold"/>
                                        <p:tgtEl>
                                          <p:spTgt spid="52231"/>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2230"/>
                                        </p:tgtEl>
                                        <p:attrNameLst>
                                          <p:attrName>style.visibility</p:attrName>
                                        </p:attrNameLst>
                                      </p:cBhvr>
                                      <p:to>
                                        <p:strVal val="visible"/>
                                      </p:to>
                                    </p:set>
                                    <p:anim calcmode="lin" valueType="num">
                                      <p:cBhvr additive="base">
                                        <p:cTn id="21" dur="500" fill="hold"/>
                                        <p:tgtEl>
                                          <p:spTgt spid="52230"/>
                                        </p:tgtEl>
                                        <p:attrNameLst>
                                          <p:attrName>ppt_x</p:attrName>
                                        </p:attrNameLst>
                                      </p:cBhvr>
                                      <p:tavLst>
                                        <p:tav tm="0">
                                          <p:val>
                                            <p:strVal val="0-#ppt_w/2"/>
                                          </p:val>
                                        </p:tav>
                                        <p:tav tm="100000">
                                          <p:val>
                                            <p:strVal val="#ppt_x"/>
                                          </p:val>
                                        </p:tav>
                                      </p:tavLst>
                                    </p:anim>
                                    <p:anim calcmode="lin" valueType="num">
                                      <p:cBhvr additive="base">
                                        <p:cTn id="22" dur="500" fill="hold"/>
                                        <p:tgtEl>
                                          <p:spTgt spid="52230"/>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500"/>
                            </p:stCondLst>
                            <p:childTnLst>
                              <p:par>
                                <p:cTn id="24" presetID="10" presetClass="entr" presetSubtype="0" fill="hold" nodeType="afterEffect">
                                  <p:stCondLst>
                                    <p:cond delay="0"/>
                                  </p:stCondLst>
                                  <p:childTnLst>
                                    <p:set>
                                      <p:cBhvr>
                                        <p:cTn id="25" dur="1" fill="hold">
                                          <p:stCondLst>
                                            <p:cond delay="0"/>
                                          </p:stCondLst>
                                        </p:cTn>
                                        <p:tgtEl>
                                          <p:spTgt spid="52228"/>
                                        </p:tgtEl>
                                        <p:attrNameLst>
                                          <p:attrName>style.visibility</p:attrName>
                                        </p:attrNameLst>
                                      </p:cBhvr>
                                      <p:to>
                                        <p:strVal val="visible"/>
                                      </p:to>
                                    </p:set>
                                    <p:animEffect transition="in" filter="fade">
                                      <p:cBhvr>
                                        <p:cTn id="26" dur="500"/>
                                        <p:tgtEl>
                                          <p:spTgt spid="52228"/>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animEffect transition="in" filter="wipe(down)">
                                      <p:cBhvr>
                                        <p:cTn id="29" dur="500"/>
                                        <p:tgtEl>
                                          <p:spTgt spid="10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04"/>
                                        </p:tgtEl>
                                        <p:attrNameLst>
                                          <p:attrName>style.visibility</p:attrName>
                                        </p:attrNameLst>
                                      </p:cBhvr>
                                      <p:to>
                                        <p:strVal val="visible"/>
                                      </p:to>
                                    </p:set>
                                    <p:animEffect transition="in" filter="wipe(down)">
                                      <p:cBhvr>
                                        <p:cTn id="32" dur="500"/>
                                        <p:tgtEl>
                                          <p:spTgt spid="104"/>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5"/>
                                        </p:tgtEl>
                                        <p:attrNameLst>
                                          <p:attrName>style.visibility</p:attrName>
                                        </p:attrNameLst>
                                      </p:cBhvr>
                                      <p:to>
                                        <p:strVal val="visible"/>
                                      </p:to>
                                    </p:set>
                                    <p:animEffect transition="in" filter="wipe(down)">
                                      <p:cBhvr>
                                        <p:cTn id="35" dur="500"/>
                                        <p:tgtEl>
                                          <p:spTgt spid="105"/>
                                        </p:tgtEl>
                                      </p:cBhvr>
                                    </p:animEffect>
                                  </p:childTnLst>
                                </p:cTn>
                              </p:par>
                            </p:childTnLst>
                          </p:cTn>
                        </p:par>
                        <p:par>
                          <p:cTn id="36" fill="hold" nodeType="afterGroup">
                            <p:stCondLst>
                              <p:cond delay="1000"/>
                            </p:stCondLst>
                            <p:childTnLst>
                              <p:par>
                                <p:cTn id="37" presetID="2" presetClass="entr" presetSubtype="2" fill="hold" grpId="0" nodeType="afterEffect">
                                  <p:stCondLst>
                                    <p:cond delay="0"/>
                                  </p:stCondLst>
                                  <p:childTnLst>
                                    <p:set>
                                      <p:cBhvr>
                                        <p:cTn id="38" dur="1" fill="hold">
                                          <p:stCondLst>
                                            <p:cond delay="0"/>
                                          </p:stCondLst>
                                        </p:cTn>
                                        <p:tgtEl>
                                          <p:spTgt spid="52233"/>
                                        </p:tgtEl>
                                        <p:attrNameLst>
                                          <p:attrName>style.visibility</p:attrName>
                                        </p:attrNameLst>
                                      </p:cBhvr>
                                      <p:to>
                                        <p:strVal val="visible"/>
                                      </p:to>
                                    </p:set>
                                    <p:anim calcmode="lin" valueType="num">
                                      <p:cBhvr additive="base">
                                        <p:cTn id="39" dur="500" fill="hold"/>
                                        <p:tgtEl>
                                          <p:spTgt spid="52233"/>
                                        </p:tgtEl>
                                        <p:attrNameLst>
                                          <p:attrName>ppt_x</p:attrName>
                                        </p:attrNameLst>
                                      </p:cBhvr>
                                      <p:tavLst>
                                        <p:tav tm="0">
                                          <p:val>
                                            <p:strVal val="1+#ppt_w/2"/>
                                          </p:val>
                                        </p:tav>
                                        <p:tav tm="100000">
                                          <p:val>
                                            <p:strVal val="#ppt_x"/>
                                          </p:val>
                                        </p:tav>
                                      </p:tavLst>
                                    </p:anim>
                                    <p:anim calcmode="lin" valueType="num">
                                      <p:cBhvr additive="base">
                                        <p:cTn id="40" dur="500" fill="hold"/>
                                        <p:tgtEl>
                                          <p:spTgt spid="52233"/>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52381"/>
                                        </p:tgtEl>
                                        <p:attrNameLst>
                                          <p:attrName>style.visibility</p:attrName>
                                        </p:attrNameLst>
                                      </p:cBhvr>
                                      <p:to>
                                        <p:strVal val="visible"/>
                                      </p:to>
                                    </p:set>
                                  </p:childTnLst>
                                </p:cTn>
                              </p:par>
                            </p:childTnLst>
                          </p:cTn>
                        </p:par>
                        <p:par>
                          <p:cTn id="45" fill="hold" nodeType="afterGroup">
                            <p:stCondLst>
                              <p:cond delay="0"/>
                            </p:stCondLst>
                            <p:childTnLst>
                              <p:par>
                                <p:cTn id="46" presetID="6" presetClass="emph" presetSubtype="0" fill="hold" nodeType="afterEffect">
                                  <p:stCondLst>
                                    <p:cond delay="0"/>
                                  </p:stCondLst>
                                  <p:childTnLst>
                                    <p:animScale>
                                      <p:cBhvr>
                                        <p:cTn id="47" dur="500" fill="hold"/>
                                        <p:tgtEl>
                                          <p:spTgt spid="52381"/>
                                        </p:tgtEl>
                                      </p:cBhvr>
                                      <p:by x="150000" y="150000"/>
                                    </p:animScale>
                                  </p:childTnLst>
                                </p:cTn>
                              </p:par>
                              <p:par>
                                <p:cTn id="48" presetID="49" presetClass="path" presetSubtype="0" accel="50000" decel="50000" fill="hold" nodeType="withEffect">
                                  <p:stCondLst>
                                    <p:cond delay="0"/>
                                  </p:stCondLst>
                                  <p:childTnLst>
                                    <p:animMotion origin="layout" path="M 3.33333E-6 4.79769E-6 L 0.17725 0.11213 " pathEditMode="fixed" rAng="0" ptsTypes="AA">
                                      <p:cBhvr>
                                        <p:cTn id="49" dur="1000" fill="hold"/>
                                        <p:tgtEl>
                                          <p:spTgt spid="52381"/>
                                        </p:tgtEl>
                                        <p:attrNameLst>
                                          <p:attrName>ppt_x</p:attrName>
                                          <p:attrName>ppt_y</p:attrName>
                                        </p:attrNameLst>
                                      </p:cBhvr>
                                      <p:rCtr x="8854" y="5595"/>
                                    </p:animMotion>
                                  </p:childTnLst>
                                </p:cTn>
                              </p:par>
                            </p:childTnLst>
                          </p:cTn>
                        </p:par>
                        <p:par>
                          <p:cTn id="50" fill="hold" nodeType="afterGroup">
                            <p:stCondLst>
                              <p:cond delay="1000"/>
                            </p:stCondLst>
                            <p:childTnLst>
                              <p:par>
                                <p:cTn id="51" presetID="6" presetClass="emph" presetSubtype="0" fill="hold" nodeType="afterEffect">
                                  <p:stCondLst>
                                    <p:cond delay="0"/>
                                  </p:stCondLst>
                                  <p:childTnLst>
                                    <p:animScale>
                                      <p:cBhvr>
                                        <p:cTn id="52" dur="500" fill="hold"/>
                                        <p:tgtEl>
                                          <p:spTgt spid="52381"/>
                                        </p:tgtEl>
                                      </p:cBhvr>
                                      <p:by x="25000" y="25000"/>
                                    </p:animScale>
                                  </p:childTnLst>
                                </p:cTn>
                              </p:par>
                            </p:childTnLst>
                          </p:cTn>
                        </p:par>
                        <p:par>
                          <p:cTn id="53" fill="hold" nodeType="afterGroup">
                            <p:stCondLst>
                              <p:cond delay="1500"/>
                            </p:stCondLst>
                            <p:childTnLst>
                              <p:par>
                                <p:cTn id="54" presetID="1" presetClass="entr" presetSubtype="0" fill="hold" nodeType="afterEffect">
                                  <p:stCondLst>
                                    <p:cond delay="0"/>
                                  </p:stCondLst>
                                  <p:childTnLst>
                                    <p:set>
                                      <p:cBhvr>
                                        <p:cTn id="55" dur="1" fill="hold">
                                          <p:stCondLst>
                                            <p:cond delay="0"/>
                                          </p:stCondLst>
                                        </p:cTn>
                                        <p:tgtEl>
                                          <p:spTgt spid="52382"/>
                                        </p:tgtEl>
                                        <p:attrNameLst>
                                          <p:attrName>style.visibility</p:attrName>
                                        </p:attrNameLst>
                                      </p:cBhvr>
                                      <p:to>
                                        <p:strVal val="visible"/>
                                      </p:to>
                                    </p:set>
                                  </p:childTnLst>
                                </p:cTn>
                              </p:par>
                            </p:childTnLst>
                          </p:cTn>
                        </p:par>
                        <p:par>
                          <p:cTn id="56" fill="hold" nodeType="afterGroup">
                            <p:stCondLst>
                              <p:cond delay="1500"/>
                            </p:stCondLst>
                            <p:childTnLst>
                              <p:par>
                                <p:cTn id="57" presetID="6" presetClass="emph" presetSubtype="0" fill="hold" nodeType="afterEffect">
                                  <p:stCondLst>
                                    <p:cond delay="0"/>
                                  </p:stCondLst>
                                  <p:childTnLst>
                                    <p:animScale>
                                      <p:cBhvr>
                                        <p:cTn id="58" dur="500" fill="hold"/>
                                        <p:tgtEl>
                                          <p:spTgt spid="52382"/>
                                        </p:tgtEl>
                                      </p:cBhvr>
                                      <p:by x="150000" y="150000"/>
                                    </p:animScale>
                                  </p:childTnLst>
                                </p:cTn>
                              </p:par>
                              <p:par>
                                <p:cTn id="59" presetID="56" presetClass="path" presetSubtype="0" accel="50000" decel="50000" fill="hold" nodeType="withEffect">
                                  <p:stCondLst>
                                    <p:cond delay="0"/>
                                  </p:stCondLst>
                                  <p:childTnLst>
                                    <p:animMotion origin="layout" path="M -3.61111E-6 0.01041 L 0.17327 -0.09456 " pathEditMode="fixed" rAng="0" ptsTypes="AA">
                                      <p:cBhvr>
                                        <p:cTn id="60" dur="1000" fill="hold"/>
                                        <p:tgtEl>
                                          <p:spTgt spid="52382"/>
                                        </p:tgtEl>
                                        <p:attrNameLst>
                                          <p:attrName>ppt_x</p:attrName>
                                          <p:attrName>ppt_y</p:attrName>
                                        </p:attrNameLst>
                                      </p:cBhvr>
                                      <p:rCtr x="8663" y="-5249"/>
                                    </p:animMotion>
                                  </p:childTnLst>
                                </p:cTn>
                              </p:par>
                            </p:childTnLst>
                          </p:cTn>
                        </p:par>
                        <p:par>
                          <p:cTn id="61" fill="hold" nodeType="afterGroup">
                            <p:stCondLst>
                              <p:cond delay="2500"/>
                            </p:stCondLst>
                            <p:childTnLst>
                              <p:par>
                                <p:cTn id="62" presetID="8" presetClass="emph" presetSubtype="0" fill="hold" grpId="0" nodeType="afterEffect">
                                  <p:stCondLst>
                                    <p:cond delay="0"/>
                                  </p:stCondLst>
                                  <p:childTnLst>
                                    <p:animRot by="21600000">
                                      <p:cBhvr>
                                        <p:cTn id="63" dur="1000" fill="hold"/>
                                        <p:tgtEl>
                                          <p:spTgt spid="52231"/>
                                        </p:tgtEl>
                                        <p:attrNameLst>
                                          <p:attrName>r</p:attrName>
                                        </p:attrNameLst>
                                      </p:cBhvr>
                                    </p:animRot>
                                  </p:childTnLst>
                                </p:cTn>
                              </p:par>
                            </p:childTnLst>
                          </p:cTn>
                        </p:par>
                        <p:par>
                          <p:cTn id="64" fill="hold" nodeType="afterGroup">
                            <p:stCondLst>
                              <p:cond delay="3500"/>
                            </p:stCondLst>
                            <p:childTnLst>
                              <p:par>
                                <p:cTn id="65" presetID="64" presetClass="path" presetSubtype="0" accel="50000" decel="50000" fill="hold" nodeType="afterEffect">
                                  <p:stCondLst>
                                    <p:cond delay="0"/>
                                  </p:stCondLst>
                                  <p:childTnLst>
                                    <p:animMotion origin="layout" path="M 0.17327 -0.09457 L 0.17327 -0.35653 " pathEditMode="relative" rAng="0" ptsTypes="AA">
                                      <p:cBhvr>
                                        <p:cTn id="66" dur="1000" fill="hold"/>
                                        <p:tgtEl>
                                          <p:spTgt spid="52382"/>
                                        </p:tgtEl>
                                        <p:attrNameLst>
                                          <p:attrName>ppt_x</p:attrName>
                                          <p:attrName>ppt_y</p:attrName>
                                        </p:attrNameLst>
                                      </p:cBhvr>
                                      <p:rCtr x="0" y="-13110"/>
                                    </p:animMotion>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52244"/>
                                        </p:tgtEl>
                                        <p:attrNameLst>
                                          <p:attrName>style.visibility</p:attrName>
                                        </p:attrNameLst>
                                      </p:cBhvr>
                                      <p:to>
                                        <p:strVal val="visible"/>
                                      </p:to>
                                    </p:set>
                                  </p:childTnLst>
                                </p:cTn>
                              </p:par>
                            </p:childTnLst>
                          </p:cTn>
                        </p:par>
                        <p:par>
                          <p:cTn id="71" fill="hold" nodeType="afterGroup">
                            <p:stCondLst>
                              <p:cond delay="0"/>
                            </p:stCondLst>
                            <p:childTnLst>
                              <p:par>
                                <p:cTn id="72" presetID="8" presetClass="emph" presetSubtype="0" fill="hold" grpId="2" nodeType="afterEffect">
                                  <p:stCondLst>
                                    <p:cond delay="0"/>
                                  </p:stCondLst>
                                  <p:childTnLst>
                                    <p:animRot by="21600000">
                                      <p:cBhvr>
                                        <p:cTn id="73" dur="1000" fill="hold"/>
                                        <p:tgtEl>
                                          <p:spTgt spid="52244"/>
                                        </p:tgtEl>
                                        <p:attrNameLst>
                                          <p:attrName>r</p:attrName>
                                        </p:attrNameLst>
                                      </p:cBhvr>
                                    </p:animRot>
                                  </p:childTnLst>
                                </p:cTn>
                              </p:par>
                            </p:childTnLst>
                          </p:cTn>
                        </p:par>
                        <p:par>
                          <p:cTn id="74" fill="hold" nodeType="afterGroup">
                            <p:stCondLst>
                              <p:cond delay="1000"/>
                            </p:stCondLst>
                            <p:childTnLst>
                              <p:par>
                                <p:cTn id="75" presetID="10" presetClass="entr" presetSubtype="0" fill="hold" nodeType="after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1000"/>
                                        <p:tgtEl>
                                          <p:spTgt spid="8"/>
                                        </p:tgtEl>
                                      </p:cBhvr>
                                    </p:animEffect>
                                  </p:childTnLst>
                                </p:cTn>
                              </p:par>
                              <p:par>
                                <p:cTn id="78" presetID="10" presetClass="entr" presetSubtype="0" fill="hold" nodeType="with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fade">
                                      <p:cBhvr>
                                        <p:cTn id="80" dur="1000"/>
                                        <p:tgtEl>
                                          <p:spTgt spid="7"/>
                                        </p:tgtEl>
                                      </p:cBhvr>
                                    </p:animEffect>
                                  </p:childTnLst>
                                </p:cTn>
                              </p:par>
                              <p:par>
                                <p:cTn id="81" presetID="10" presetClass="entr" presetSubtype="0" fill="hold" nodeType="with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fade">
                                      <p:cBhvr>
                                        <p:cTn id="83" dur="1000"/>
                                        <p:tgtEl>
                                          <p:spTgt spid="6"/>
                                        </p:tgtEl>
                                      </p:cBhvr>
                                    </p:animEffect>
                                  </p:childTnLst>
                                </p:cTn>
                              </p:par>
                              <p:par>
                                <p:cTn id="84" presetID="10" presetClass="entr" presetSubtype="0" fill="hold" nodeType="withEffect">
                                  <p:stCondLst>
                                    <p:cond delay="0"/>
                                  </p:stCondLst>
                                  <p:childTnLst>
                                    <p:set>
                                      <p:cBhvr>
                                        <p:cTn id="85" dur="1" fill="hold">
                                          <p:stCondLst>
                                            <p:cond delay="0"/>
                                          </p:stCondLst>
                                        </p:cTn>
                                        <p:tgtEl>
                                          <p:spTgt spid="2"/>
                                        </p:tgtEl>
                                        <p:attrNameLst>
                                          <p:attrName>style.visibility</p:attrName>
                                        </p:attrNameLst>
                                      </p:cBhvr>
                                      <p:to>
                                        <p:strVal val="visible"/>
                                      </p:to>
                                    </p:set>
                                    <p:animEffect transition="in" filter="fade">
                                      <p:cBhvr>
                                        <p:cTn id="86" dur="1000"/>
                                        <p:tgtEl>
                                          <p:spTgt spid="2"/>
                                        </p:tgtEl>
                                      </p:cBhvr>
                                    </p:animEffect>
                                  </p:childTnLst>
                                </p:cTn>
                              </p:par>
                            </p:childTnLst>
                          </p:cTn>
                        </p:par>
                        <p:par>
                          <p:cTn id="87" fill="hold">
                            <p:stCondLst>
                              <p:cond delay="2000"/>
                            </p:stCondLst>
                            <p:childTnLst>
                              <p:par>
                                <p:cTn id="88" presetID="10" presetClass="entr" presetSubtype="0" fill="hold" nodeType="afterEffect">
                                  <p:stCondLst>
                                    <p:cond delay="0"/>
                                  </p:stCondLst>
                                  <p:childTnLst>
                                    <p:set>
                                      <p:cBhvr>
                                        <p:cTn id="89" dur="1" fill="hold">
                                          <p:stCondLst>
                                            <p:cond delay="0"/>
                                          </p:stCondLst>
                                        </p:cTn>
                                        <p:tgtEl>
                                          <p:spTgt spid="110"/>
                                        </p:tgtEl>
                                        <p:attrNameLst>
                                          <p:attrName>style.visibility</p:attrName>
                                        </p:attrNameLst>
                                      </p:cBhvr>
                                      <p:to>
                                        <p:strVal val="visible"/>
                                      </p:to>
                                    </p:set>
                                    <p:animEffect transition="in" filter="fade">
                                      <p:cBhvr>
                                        <p:cTn id="90" dur="1000"/>
                                        <p:tgtEl>
                                          <p:spTgt spid="110"/>
                                        </p:tgtEl>
                                      </p:cBhvr>
                                    </p:animEffect>
                                  </p:childTnLst>
                                </p:cTn>
                              </p:par>
                              <p:par>
                                <p:cTn id="91" presetID="12" presetClass="entr" presetSubtype="4" fill="hold" grpId="0" nodeType="withEffect">
                                  <p:stCondLst>
                                    <p:cond delay="0"/>
                                  </p:stCondLst>
                                  <p:childTnLst>
                                    <p:set>
                                      <p:cBhvr>
                                        <p:cTn id="92" dur="1" fill="hold">
                                          <p:stCondLst>
                                            <p:cond delay="0"/>
                                          </p:stCondLst>
                                        </p:cTn>
                                        <p:tgtEl>
                                          <p:spTgt spid="118"/>
                                        </p:tgtEl>
                                        <p:attrNameLst>
                                          <p:attrName>style.visibility</p:attrName>
                                        </p:attrNameLst>
                                      </p:cBhvr>
                                      <p:to>
                                        <p:strVal val="visible"/>
                                      </p:to>
                                    </p:set>
                                    <p:animEffect transition="in" filter="slide(fromBottom)">
                                      <p:cBhvr>
                                        <p:cTn id="93" dur="500"/>
                                        <p:tgtEl>
                                          <p:spTgt spid="118"/>
                                        </p:tgtEl>
                                      </p:cBhvr>
                                    </p:animEffect>
                                  </p:childTnLst>
                                </p:cTn>
                              </p:par>
                              <p:par>
                                <p:cTn id="94" presetID="12" presetClass="entr" presetSubtype="4" fill="hold" grpId="0" nodeType="withEffect">
                                  <p:stCondLst>
                                    <p:cond delay="0"/>
                                  </p:stCondLst>
                                  <p:childTnLst>
                                    <p:set>
                                      <p:cBhvr>
                                        <p:cTn id="95" dur="1" fill="hold">
                                          <p:stCondLst>
                                            <p:cond delay="0"/>
                                          </p:stCondLst>
                                        </p:cTn>
                                        <p:tgtEl>
                                          <p:spTgt spid="117"/>
                                        </p:tgtEl>
                                        <p:attrNameLst>
                                          <p:attrName>style.visibility</p:attrName>
                                        </p:attrNameLst>
                                      </p:cBhvr>
                                      <p:to>
                                        <p:strVal val="visible"/>
                                      </p:to>
                                    </p:set>
                                    <p:animEffect transition="in" filter="slide(fromBottom)">
                                      <p:cBhvr>
                                        <p:cTn id="96" dur="500"/>
                                        <p:tgtEl>
                                          <p:spTgt spid="117"/>
                                        </p:tgtEl>
                                      </p:cBhvr>
                                    </p:animEffect>
                                  </p:childTnLst>
                                </p:cTn>
                              </p:par>
                              <p:par>
                                <p:cTn id="97" presetID="12" presetClass="entr" presetSubtype="4" fill="hold" grpId="0" nodeType="withEffect">
                                  <p:stCondLst>
                                    <p:cond delay="0"/>
                                  </p:stCondLst>
                                  <p:childTnLst>
                                    <p:set>
                                      <p:cBhvr>
                                        <p:cTn id="98" dur="1" fill="hold">
                                          <p:stCondLst>
                                            <p:cond delay="0"/>
                                          </p:stCondLst>
                                        </p:cTn>
                                        <p:tgtEl>
                                          <p:spTgt spid="116"/>
                                        </p:tgtEl>
                                        <p:attrNameLst>
                                          <p:attrName>style.visibility</p:attrName>
                                        </p:attrNameLst>
                                      </p:cBhvr>
                                      <p:to>
                                        <p:strVal val="visible"/>
                                      </p:to>
                                    </p:set>
                                    <p:animEffect transition="in" filter="slide(fromBottom)">
                                      <p:cBhvr>
                                        <p:cTn id="99" dur="500"/>
                                        <p:tgtEl>
                                          <p:spTgt spid="116"/>
                                        </p:tgtEl>
                                      </p:cBhvr>
                                    </p:animEffect>
                                  </p:childTnLst>
                                </p:cTn>
                              </p:par>
                              <p:par>
                                <p:cTn id="100" presetID="12" presetClass="entr" presetSubtype="4" fill="hold" grpId="0" nodeType="withEffect">
                                  <p:stCondLst>
                                    <p:cond delay="0"/>
                                  </p:stCondLst>
                                  <p:childTnLst>
                                    <p:set>
                                      <p:cBhvr>
                                        <p:cTn id="101" dur="1" fill="hold">
                                          <p:stCondLst>
                                            <p:cond delay="0"/>
                                          </p:stCondLst>
                                        </p:cTn>
                                        <p:tgtEl>
                                          <p:spTgt spid="115"/>
                                        </p:tgtEl>
                                        <p:attrNameLst>
                                          <p:attrName>style.visibility</p:attrName>
                                        </p:attrNameLst>
                                      </p:cBhvr>
                                      <p:to>
                                        <p:strVal val="visible"/>
                                      </p:to>
                                    </p:set>
                                    <p:animEffect transition="in" filter="slide(fromBottom)">
                                      <p:cBhvr>
                                        <p:cTn id="102" dur="500"/>
                                        <p:tgtEl>
                                          <p:spTgt spid="11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8" presetClass="emph" presetSubtype="0" fill="hold" grpId="0" nodeType="clickEffect">
                                  <p:stCondLst>
                                    <p:cond delay="0"/>
                                  </p:stCondLst>
                                  <p:childTnLst>
                                    <p:animRot by="21600000">
                                      <p:cBhvr>
                                        <p:cTn id="106" dur="1000" fill="hold"/>
                                        <p:tgtEl>
                                          <p:spTgt spid="52244"/>
                                        </p:tgtEl>
                                        <p:attrNameLst>
                                          <p:attrName>r</p:attrName>
                                        </p:attrNameLst>
                                      </p:cBhvr>
                                    </p:animRot>
                                  </p:childTnLst>
                                </p:cTn>
                              </p:par>
                            </p:childTnLst>
                          </p:cTn>
                        </p:par>
                        <p:par>
                          <p:cTn id="107" fill="hold" nodeType="afterGroup">
                            <p:stCondLst>
                              <p:cond delay="1000"/>
                            </p:stCondLst>
                            <p:childTnLst>
                              <p:par>
                                <p:cTn id="108" presetID="56" presetClass="path" presetSubtype="0" accel="50000" decel="50000" fill="hold" nodeType="afterEffect">
                                  <p:stCondLst>
                                    <p:cond delay="0"/>
                                  </p:stCondLst>
                                  <p:childTnLst>
                                    <p:animMotion origin="layout" path="M 0.17327 -0.35648 L 0.18889 -0.63009 " pathEditMode="relative" rAng="0" ptsTypes="AA">
                                      <p:cBhvr>
                                        <p:cTn id="109" dur="1000" fill="hold"/>
                                        <p:tgtEl>
                                          <p:spTgt spid="52382"/>
                                        </p:tgtEl>
                                        <p:attrNameLst>
                                          <p:attrName>ppt_x</p:attrName>
                                          <p:attrName>ppt_y</p:attrName>
                                        </p:attrNameLst>
                                      </p:cBhvr>
                                      <p:rCtr x="781" y="-13681"/>
                                    </p:animMotion>
                                  </p:childTnLst>
                                </p:cTn>
                              </p:par>
                              <p:par>
                                <p:cTn id="110" presetID="6" presetClass="emph" presetSubtype="0" fill="hold" nodeType="withEffect">
                                  <p:stCondLst>
                                    <p:cond delay="0"/>
                                  </p:stCondLst>
                                  <p:childTnLst>
                                    <p:animScale>
                                      <p:cBhvr>
                                        <p:cTn id="111" dur="1000" fill="hold"/>
                                        <p:tgtEl>
                                          <p:spTgt spid="52382"/>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p:bldP spid="52231" grpId="0"/>
      <p:bldP spid="52231" grpId="1"/>
      <p:bldP spid="52232" grpId="0"/>
      <p:bldP spid="52233" grpId="0"/>
      <p:bldP spid="103" grpId="0" animBg="1"/>
      <p:bldP spid="104" grpId="0" animBg="1"/>
      <p:bldP spid="105" grpId="0" animBg="1"/>
      <p:bldP spid="115" grpId="0" animBg="1"/>
      <p:bldP spid="116" grpId="0" animBg="1"/>
      <p:bldP spid="117" grpId="0" animBg="1"/>
      <p:bldP spid="118" grpId="0" animBg="1"/>
      <p:bldP spid="52244" grpId="0"/>
      <p:bldP spid="52244" grpId="1"/>
      <p:bldP spid="52244" grpId="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组合 1"/>
          <p:cNvGrpSpPr>
            <a:grpSpLocks/>
          </p:cNvGrpSpPr>
          <p:nvPr/>
        </p:nvGrpSpPr>
        <p:grpSpPr bwMode="auto">
          <a:xfrm>
            <a:off x="107950" y="692696"/>
            <a:ext cx="8928100" cy="6120408"/>
            <a:chOff x="323850" y="44624"/>
            <a:chExt cx="8424863" cy="6624736"/>
          </a:xfrm>
        </p:grpSpPr>
        <p:sp>
          <p:nvSpPr>
            <p:cNvPr id="40" name="矩形 39"/>
            <p:cNvSpPr/>
            <p:nvPr/>
          </p:nvSpPr>
          <p:spPr bwMode="auto">
            <a:xfrm>
              <a:off x="323850" y="44624"/>
              <a:ext cx="8424863" cy="6624736"/>
            </a:xfrm>
            <a:prstGeom prst="rect">
              <a:avLst/>
            </a:prstGeom>
            <a:solidFill>
              <a:srgbClr val="FFFF00"/>
            </a:solidFill>
            <a:ln w="9525">
              <a:solidFill>
                <a:schemeClr val="tx1"/>
              </a:solidFill>
              <a:tailEnd type="triangle"/>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zh-CN" altLang="en-US" sz="2400">
                <a:latin typeface="黑体" pitchFamily="49" charset="-122"/>
                <a:cs typeface="Times New Roman" pitchFamily="18" charset="0"/>
              </a:endParaRPr>
            </a:p>
          </p:txBody>
        </p:sp>
        <p:sp>
          <p:nvSpPr>
            <p:cNvPr id="41" name="矩形 40"/>
            <p:cNvSpPr/>
            <p:nvPr/>
          </p:nvSpPr>
          <p:spPr bwMode="auto">
            <a:xfrm>
              <a:off x="431707" y="591847"/>
              <a:ext cx="8201659" cy="892095"/>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专业应用系统</a:t>
              </a:r>
            </a:p>
          </p:txBody>
        </p:sp>
        <p:sp>
          <p:nvSpPr>
            <p:cNvPr id="42" name="矩形 41"/>
            <p:cNvSpPr/>
            <p:nvPr/>
          </p:nvSpPr>
          <p:spPr bwMode="auto">
            <a:xfrm>
              <a:off x="431707" y="1556085"/>
              <a:ext cx="8201659" cy="5021778"/>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基础支撑软件</a:t>
              </a:r>
            </a:p>
          </p:txBody>
        </p:sp>
        <p:sp>
          <p:nvSpPr>
            <p:cNvPr id="44" name="矩形 43"/>
            <p:cNvSpPr/>
            <p:nvPr/>
          </p:nvSpPr>
          <p:spPr bwMode="auto">
            <a:xfrm>
              <a:off x="3250981" y="3257577"/>
              <a:ext cx="2536148" cy="1400608"/>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协同仿真管理</a:t>
              </a:r>
            </a:p>
          </p:txBody>
        </p:sp>
        <p:sp>
          <p:nvSpPr>
            <p:cNvPr id="45" name="矩形 44"/>
            <p:cNvSpPr/>
            <p:nvPr/>
          </p:nvSpPr>
          <p:spPr bwMode="auto">
            <a:xfrm>
              <a:off x="5966891" y="3257577"/>
              <a:ext cx="2536147" cy="1400608"/>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多学科集成优化</a:t>
              </a:r>
            </a:p>
          </p:txBody>
        </p:sp>
        <p:sp>
          <p:nvSpPr>
            <p:cNvPr id="46" name="矩形 45"/>
            <p:cNvSpPr/>
            <p:nvPr/>
          </p:nvSpPr>
          <p:spPr bwMode="auto">
            <a:xfrm>
              <a:off x="533573" y="943759"/>
              <a:ext cx="1075578"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履带总体</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47" name="矩形 46"/>
            <p:cNvSpPr/>
            <p:nvPr/>
          </p:nvSpPr>
          <p:spPr bwMode="auto">
            <a:xfrm>
              <a:off x="3980517" y="943759"/>
              <a:ext cx="1075578"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防护专业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48" name="矩形 47"/>
            <p:cNvSpPr/>
            <p:nvPr/>
          </p:nvSpPr>
          <p:spPr bwMode="auto">
            <a:xfrm>
              <a:off x="5129497" y="943759"/>
              <a:ext cx="1075578"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轮式总体</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49" name="矩形 48"/>
            <p:cNvSpPr/>
            <p:nvPr/>
          </p:nvSpPr>
          <p:spPr bwMode="auto">
            <a:xfrm>
              <a:off x="6278479" y="943759"/>
              <a:ext cx="1074080"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行动专业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50" name="矩形 49"/>
            <p:cNvSpPr/>
            <p:nvPr/>
          </p:nvSpPr>
          <p:spPr bwMode="auto">
            <a:xfrm>
              <a:off x="7425962" y="943759"/>
              <a:ext cx="1077076"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en-US" altLang="zh-CN" sz="1400">
                  <a:solidFill>
                    <a:schemeClr val="tx1"/>
                  </a:solidFill>
                  <a:latin typeface="黑体" pitchFamily="49" charset="-122"/>
                </a:rPr>
                <a:t>…….</a:t>
              </a:r>
              <a:endParaRPr lang="zh-CN" altLang="en-US" sz="1400">
                <a:solidFill>
                  <a:schemeClr val="tx1"/>
                </a:solidFill>
                <a:latin typeface="黑体" pitchFamily="49" charset="-122"/>
              </a:endParaRPr>
            </a:p>
          </p:txBody>
        </p:sp>
        <p:sp>
          <p:nvSpPr>
            <p:cNvPr id="52" name="矩形 51"/>
            <p:cNvSpPr/>
            <p:nvPr/>
          </p:nvSpPr>
          <p:spPr bwMode="auto">
            <a:xfrm>
              <a:off x="533573" y="4730327"/>
              <a:ext cx="7969465" cy="85866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过程数据管理</a:t>
              </a:r>
            </a:p>
          </p:txBody>
        </p:sp>
        <p:sp>
          <p:nvSpPr>
            <p:cNvPr id="53" name="矩形 52"/>
            <p:cNvSpPr/>
            <p:nvPr/>
          </p:nvSpPr>
          <p:spPr bwMode="auto">
            <a:xfrm>
              <a:off x="533573" y="3257577"/>
              <a:ext cx="2534649" cy="1400608"/>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设计导航</a:t>
              </a:r>
            </a:p>
          </p:txBody>
        </p:sp>
        <p:sp>
          <p:nvSpPr>
            <p:cNvPr id="59" name="矩形 58"/>
            <p:cNvSpPr/>
            <p:nvPr/>
          </p:nvSpPr>
          <p:spPr bwMode="auto">
            <a:xfrm>
              <a:off x="740299" y="5124468"/>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元数据管理</a:t>
              </a:r>
            </a:p>
          </p:txBody>
        </p:sp>
        <p:sp>
          <p:nvSpPr>
            <p:cNvPr id="60" name="矩形 59"/>
            <p:cNvSpPr/>
            <p:nvPr/>
          </p:nvSpPr>
          <p:spPr bwMode="auto">
            <a:xfrm>
              <a:off x="2028596" y="5124468"/>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数据可视化</a:t>
              </a:r>
            </a:p>
          </p:txBody>
        </p:sp>
        <p:sp>
          <p:nvSpPr>
            <p:cNvPr id="61" name="矩形 60"/>
            <p:cNvSpPr/>
            <p:nvPr/>
          </p:nvSpPr>
          <p:spPr bwMode="auto">
            <a:xfrm>
              <a:off x="3319889" y="5124468"/>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数据对比</a:t>
              </a:r>
            </a:p>
          </p:txBody>
        </p:sp>
        <p:sp>
          <p:nvSpPr>
            <p:cNvPr id="62" name="矩形 61"/>
            <p:cNvSpPr/>
            <p:nvPr/>
          </p:nvSpPr>
          <p:spPr bwMode="auto">
            <a:xfrm>
              <a:off x="4608186" y="5124468"/>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数据谱系</a:t>
              </a:r>
            </a:p>
          </p:txBody>
        </p:sp>
        <p:sp>
          <p:nvSpPr>
            <p:cNvPr id="63" name="矩形 62"/>
            <p:cNvSpPr/>
            <p:nvPr/>
          </p:nvSpPr>
          <p:spPr bwMode="auto">
            <a:xfrm>
              <a:off x="5899479" y="5124468"/>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多视图管理</a:t>
              </a:r>
            </a:p>
          </p:txBody>
        </p:sp>
        <p:sp>
          <p:nvSpPr>
            <p:cNvPr id="64" name="矩形 63"/>
            <p:cNvSpPr/>
            <p:nvPr/>
          </p:nvSpPr>
          <p:spPr bwMode="auto">
            <a:xfrm>
              <a:off x="7187776" y="5124468"/>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数据备份恢复</a:t>
              </a:r>
            </a:p>
          </p:txBody>
        </p:sp>
        <p:sp>
          <p:nvSpPr>
            <p:cNvPr id="65" name="矩形 64"/>
            <p:cNvSpPr/>
            <p:nvPr/>
          </p:nvSpPr>
          <p:spPr bwMode="auto">
            <a:xfrm>
              <a:off x="1682554" y="943759"/>
              <a:ext cx="1077076"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炮塔专业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66" name="矩形 65"/>
            <p:cNvSpPr/>
            <p:nvPr/>
          </p:nvSpPr>
          <p:spPr bwMode="auto">
            <a:xfrm>
              <a:off x="2831535" y="943759"/>
              <a:ext cx="1077077"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传动专业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68" name="矩形 67"/>
            <p:cNvSpPr/>
            <p:nvPr/>
          </p:nvSpPr>
          <p:spPr bwMode="auto">
            <a:xfrm>
              <a:off x="621956" y="3609488"/>
              <a:ext cx="1178941"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设计过程定义</a:t>
              </a:r>
            </a:p>
          </p:txBody>
        </p:sp>
        <p:sp>
          <p:nvSpPr>
            <p:cNvPr id="69" name="矩形 68"/>
            <p:cNvSpPr/>
            <p:nvPr/>
          </p:nvSpPr>
          <p:spPr bwMode="auto">
            <a:xfrm>
              <a:off x="1859321" y="3609488"/>
              <a:ext cx="1131004"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设计工具封装</a:t>
              </a:r>
            </a:p>
          </p:txBody>
        </p:sp>
        <p:sp>
          <p:nvSpPr>
            <p:cNvPr id="70" name="矩形 69"/>
            <p:cNvSpPr/>
            <p:nvPr/>
          </p:nvSpPr>
          <p:spPr bwMode="auto">
            <a:xfrm>
              <a:off x="621956" y="4153192"/>
              <a:ext cx="1178941"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设计过程管理</a:t>
              </a:r>
            </a:p>
          </p:txBody>
        </p:sp>
        <p:sp>
          <p:nvSpPr>
            <p:cNvPr id="71" name="矩形 70"/>
            <p:cNvSpPr/>
            <p:nvPr/>
          </p:nvSpPr>
          <p:spPr bwMode="auto">
            <a:xfrm>
              <a:off x="1859321" y="4153192"/>
              <a:ext cx="1131004"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设计过程监控</a:t>
              </a:r>
            </a:p>
          </p:txBody>
        </p:sp>
        <p:sp>
          <p:nvSpPr>
            <p:cNvPr id="72" name="矩形 71"/>
            <p:cNvSpPr/>
            <p:nvPr/>
          </p:nvSpPr>
          <p:spPr bwMode="auto">
            <a:xfrm>
              <a:off x="3355842" y="3641160"/>
              <a:ext cx="1178942"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仿真工具集成</a:t>
              </a:r>
            </a:p>
          </p:txBody>
        </p:sp>
        <p:sp>
          <p:nvSpPr>
            <p:cNvPr id="73" name="矩形 72"/>
            <p:cNvSpPr/>
            <p:nvPr/>
          </p:nvSpPr>
          <p:spPr bwMode="auto">
            <a:xfrm>
              <a:off x="4593206" y="3641160"/>
              <a:ext cx="1131005"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仿真向导模板</a:t>
              </a:r>
            </a:p>
          </p:txBody>
        </p:sp>
        <p:sp>
          <p:nvSpPr>
            <p:cNvPr id="87" name="矩形 86"/>
            <p:cNvSpPr/>
            <p:nvPr/>
          </p:nvSpPr>
          <p:spPr bwMode="auto">
            <a:xfrm>
              <a:off x="533573" y="1916794"/>
              <a:ext cx="7987441" cy="125632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smtClean="0">
                  <a:solidFill>
                    <a:schemeClr val="tx1"/>
                  </a:solidFill>
                  <a:latin typeface="黑体" pitchFamily="49" charset="-122"/>
                </a:rPr>
                <a:t>研发过程协同管理</a:t>
              </a:r>
              <a:endParaRPr lang="zh-CN" altLang="en-US" sz="1600" dirty="0">
                <a:solidFill>
                  <a:schemeClr val="tx1"/>
                </a:solidFill>
                <a:latin typeface="黑体" pitchFamily="49" charset="-122"/>
              </a:endParaRPr>
            </a:p>
          </p:txBody>
        </p:sp>
        <p:sp>
          <p:nvSpPr>
            <p:cNvPr id="74" name="矩形 73"/>
            <p:cNvSpPr/>
            <p:nvPr/>
          </p:nvSpPr>
          <p:spPr bwMode="auto">
            <a:xfrm>
              <a:off x="3355842" y="4186623"/>
              <a:ext cx="1178942" cy="39942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仿真过程集成</a:t>
              </a:r>
            </a:p>
          </p:txBody>
        </p:sp>
        <p:sp>
          <p:nvSpPr>
            <p:cNvPr id="75" name="矩形 74"/>
            <p:cNvSpPr/>
            <p:nvPr/>
          </p:nvSpPr>
          <p:spPr bwMode="auto">
            <a:xfrm>
              <a:off x="4593206" y="4186623"/>
              <a:ext cx="1131005" cy="39942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资源任务调度</a:t>
              </a:r>
            </a:p>
          </p:txBody>
        </p:sp>
        <p:sp>
          <p:nvSpPr>
            <p:cNvPr id="76" name="矩形 75"/>
            <p:cNvSpPr/>
            <p:nvPr/>
          </p:nvSpPr>
          <p:spPr bwMode="auto">
            <a:xfrm>
              <a:off x="6092724" y="3649959"/>
              <a:ext cx="1178941"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优化流程定义</a:t>
              </a:r>
            </a:p>
          </p:txBody>
        </p:sp>
        <p:sp>
          <p:nvSpPr>
            <p:cNvPr id="77" name="矩形 76"/>
            <p:cNvSpPr/>
            <p:nvPr/>
          </p:nvSpPr>
          <p:spPr bwMode="auto">
            <a:xfrm>
              <a:off x="7330089" y="3649959"/>
              <a:ext cx="1131004"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优化组件封装</a:t>
              </a:r>
            </a:p>
          </p:txBody>
        </p:sp>
        <p:sp>
          <p:nvSpPr>
            <p:cNvPr id="78" name="矩形 77"/>
            <p:cNvSpPr/>
            <p:nvPr/>
          </p:nvSpPr>
          <p:spPr bwMode="auto">
            <a:xfrm>
              <a:off x="6092724" y="4193661"/>
              <a:ext cx="1178941"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多方案对比</a:t>
              </a:r>
            </a:p>
          </p:txBody>
        </p:sp>
        <p:sp>
          <p:nvSpPr>
            <p:cNvPr id="79" name="矩形 78"/>
            <p:cNvSpPr/>
            <p:nvPr/>
          </p:nvSpPr>
          <p:spPr bwMode="auto">
            <a:xfrm>
              <a:off x="7330089" y="4193661"/>
              <a:ext cx="1131004"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多学科优化</a:t>
              </a:r>
            </a:p>
          </p:txBody>
        </p:sp>
        <p:sp>
          <p:nvSpPr>
            <p:cNvPr id="80" name="矩形 79"/>
            <p:cNvSpPr/>
            <p:nvPr/>
          </p:nvSpPr>
          <p:spPr bwMode="auto">
            <a:xfrm>
              <a:off x="539565" y="5666412"/>
              <a:ext cx="7969465" cy="85866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工程资源管理</a:t>
              </a:r>
            </a:p>
          </p:txBody>
        </p:sp>
        <p:sp>
          <p:nvSpPr>
            <p:cNvPr id="81" name="矩形 80"/>
            <p:cNvSpPr/>
            <p:nvPr/>
          </p:nvSpPr>
          <p:spPr bwMode="auto">
            <a:xfrm>
              <a:off x="746292" y="6060553"/>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流程模板库</a:t>
              </a:r>
            </a:p>
          </p:txBody>
        </p:sp>
        <p:sp>
          <p:nvSpPr>
            <p:cNvPr id="82" name="矩形 81"/>
            <p:cNvSpPr/>
            <p:nvPr/>
          </p:nvSpPr>
          <p:spPr bwMode="auto">
            <a:xfrm>
              <a:off x="2034589" y="6060553"/>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设计模型库</a:t>
              </a:r>
            </a:p>
          </p:txBody>
        </p:sp>
        <p:sp>
          <p:nvSpPr>
            <p:cNvPr id="83" name="矩形 82"/>
            <p:cNvSpPr/>
            <p:nvPr/>
          </p:nvSpPr>
          <p:spPr bwMode="auto">
            <a:xfrm>
              <a:off x="3325882" y="6060553"/>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仿真模板库</a:t>
              </a:r>
            </a:p>
          </p:txBody>
        </p:sp>
        <p:sp>
          <p:nvSpPr>
            <p:cNvPr id="84" name="矩形 83"/>
            <p:cNvSpPr/>
            <p:nvPr/>
          </p:nvSpPr>
          <p:spPr bwMode="auto">
            <a:xfrm>
              <a:off x="4614179" y="6060553"/>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优化模型库</a:t>
              </a:r>
            </a:p>
          </p:txBody>
        </p:sp>
        <p:sp>
          <p:nvSpPr>
            <p:cNvPr id="85" name="矩形 84"/>
            <p:cNvSpPr/>
            <p:nvPr/>
          </p:nvSpPr>
          <p:spPr bwMode="auto">
            <a:xfrm>
              <a:off x="5905472" y="6060553"/>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设计知识库</a:t>
              </a:r>
            </a:p>
          </p:txBody>
        </p:sp>
        <p:sp>
          <p:nvSpPr>
            <p:cNvPr id="86" name="矩形 85"/>
            <p:cNvSpPr/>
            <p:nvPr/>
          </p:nvSpPr>
          <p:spPr bwMode="auto">
            <a:xfrm>
              <a:off x="7193769" y="6060553"/>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仿真知识库</a:t>
              </a:r>
            </a:p>
          </p:txBody>
        </p:sp>
        <p:sp>
          <p:nvSpPr>
            <p:cNvPr id="88" name="矩形 87"/>
            <p:cNvSpPr/>
            <p:nvPr/>
          </p:nvSpPr>
          <p:spPr bwMode="auto">
            <a:xfrm>
              <a:off x="533573" y="2288061"/>
              <a:ext cx="3938294" cy="885057"/>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流程管理</a:t>
              </a:r>
            </a:p>
          </p:txBody>
        </p:sp>
        <p:sp>
          <p:nvSpPr>
            <p:cNvPr id="89" name="矩形 88"/>
            <p:cNvSpPr/>
            <p:nvPr/>
          </p:nvSpPr>
          <p:spPr bwMode="auto">
            <a:xfrm>
              <a:off x="2578370"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流程监控</a:t>
              </a:r>
            </a:p>
          </p:txBody>
        </p:sp>
        <p:sp>
          <p:nvSpPr>
            <p:cNvPr id="90" name="矩形 89"/>
            <p:cNvSpPr/>
            <p:nvPr/>
          </p:nvSpPr>
          <p:spPr bwMode="auto">
            <a:xfrm>
              <a:off x="584505" y="2654049"/>
              <a:ext cx="898812"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流程定义</a:t>
              </a:r>
            </a:p>
          </p:txBody>
        </p:sp>
        <p:sp>
          <p:nvSpPr>
            <p:cNvPr id="91" name="矩形 90"/>
            <p:cNvSpPr/>
            <p:nvPr/>
          </p:nvSpPr>
          <p:spPr bwMode="auto">
            <a:xfrm>
              <a:off x="1580689"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流程执行</a:t>
              </a:r>
            </a:p>
          </p:txBody>
        </p:sp>
        <p:sp>
          <p:nvSpPr>
            <p:cNvPr id="92" name="矩形 91"/>
            <p:cNvSpPr/>
            <p:nvPr/>
          </p:nvSpPr>
          <p:spPr bwMode="auto">
            <a:xfrm>
              <a:off x="3576051"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应用集成</a:t>
              </a:r>
            </a:p>
          </p:txBody>
        </p:sp>
        <p:sp>
          <p:nvSpPr>
            <p:cNvPr id="93" name="矩形 92"/>
            <p:cNvSpPr/>
            <p:nvPr/>
          </p:nvSpPr>
          <p:spPr bwMode="auto">
            <a:xfrm>
              <a:off x="4536281" y="2281023"/>
              <a:ext cx="3984733" cy="886817"/>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协同任务管理</a:t>
              </a:r>
            </a:p>
          </p:txBody>
        </p:sp>
        <p:sp>
          <p:nvSpPr>
            <p:cNvPr id="94" name="矩形 93"/>
            <p:cNvSpPr/>
            <p:nvPr/>
          </p:nvSpPr>
          <p:spPr bwMode="auto">
            <a:xfrm>
              <a:off x="4573732"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任务管理</a:t>
              </a:r>
            </a:p>
          </p:txBody>
        </p:sp>
        <p:sp>
          <p:nvSpPr>
            <p:cNvPr id="95" name="矩形 94"/>
            <p:cNvSpPr/>
            <p:nvPr/>
          </p:nvSpPr>
          <p:spPr bwMode="auto">
            <a:xfrm>
              <a:off x="5571414"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任务执行</a:t>
              </a:r>
            </a:p>
          </p:txBody>
        </p:sp>
        <p:sp>
          <p:nvSpPr>
            <p:cNvPr id="96" name="矩形 95"/>
            <p:cNvSpPr/>
            <p:nvPr/>
          </p:nvSpPr>
          <p:spPr bwMode="auto">
            <a:xfrm>
              <a:off x="7566776" y="2654049"/>
              <a:ext cx="898812"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任务统计</a:t>
              </a:r>
            </a:p>
          </p:txBody>
        </p:sp>
        <p:sp>
          <p:nvSpPr>
            <p:cNvPr id="97" name="矩形 96"/>
            <p:cNvSpPr/>
            <p:nvPr/>
          </p:nvSpPr>
          <p:spPr bwMode="auto">
            <a:xfrm>
              <a:off x="6569095"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任务监控</a:t>
              </a:r>
            </a:p>
          </p:txBody>
        </p:sp>
      </p:grpSp>
      <p:sp>
        <p:nvSpPr>
          <p:cNvPr id="54" name="标题 8"/>
          <p:cNvSpPr>
            <a:spLocks noGrp="1"/>
          </p:cNvSpPr>
          <p:nvPr>
            <p:ph type="title"/>
          </p:nvPr>
        </p:nvSpPr>
        <p:spPr>
          <a:xfrm>
            <a:off x="142875" y="44450"/>
            <a:ext cx="6229350" cy="669925"/>
          </a:xfrm>
        </p:spPr>
        <p:txBody>
          <a:bodyPr rtlCol="0"/>
          <a:lstStyle/>
          <a:p>
            <a:pPr eaLnBrk="1" fontAlgn="auto" hangingPunct="1">
              <a:spcAft>
                <a:spcPts val="0"/>
              </a:spcAft>
              <a:defRPr/>
            </a:pPr>
            <a:r>
              <a:rPr lang="zh-CN" altLang="en-US" dirty="0" smtClean="0"/>
              <a:t>平台架构</a:t>
            </a:r>
            <a:endParaRPr lang="zh-CN" altLang="en-US" dirty="0"/>
          </a:p>
        </p:txBody>
      </p:sp>
      <p:sp>
        <p:nvSpPr>
          <p:cNvPr id="2" name="圆角矩形 1"/>
          <p:cNvSpPr/>
          <p:nvPr/>
        </p:nvSpPr>
        <p:spPr bwMode="auto">
          <a:xfrm>
            <a:off x="196849" y="764704"/>
            <a:ext cx="8691563" cy="393527"/>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58" name="矩形 53"/>
          <p:cNvSpPr>
            <a:spLocks noChangeArrowheads="1"/>
          </p:cNvSpPr>
          <p:nvPr/>
        </p:nvSpPr>
        <p:spPr bwMode="auto">
          <a:xfrm>
            <a:off x="3556249" y="789400"/>
            <a:ext cx="18261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auto">
              <a:spcBef>
                <a:spcPts val="0"/>
              </a:spcBef>
              <a:spcAft>
                <a:spcPts val="0"/>
              </a:spcAft>
              <a:defRPr/>
            </a:pPr>
            <a:r>
              <a:rPr lang="zh-CN" altLang="en-US" sz="1600" dirty="0">
                <a:latin typeface="黑体" pitchFamily="49" charset="-122"/>
                <a:ea typeface="+mn-ea"/>
              </a:rPr>
              <a:t>综合仿真平台门户</a:t>
            </a:r>
          </a:p>
        </p:txBody>
      </p:sp>
      <p:sp>
        <p:nvSpPr>
          <p:cNvPr id="56" name="矩形 55"/>
          <p:cNvSpPr/>
          <p:nvPr/>
        </p:nvSpPr>
        <p:spPr bwMode="auto">
          <a:xfrm>
            <a:off x="3121609" y="3510126"/>
            <a:ext cx="2845035" cy="1393127"/>
          </a:xfrm>
          <a:prstGeom prst="rect">
            <a:avLst/>
          </a:prstGeom>
          <a:solidFill>
            <a:schemeClr val="accent1">
              <a:alpha val="58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2036063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应用系统：启动综合仿真系统</a:t>
            </a:r>
            <a:endParaRPr lang="zh-CN" altLang="en-US" dirty="0"/>
          </a:p>
        </p:txBody>
      </p:sp>
      <p:grpSp>
        <p:nvGrpSpPr>
          <p:cNvPr id="3" name="组合 2"/>
          <p:cNvGrpSpPr/>
          <p:nvPr/>
        </p:nvGrpSpPr>
        <p:grpSpPr>
          <a:xfrm>
            <a:off x="23639" y="764704"/>
            <a:ext cx="6708601" cy="4283001"/>
            <a:chOff x="-809700" y="-61913"/>
            <a:chExt cx="10782300" cy="6981826"/>
          </a:xfrm>
        </p:grpSpPr>
        <p:pic>
          <p:nvPicPr>
            <p:cNvPr id="1028" name="Picture 4" descr="E:\售前项目\兵器项目\617项目资料\建设方案\proe+模型.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700" y="-61913"/>
              <a:ext cx="10782300" cy="6981826"/>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E:\售前项目\兵器项目\617项目资料\建设方案\proe模型.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91" y="692696"/>
              <a:ext cx="10009111" cy="5904655"/>
            </a:xfrm>
            <a:prstGeom prst="rect">
              <a:avLst/>
            </a:prstGeom>
            <a:noFill/>
            <a:extLst>
              <a:ext uri="{909E8E84-426E-40DD-AFC4-6F175D3DCCD1}">
                <a14:hiddenFill xmlns:a14="http://schemas.microsoft.com/office/drawing/2010/main">
                  <a:solidFill>
                    <a:srgbClr val="FFFFFF"/>
                  </a:solidFill>
                </a14:hiddenFill>
              </a:ext>
            </a:extLst>
          </p:spPr>
        </p:pic>
      </p:grpSp>
      <p:pic>
        <p:nvPicPr>
          <p:cNvPr id="19458" name="Picture 2" descr="E:\售前项目\兵器项目\617项目资料\建设方案\2013-3-26 11-06-0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7306" y="1052736"/>
            <a:ext cx="1938710" cy="89807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bwMode="auto">
          <a:xfrm>
            <a:off x="2777306" y="1052736"/>
            <a:ext cx="1938710" cy="174883"/>
          </a:xfrm>
          <a:prstGeom prst="rect">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pic>
        <p:nvPicPr>
          <p:cNvPr id="11" name="Picture 4" descr="E:\售前项目\兵器项目\617项目资料\建设方案\2013-3-26 12-28-1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7939" y="2204864"/>
            <a:ext cx="5721279" cy="36911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688" y="1716444"/>
            <a:ext cx="3690664" cy="2702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707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标题 1"/>
          <p:cNvSpPr>
            <a:spLocks noGrp="1"/>
          </p:cNvSpPr>
          <p:nvPr>
            <p:ph type="title"/>
          </p:nvPr>
        </p:nvSpPr>
        <p:spPr>
          <a:xfrm>
            <a:off x="107950" y="-17463"/>
            <a:ext cx="6707188" cy="850901"/>
          </a:xfrm>
        </p:spPr>
        <p:txBody>
          <a:bodyPr/>
          <a:lstStyle/>
          <a:p>
            <a:r>
              <a:rPr lang="zh-CN" altLang="en-US" dirty="0" smtClean="0">
                <a:latin typeface="黑体" pitchFamily="49" charset="-122"/>
                <a:ea typeface="黑体" pitchFamily="49" charset="-122"/>
              </a:rPr>
              <a:t>仿真流程</a:t>
            </a:r>
            <a:endParaRPr lang="zh-CN" altLang="en-US" dirty="0">
              <a:latin typeface="黑体" pitchFamily="49" charset="-122"/>
              <a:ea typeface="黑体" pitchFamily="49" charset="-122"/>
            </a:endParaRPr>
          </a:p>
        </p:txBody>
      </p:sp>
      <p:pic>
        <p:nvPicPr>
          <p:cNvPr id="3074" name="Picture 2" descr="C:\Users\fuxing.tao.PERAPORTAL\Desktop\2012-12-2 20-50-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88" y="1116131"/>
            <a:ext cx="8758700" cy="541597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7" y="1772815"/>
            <a:ext cx="6588627" cy="447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796" y="2810339"/>
            <a:ext cx="1990862" cy="127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3727" y="1772815"/>
            <a:ext cx="6588627" cy="447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3727" y="1772815"/>
            <a:ext cx="6588627" cy="447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a:off x="2339752" y="1988840"/>
            <a:ext cx="5857428" cy="4456803"/>
            <a:chOff x="2339752" y="1988840"/>
            <a:chExt cx="5857428" cy="4456803"/>
          </a:xfrm>
        </p:grpSpPr>
        <p:sp>
          <p:nvSpPr>
            <p:cNvPr id="5" name="矩形 4"/>
            <p:cNvSpPr/>
            <p:nvPr/>
          </p:nvSpPr>
          <p:spPr bwMode="auto">
            <a:xfrm>
              <a:off x="2339752" y="1988840"/>
              <a:ext cx="1224136" cy="720080"/>
            </a:xfrm>
            <a:prstGeom prst="rect">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pic>
          <p:nvPicPr>
            <p:cNvPr id="1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9943" y="2839261"/>
              <a:ext cx="5837237" cy="3606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54343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05556E-6 -1.85185E-6 L 0.17761 -0.0419 " pathEditMode="relative" rAng="0" ptsTypes="AA">
                                      <p:cBhvr>
                                        <p:cTn id="6" dur="750" fill="hold"/>
                                        <p:tgtEl>
                                          <p:spTgt spid="1026"/>
                                        </p:tgtEl>
                                        <p:attrNameLst>
                                          <p:attrName>ppt_x</p:attrName>
                                          <p:attrName>ppt_y</p:attrName>
                                        </p:attrNameLst>
                                      </p:cBhvr>
                                      <p:rCtr x="8872" y="-2106"/>
                                    </p:animMotion>
                                  </p:childTnLst>
                                </p:cTn>
                              </p:par>
                            </p:childTnLst>
                          </p:cTn>
                        </p:par>
                        <p:par>
                          <p:cTn id="7" fill="hold">
                            <p:stCondLst>
                              <p:cond delay="750"/>
                            </p:stCondLst>
                            <p:childTnLst>
                              <p:par>
                                <p:cTn id="8" presetID="1" presetClass="exit" presetSubtype="0" fill="hold" nodeType="afterEffect">
                                  <p:stCondLst>
                                    <p:cond delay="0"/>
                                  </p:stCondLst>
                                  <p:childTnLst>
                                    <p:set>
                                      <p:cBhvr>
                                        <p:cTn id="9" dur="1" fill="hold">
                                          <p:stCondLst>
                                            <p:cond delay="0"/>
                                          </p:stCondLst>
                                        </p:cTn>
                                        <p:tgtEl>
                                          <p:spTgt spid="1026"/>
                                        </p:tgtEl>
                                        <p:attrNameLst>
                                          <p:attrName>style.visibility</p:attrName>
                                        </p:attrNameLst>
                                      </p:cBhvr>
                                      <p:to>
                                        <p:strVal val="hidden"/>
                                      </p:to>
                                    </p:set>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1027"/>
                                        </p:tgtEl>
                                        <p:attrNameLst>
                                          <p:attrName>style.visibility</p:attrName>
                                        </p:attrNameLst>
                                      </p:cBhvr>
                                      <p:to>
                                        <p:strVal val="visible"/>
                                      </p:to>
                                    </p:set>
                                    <p:animEffect transition="in" filter="fade">
                                      <p:cBhvr>
                                        <p:cTn id="13" dur="1000"/>
                                        <p:tgtEl>
                                          <p:spTgt spid="1027"/>
                                        </p:tgtEl>
                                      </p:cBhvr>
                                    </p:animEffect>
                                  </p:childTnLst>
                                </p:cTn>
                              </p:par>
                            </p:childTnLst>
                          </p:cTn>
                        </p:par>
                        <p:par>
                          <p:cTn id="14" fill="hold">
                            <p:stCondLst>
                              <p:cond delay="1750"/>
                            </p:stCondLst>
                            <p:childTnLst>
                              <p:par>
                                <p:cTn id="15" presetID="1" presetClass="entr" presetSubtype="0" fill="hold" nodeType="after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029"/>
                                        </p:tgtEl>
                                        <p:attrNameLst>
                                          <p:attrName>style.visibility</p:attrName>
                                        </p:attrNameLst>
                                      </p:cBhvr>
                                      <p:to>
                                        <p:strVal val="visible"/>
                                      </p:to>
                                    </p:set>
                                    <p:animEffect transition="in" filter="barn(inVertical)">
                                      <p:cBhvr>
                                        <p:cTn id="21" dur="500"/>
                                        <p:tgtEl>
                                          <p:spTgt spid="102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p:txBody>
          <a:bodyPr/>
          <a:lstStyle/>
          <a:p>
            <a:r>
              <a:rPr lang="zh-CN" altLang="en-US" smtClean="0"/>
              <a:t>仿真模板应用</a:t>
            </a:r>
          </a:p>
        </p:txBody>
      </p:sp>
      <p:sp>
        <p:nvSpPr>
          <p:cNvPr id="102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026" name="Object 3"/>
          <p:cNvGraphicFramePr>
            <a:graphicFrameLocks noChangeAspect="1"/>
          </p:cNvGraphicFramePr>
          <p:nvPr/>
        </p:nvGraphicFramePr>
        <p:xfrm>
          <a:off x="5813425" y="873125"/>
          <a:ext cx="3006725" cy="5651500"/>
        </p:xfrm>
        <a:graphic>
          <a:graphicData uri="http://schemas.openxmlformats.org/presentationml/2006/ole">
            <mc:AlternateContent xmlns:mc="http://schemas.openxmlformats.org/markup-compatibility/2006">
              <mc:Choice xmlns:v="urn:schemas-microsoft-com:vml" Requires="v">
                <p:oleObj spid="_x0000_s30727" name="Visio" r:id="rId3" imgW="4150895" imgH="7799271" progId="">
                  <p:embed/>
                </p:oleObj>
              </mc:Choice>
              <mc:Fallback>
                <p:oleObj name="Visio" r:id="rId3" imgW="4150895" imgH="7799271"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3425" y="873125"/>
                        <a:ext cx="3006725" cy="565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0" name="TextBox 10"/>
          <p:cNvSpPr txBox="1">
            <a:spLocks noChangeArrowheads="1"/>
          </p:cNvSpPr>
          <p:nvPr/>
        </p:nvSpPr>
        <p:spPr bwMode="auto">
          <a:xfrm>
            <a:off x="428625" y="981075"/>
            <a:ext cx="5438775" cy="922338"/>
          </a:xfrm>
          <a:prstGeom prst="rect">
            <a:avLst/>
          </a:prstGeom>
          <a:solidFill>
            <a:srgbClr val="8EDAB4"/>
          </a:solidFill>
          <a:ln w="9525">
            <a:noFill/>
            <a:miter lim="800000"/>
            <a:headEnd/>
            <a:tailEnd/>
          </a:ln>
        </p:spPr>
        <p:txBody>
          <a:bodyPr>
            <a:spAutoFit/>
          </a:bodyPr>
          <a:lstStyle/>
          <a:p>
            <a:r>
              <a:rPr lang="zh-CN" altLang="en-US" dirty="0" smtClean="0"/>
              <a:t>将设计</a:t>
            </a:r>
            <a:r>
              <a:rPr lang="zh-CN" altLang="en-US" dirty="0"/>
              <a:t>仿真业务中易于标准化的仿真过程和操作定制成模板，形成仿真标准，达到知识积累和重用的效果，提高工作效率。</a:t>
            </a:r>
          </a:p>
        </p:txBody>
      </p:sp>
      <p:pic>
        <p:nvPicPr>
          <p:cNvPr id="7" name="Picture 4"/>
          <p:cNvPicPr>
            <a:picLocks noChangeAspect="1" noChangeArrowheads="1"/>
          </p:cNvPicPr>
          <p:nvPr/>
        </p:nvPicPr>
        <p:blipFill>
          <a:blip r:embed="rId5" cstate="print"/>
          <a:srcRect/>
          <a:stretch>
            <a:fillRect/>
          </a:stretch>
        </p:blipFill>
        <p:spPr bwMode="auto">
          <a:xfrm>
            <a:off x="428626" y="2276872"/>
            <a:ext cx="5438774" cy="3888432"/>
          </a:xfrm>
          <a:prstGeom prst="rect">
            <a:avLst/>
          </a:prstGeom>
          <a:noFill/>
          <a:ln w="9525">
            <a:noFill/>
            <a:miter lim="800000"/>
            <a:headEnd/>
            <a:tailEnd/>
          </a:ln>
        </p:spPr>
      </p:pic>
    </p:spTree>
    <p:extLst>
      <p:ext uri="{BB962C8B-B14F-4D97-AF65-F5344CB8AC3E}">
        <p14:creationId xmlns:p14="http://schemas.microsoft.com/office/powerpoint/2010/main" val="17485373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仿真流程管理</a:t>
            </a:r>
            <a:endParaRPr lang="zh-CN" altLang="en-US" dirty="0"/>
          </a:p>
        </p:txBody>
      </p:sp>
      <p:sp>
        <p:nvSpPr>
          <p:cNvPr id="3" name="圆角矩形 2"/>
          <p:cNvSpPr/>
          <p:nvPr/>
        </p:nvSpPr>
        <p:spPr bwMode="auto">
          <a:xfrm>
            <a:off x="323528" y="2492896"/>
            <a:ext cx="1080120" cy="1107256"/>
          </a:xfrm>
          <a:prstGeom prst="roundRect">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12" name="组合 11"/>
          <p:cNvGrpSpPr/>
          <p:nvPr/>
        </p:nvGrpSpPr>
        <p:grpSpPr>
          <a:xfrm>
            <a:off x="-108520" y="891580"/>
            <a:ext cx="8765356" cy="5417145"/>
            <a:chOff x="-108520" y="891580"/>
            <a:chExt cx="8765356" cy="5417145"/>
          </a:xfrm>
        </p:grpSpPr>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0" y="891580"/>
              <a:ext cx="8765356" cy="5417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bwMode="auto">
            <a:xfrm>
              <a:off x="1619672" y="1628800"/>
              <a:ext cx="6408712" cy="244827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sp>
        <p:nvSpPr>
          <p:cNvPr id="17" name="圆角矩形 16"/>
          <p:cNvSpPr/>
          <p:nvPr/>
        </p:nvSpPr>
        <p:spPr bwMode="auto">
          <a:xfrm>
            <a:off x="323528" y="2492896"/>
            <a:ext cx="1152128" cy="1107256"/>
          </a:xfrm>
          <a:prstGeom prst="roundRect">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pic>
        <p:nvPicPr>
          <p:cNvPr id="2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147" t="13433" r="4766" b="40324"/>
          <a:stretch/>
        </p:blipFill>
        <p:spPr bwMode="auto">
          <a:xfrm>
            <a:off x="1693218" y="1545146"/>
            <a:ext cx="6581775"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右箭头 17"/>
          <p:cNvSpPr/>
          <p:nvPr/>
        </p:nvSpPr>
        <p:spPr bwMode="auto">
          <a:xfrm>
            <a:off x="1403648" y="2797683"/>
            <a:ext cx="432048" cy="248841"/>
          </a:xfrm>
          <a:prstGeom prst="rightArrow">
            <a:avLst/>
          </a:prstGeom>
          <a:solidFill>
            <a:srgbClr val="C0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FF0000"/>
              </a:solidFill>
              <a:effectLst/>
              <a:latin typeface="Arial" charset="0"/>
              <a:ea typeface="黑体" pitchFamily="2" charset="-122"/>
            </a:endParaRPr>
          </a:p>
        </p:txBody>
      </p:sp>
    </p:spTree>
    <p:extLst>
      <p:ext uri="{BB962C8B-B14F-4D97-AF65-F5344CB8AC3E}">
        <p14:creationId xmlns:p14="http://schemas.microsoft.com/office/powerpoint/2010/main" val="227075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0" y="72008"/>
            <a:ext cx="6707188" cy="69269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500">
                <a:solidFill>
                  <a:schemeClr val="tx1"/>
                </a:solidFill>
                <a:latin typeface="+mj-lt"/>
                <a:ea typeface="+mj-ea"/>
                <a:cs typeface="+mj-cs"/>
              </a:defRPr>
            </a:lvl1pPr>
            <a:lvl2pPr algn="l" rtl="0" eaLnBrk="0" fontAlgn="base" hangingPunct="0">
              <a:spcBef>
                <a:spcPct val="0"/>
              </a:spcBef>
              <a:spcAft>
                <a:spcPct val="0"/>
              </a:spcAft>
              <a:defRPr sz="2500">
                <a:solidFill>
                  <a:schemeClr val="tx1"/>
                </a:solidFill>
                <a:latin typeface="Arial" charset="0"/>
                <a:ea typeface="黑体" pitchFamily="2" charset="-122"/>
              </a:defRPr>
            </a:lvl2pPr>
            <a:lvl3pPr algn="l" rtl="0" eaLnBrk="0" fontAlgn="base" hangingPunct="0">
              <a:spcBef>
                <a:spcPct val="0"/>
              </a:spcBef>
              <a:spcAft>
                <a:spcPct val="0"/>
              </a:spcAft>
              <a:defRPr sz="2500">
                <a:solidFill>
                  <a:schemeClr val="tx1"/>
                </a:solidFill>
                <a:latin typeface="Arial" charset="0"/>
                <a:ea typeface="黑体" pitchFamily="2" charset="-122"/>
              </a:defRPr>
            </a:lvl3pPr>
            <a:lvl4pPr algn="l" rtl="0" eaLnBrk="0" fontAlgn="base" hangingPunct="0">
              <a:spcBef>
                <a:spcPct val="0"/>
              </a:spcBef>
              <a:spcAft>
                <a:spcPct val="0"/>
              </a:spcAft>
              <a:defRPr sz="2500">
                <a:solidFill>
                  <a:schemeClr val="tx1"/>
                </a:solidFill>
                <a:latin typeface="Arial" charset="0"/>
                <a:ea typeface="黑体" pitchFamily="2" charset="-122"/>
              </a:defRPr>
            </a:lvl4pPr>
            <a:lvl5pPr algn="l" rtl="0" eaLnBrk="0" fontAlgn="base" hangingPunct="0">
              <a:spcBef>
                <a:spcPct val="0"/>
              </a:spcBef>
              <a:spcAft>
                <a:spcPct val="0"/>
              </a:spcAft>
              <a:defRPr sz="2500">
                <a:solidFill>
                  <a:schemeClr val="tx1"/>
                </a:solidFill>
                <a:latin typeface="Arial" charset="0"/>
                <a:ea typeface="黑体" pitchFamily="2" charset="-122"/>
              </a:defRPr>
            </a:lvl5pPr>
            <a:lvl6pPr marL="457200" algn="l" rtl="0" fontAlgn="base">
              <a:spcBef>
                <a:spcPct val="0"/>
              </a:spcBef>
              <a:spcAft>
                <a:spcPct val="0"/>
              </a:spcAft>
              <a:defRPr sz="2500">
                <a:solidFill>
                  <a:schemeClr val="tx1"/>
                </a:solidFill>
                <a:latin typeface="Arial" charset="0"/>
                <a:ea typeface="黑体" pitchFamily="2" charset="-122"/>
              </a:defRPr>
            </a:lvl6pPr>
            <a:lvl7pPr marL="914400" algn="l" rtl="0" fontAlgn="base">
              <a:spcBef>
                <a:spcPct val="0"/>
              </a:spcBef>
              <a:spcAft>
                <a:spcPct val="0"/>
              </a:spcAft>
              <a:defRPr sz="2500">
                <a:solidFill>
                  <a:schemeClr val="tx1"/>
                </a:solidFill>
                <a:latin typeface="Arial" charset="0"/>
                <a:ea typeface="黑体" pitchFamily="2" charset="-122"/>
              </a:defRPr>
            </a:lvl7pPr>
            <a:lvl8pPr marL="1371600" algn="l" rtl="0" fontAlgn="base">
              <a:spcBef>
                <a:spcPct val="0"/>
              </a:spcBef>
              <a:spcAft>
                <a:spcPct val="0"/>
              </a:spcAft>
              <a:defRPr sz="2500">
                <a:solidFill>
                  <a:schemeClr val="tx1"/>
                </a:solidFill>
                <a:latin typeface="Arial" charset="0"/>
                <a:ea typeface="黑体" pitchFamily="2" charset="-122"/>
              </a:defRPr>
            </a:lvl8pPr>
            <a:lvl9pPr marL="1828800" algn="l" rtl="0" fontAlgn="base">
              <a:spcBef>
                <a:spcPct val="0"/>
              </a:spcBef>
              <a:spcAft>
                <a:spcPct val="0"/>
              </a:spcAft>
              <a:defRPr sz="2500">
                <a:solidFill>
                  <a:schemeClr val="tx1"/>
                </a:solidFill>
                <a:latin typeface="Arial" charset="0"/>
                <a:ea typeface="黑体" pitchFamily="2" charset="-122"/>
              </a:defRPr>
            </a:lvl9pPr>
          </a:lstStyle>
          <a:p>
            <a:pPr eaLnBrk="1" hangingPunct="1"/>
            <a:r>
              <a:rPr lang="zh-CN" altLang="en-US" dirty="0" smtClean="0"/>
              <a:t>工具集成</a:t>
            </a:r>
          </a:p>
        </p:txBody>
      </p:sp>
      <p:sp>
        <p:nvSpPr>
          <p:cNvPr id="7" name="TextBox 1"/>
          <p:cNvSpPr txBox="1"/>
          <p:nvPr/>
        </p:nvSpPr>
        <p:spPr>
          <a:xfrm>
            <a:off x="0" y="908720"/>
            <a:ext cx="8820472" cy="600164"/>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SimSun" pitchFamily="2" charset="-122"/>
                <a:cs typeface="+mn-cs"/>
              </a:defRPr>
            </a:lvl1pPr>
            <a:lvl2pPr marL="457200" algn="l" rtl="0" fontAlgn="base">
              <a:spcBef>
                <a:spcPct val="0"/>
              </a:spcBef>
              <a:spcAft>
                <a:spcPct val="0"/>
              </a:spcAft>
              <a:defRPr kern="1200">
                <a:solidFill>
                  <a:schemeClr val="tx1"/>
                </a:solidFill>
                <a:latin typeface="Arial" pitchFamily="34" charset="0"/>
                <a:ea typeface="SimSun" pitchFamily="2" charset="-122"/>
                <a:cs typeface="+mn-cs"/>
              </a:defRPr>
            </a:lvl2pPr>
            <a:lvl3pPr marL="914400" algn="l" rtl="0" fontAlgn="base">
              <a:spcBef>
                <a:spcPct val="0"/>
              </a:spcBef>
              <a:spcAft>
                <a:spcPct val="0"/>
              </a:spcAft>
              <a:defRPr kern="1200">
                <a:solidFill>
                  <a:schemeClr val="tx1"/>
                </a:solidFill>
                <a:latin typeface="Arial" pitchFamily="34" charset="0"/>
                <a:ea typeface="SimSun" pitchFamily="2" charset="-122"/>
                <a:cs typeface="+mn-cs"/>
              </a:defRPr>
            </a:lvl3pPr>
            <a:lvl4pPr marL="1371600" algn="l" rtl="0" fontAlgn="base">
              <a:spcBef>
                <a:spcPct val="0"/>
              </a:spcBef>
              <a:spcAft>
                <a:spcPct val="0"/>
              </a:spcAft>
              <a:defRPr kern="1200">
                <a:solidFill>
                  <a:schemeClr val="tx1"/>
                </a:solidFill>
                <a:latin typeface="Arial" pitchFamily="34" charset="0"/>
                <a:ea typeface="SimSun" pitchFamily="2" charset="-122"/>
                <a:cs typeface="+mn-cs"/>
              </a:defRPr>
            </a:lvl4pPr>
            <a:lvl5pPr marL="1828800" algn="l" rtl="0" fontAlgn="base">
              <a:spcBef>
                <a:spcPct val="0"/>
              </a:spcBef>
              <a:spcAft>
                <a:spcPct val="0"/>
              </a:spcAft>
              <a:defRPr kern="1200">
                <a:solidFill>
                  <a:schemeClr val="tx1"/>
                </a:solidFill>
                <a:latin typeface="Arial" pitchFamily="34" charset="0"/>
                <a:ea typeface="SimSun" pitchFamily="2" charset="-122"/>
                <a:cs typeface="+mn-cs"/>
              </a:defRPr>
            </a:lvl5pPr>
            <a:lvl6pPr marL="2286000" algn="l" defTabSz="914400" rtl="0" eaLnBrk="1" latinLnBrk="0" hangingPunct="1">
              <a:defRPr kern="1200">
                <a:solidFill>
                  <a:schemeClr val="tx1"/>
                </a:solidFill>
                <a:latin typeface="Arial" pitchFamily="34" charset="0"/>
                <a:ea typeface="SimSun" pitchFamily="2" charset="-122"/>
                <a:cs typeface="+mn-cs"/>
              </a:defRPr>
            </a:lvl6pPr>
            <a:lvl7pPr marL="2743200" algn="l" defTabSz="914400" rtl="0" eaLnBrk="1" latinLnBrk="0" hangingPunct="1">
              <a:defRPr kern="1200">
                <a:solidFill>
                  <a:schemeClr val="tx1"/>
                </a:solidFill>
                <a:latin typeface="Arial" pitchFamily="34" charset="0"/>
                <a:ea typeface="SimSun" pitchFamily="2" charset="-122"/>
                <a:cs typeface="+mn-cs"/>
              </a:defRPr>
            </a:lvl7pPr>
            <a:lvl8pPr marL="3200400" algn="l" defTabSz="914400" rtl="0" eaLnBrk="1" latinLnBrk="0" hangingPunct="1">
              <a:defRPr kern="1200">
                <a:solidFill>
                  <a:schemeClr val="tx1"/>
                </a:solidFill>
                <a:latin typeface="Arial" pitchFamily="34" charset="0"/>
                <a:ea typeface="SimSun" pitchFamily="2" charset="-122"/>
                <a:cs typeface="+mn-cs"/>
              </a:defRPr>
            </a:lvl8pPr>
            <a:lvl9pPr marL="3657600" algn="l" defTabSz="914400" rtl="0" eaLnBrk="1" latinLnBrk="0" hangingPunct="1">
              <a:defRPr kern="1200">
                <a:solidFill>
                  <a:schemeClr val="tx1"/>
                </a:solidFill>
                <a:latin typeface="Arial" pitchFamily="34" charset="0"/>
                <a:ea typeface="SimSun" pitchFamily="2" charset="-122"/>
                <a:cs typeface="+mn-cs"/>
              </a:defRPr>
            </a:lvl9pPr>
          </a:lstStyle>
          <a:p>
            <a:pPr marL="285750" indent="-285750">
              <a:lnSpc>
                <a:spcPct val="150000"/>
              </a:lnSpc>
              <a:buFont typeface="Wingdings" pitchFamily="2" charset="2"/>
              <a:buChar char="n"/>
              <a:defRPr/>
            </a:pPr>
            <a:r>
              <a:rPr lang="zh-CN" altLang="en-US" sz="2200" dirty="0" smtClean="0">
                <a:latin typeface="微软雅黑" pitchFamily="34" charset="-122"/>
                <a:ea typeface="微软雅黑" pitchFamily="34" charset="-122"/>
              </a:rPr>
              <a:t>仿真流程定义（自定义过程）</a:t>
            </a:r>
            <a:endParaRPr lang="en-US" altLang="zh-CN" sz="2200" dirty="0" smtClean="0">
              <a:latin typeface="微软雅黑" pitchFamily="34" charset="-122"/>
              <a:ea typeface="微软雅黑" pitchFamily="34" charset="-122"/>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860" y="1556792"/>
            <a:ext cx="7429500" cy="4993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Line 8"/>
          <p:cNvSpPr>
            <a:spLocks noChangeShapeType="1"/>
          </p:cNvSpPr>
          <p:nvPr/>
        </p:nvSpPr>
        <p:spPr bwMode="auto">
          <a:xfrm flipH="1" flipV="1">
            <a:off x="1043608" y="3259336"/>
            <a:ext cx="0" cy="576064"/>
          </a:xfrm>
          <a:prstGeom prst="line">
            <a:avLst/>
          </a:prstGeom>
          <a:noFill/>
          <a:ln w="76200" cap="rnd">
            <a:solidFill>
              <a:srgbClr val="003366"/>
            </a:solidFill>
            <a:prstDash val="sysDot"/>
            <a:round/>
            <a:headEnd/>
            <a:tailEnd type="triangle" w="med" len="med"/>
          </a:ln>
        </p:spPr>
        <p:txBody>
          <a:bodyPr wrap="none" lIns="137160" tIns="155448" rIns="137160" bIns="155448" anchor="ctr"/>
          <a:lstStyle/>
          <a:p>
            <a:endParaRPr lang="zh-CN" altLang="en-US"/>
          </a:p>
        </p:txBody>
      </p:sp>
      <p:sp>
        <p:nvSpPr>
          <p:cNvPr id="9" name="AutoShape 8"/>
          <p:cNvSpPr>
            <a:spLocks noChangeArrowheads="1"/>
          </p:cNvSpPr>
          <p:nvPr/>
        </p:nvSpPr>
        <p:spPr bwMode="auto">
          <a:xfrm>
            <a:off x="20092" y="3933056"/>
            <a:ext cx="3111748" cy="1227163"/>
          </a:xfrm>
          <a:prstGeom prst="roundRect">
            <a:avLst>
              <a:gd name="adj" fmla="val 16667"/>
            </a:avLst>
          </a:prstGeom>
          <a:gradFill rotWithShape="1">
            <a:gsLst>
              <a:gs pos="0">
                <a:srgbClr val="33CCCC"/>
              </a:gs>
              <a:gs pos="100000">
                <a:srgbClr val="35CDCD"/>
              </a:gs>
            </a:gsLst>
            <a:lin ang="5400000" scaled="1"/>
          </a:gradFill>
          <a:ln w="50800">
            <a:solidFill>
              <a:srgbClr val="003366"/>
            </a:solidFill>
            <a:round/>
            <a:headEnd/>
            <a:tailEnd/>
          </a:ln>
        </p:spPr>
        <p:txBody>
          <a:bodyPr anchor="ctr"/>
          <a:lstStyle/>
          <a:p>
            <a:pPr algn="ctr">
              <a:lnSpc>
                <a:spcPct val="125000"/>
              </a:lnSpc>
              <a:spcBef>
                <a:spcPct val="50000"/>
              </a:spcBef>
            </a:pPr>
            <a:r>
              <a:rPr lang="zh-CN" altLang="zh-CN" dirty="0">
                <a:latin typeface="微软雅黑" pitchFamily="34" charset="-122"/>
                <a:ea typeface="微软雅黑" pitchFamily="34" charset="-122"/>
              </a:rPr>
              <a:t>客户化的流程自定义功能，将集成各类软件的流程保存至系统中，便于重复使用</a:t>
            </a:r>
            <a:endParaRPr lang="en-US" altLang="zh-CN" b="1" dirty="0">
              <a:latin typeface="微软雅黑" pitchFamily="34" charset="-122"/>
              <a:ea typeface="微软雅黑" pitchFamily="34" charset="-122"/>
            </a:endParaRPr>
          </a:p>
        </p:txBody>
      </p:sp>
      <p:sp>
        <p:nvSpPr>
          <p:cNvPr id="10" name="Line 8"/>
          <p:cNvSpPr>
            <a:spLocks noChangeShapeType="1"/>
          </p:cNvSpPr>
          <p:nvPr/>
        </p:nvSpPr>
        <p:spPr bwMode="auto">
          <a:xfrm flipV="1">
            <a:off x="1331640" y="3212976"/>
            <a:ext cx="1080120" cy="0"/>
          </a:xfrm>
          <a:prstGeom prst="line">
            <a:avLst/>
          </a:prstGeom>
          <a:noFill/>
          <a:ln w="76200" cap="rnd">
            <a:solidFill>
              <a:srgbClr val="003366"/>
            </a:solidFill>
            <a:prstDash val="sysDot"/>
            <a:round/>
            <a:headEnd/>
            <a:tailEnd type="triangle" w="med" len="med"/>
          </a:ln>
        </p:spPr>
        <p:txBody>
          <a:bodyPr wrap="none" lIns="137160" tIns="155448" rIns="137160" bIns="155448" anchor="ctr"/>
          <a:lstStyle/>
          <a:p>
            <a:endParaRPr lang="zh-CN" altLang="en-US"/>
          </a:p>
        </p:txBody>
      </p:sp>
      <p:sp>
        <p:nvSpPr>
          <p:cNvPr id="11" name="AutoShape 8"/>
          <p:cNvSpPr>
            <a:spLocks noChangeArrowheads="1"/>
          </p:cNvSpPr>
          <p:nvPr/>
        </p:nvSpPr>
        <p:spPr bwMode="auto">
          <a:xfrm>
            <a:off x="1808994" y="3394844"/>
            <a:ext cx="997558" cy="435075"/>
          </a:xfrm>
          <a:prstGeom prst="roundRect">
            <a:avLst>
              <a:gd name="adj" fmla="val 16667"/>
            </a:avLst>
          </a:prstGeom>
          <a:gradFill rotWithShape="1">
            <a:gsLst>
              <a:gs pos="0">
                <a:srgbClr val="33CCCC"/>
              </a:gs>
              <a:gs pos="100000">
                <a:srgbClr val="35CDCD"/>
              </a:gs>
            </a:gsLst>
            <a:lin ang="5400000" scaled="1"/>
          </a:gradFill>
          <a:ln w="50800">
            <a:solidFill>
              <a:srgbClr val="003366"/>
            </a:solidFill>
            <a:round/>
            <a:headEnd/>
            <a:tailEnd/>
          </a:ln>
        </p:spPr>
        <p:txBody>
          <a:bodyPr anchor="ctr"/>
          <a:lstStyle/>
          <a:p>
            <a:pPr algn="ctr">
              <a:lnSpc>
                <a:spcPct val="125000"/>
              </a:lnSpc>
              <a:spcBef>
                <a:spcPct val="50000"/>
              </a:spcBef>
            </a:pPr>
            <a:r>
              <a:rPr lang="zh-CN" altLang="en-US" dirty="0" smtClean="0">
                <a:latin typeface="微软雅黑" pitchFamily="34" charset="-122"/>
                <a:ea typeface="微软雅黑" pitchFamily="34" charset="-122"/>
              </a:rPr>
              <a:t>拖拽</a:t>
            </a:r>
            <a:endParaRPr lang="en-US" altLang="zh-CN" dirty="0">
              <a:latin typeface="微软雅黑" pitchFamily="34" charset="-122"/>
              <a:ea typeface="微软雅黑" pitchFamily="34" charset="-122"/>
            </a:endParaRPr>
          </a:p>
        </p:txBody>
      </p:sp>
      <p:sp>
        <p:nvSpPr>
          <p:cNvPr id="2" name="椭圆 1"/>
          <p:cNvSpPr/>
          <p:nvPr/>
        </p:nvSpPr>
        <p:spPr bwMode="auto">
          <a:xfrm>
            <a:off x="3851920" y="3212976"/>
            <a:ext cx="1584176" cy="1152128"/>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w="38100">
                <a:solidFill>
                  <a:schemeClr val="tx1"/>
                </a:solidFill>
              </a:ln>
              <a:solidFill>
                <a:schemeClr val="tx1"/>
              </a:solidFill>
              <a:effectLst/>
              <a:latin typeface="Arial" charset="0"/>
              <a:ea typeface="黑体" pitchFamily="2" charset="-122"/>
            </a:endParaRP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229" y="2904356"/>
            <a:ext cx="1666875"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AutoShape 30"/>
          <p:cNvSpPr>
            <a:spLocks noChangeArrowheads="1"/>
          </p:cNvSpPr>
          <p:nvPr/>
        </p:nvSpPr>
        <p:spPr bwMode="auto">
          <a:xfrm rot="5400000">
            <a:off x="5148560" y="3645520"/>
            <a:ext cx="1301750" cy="42545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33CCCC"/>
          </a:solidFill>
          <a:ln w="9525" algn="ctr">
            <a:solidFill>
              <a:schemeClr val="tx1"/>
            </a:solidFill>
            <a:miter lim="800000"/>
            <a:headEnd/>
            <a:tailEnd/>
          </a:ln>
        </p:spPr>
        <p:txBody>
          <a:bodyPr rot="10800000" vert="eaVert" wrap="none" lIns="137160" tIns="155448" rIns="137160" bIns="155448" anchor="ctr"/>
          <a:lstStyle/>
          <a:p>
            <a:endParaRPr lang="zh-CN" altLang="zh-CN"/>
          </a:p>
        </p:txBody>
      </p:sp>
      <p:sp>
        <p:nvSpPr>
          <p:cNvPr id="13" name="AutoShape 30"/>
          <p:cNvSpPr>
            <a:spLocks noChangeArrowheads="1"/>
          </p:cNvSpPr>
          <p:nvPr/>
        </p:nvSpPr>
        <p:spPr bwMode="auto">
          <a:xfrm>
            <a:off x="2510382" y="4797152"/>
            <a:ext cx="4869929" cy="42545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33CCCC"/>
          </a:solidFill>
          <a:ln w="9525" algn="ctr">
            <a:solidFill>
              <a:schemeClr val="tx1"/>
            </a:solidFill>
            <a:miter lim="800000"/>
            <a:headEnd/>
            <a:tailEnd/>
          </a:ln>
        </p:spPr>
        <p:txBody>
          <a:bodyPr rot="10800000" vert="eaVert" wrap="none" lIns="137160" tIns="155448" rIns="137160" bIns="155448" anchor="ctr"/>
          <a:lstStyle/>
          <a:p>
            <a:endParaRPr lang="zh-CN" altLang="zh-CN"/>
          </a:p>
        </p:txBody>
      </p:sp>
      <p:sp>
        <p:nvSpPr>
          <p:cNvPr id="14" name="AutoShape 8"/>
          <p:cNvSpPr>
            <a:spLocks noChangeArrowheads="1"/>
          </p:cNvSpPr>
          <p:nvPr/>
        </p:nvSpPr>
        <p:spPr bwMode="auto">
          <a:xfrm>
            <a:off x="2859560" y="5335699"/>
            <a:ext cx="3111748" cy="613581"/>
          </a:xfrm>
          <a:prstGeom prst="roundRect">
            <a:avLst>
              <a:gd name="adj" fmla="val 16667"/>
            </a:avLst>
          </a:prstGeom>
          <a:gradFill rotWithShape="1">
            <a:gsLst>
              <a:gs pos="0">
                <a:srgbClr val="33CCCC"/>
              </a:gs>
              <a:gs pos="100000">
                <a:srgbClr val="35CDCD"/>
              </a:gs>
            </a:gsLst>
            <a:lin ang="5400000" scaled="1"/>
          </a:gradFill>
          <a:ln w="50800">
            <a:solidFill>
              <a:srgbClr val="003366"/>
            </a:solidFill>
            <a:round/>
            <a:headEnd/>
            <a:tailEnd/>
          </a:ln>
        </p:spPr>
        <p:txBody>
          <a:bodyPr anchor="ctr"/>
          <a:lstStyle/>
          <a:p>
            <a:pPr algn="ctr">
              <a:lnSpc>
                <a:spcPct val="125000"/>
              </a:lnSpc>
              <a:spcBef>
                <a:spcPct val="50000"/>
              </a:spcBef>
            </a:pPr>
            <a:r>
              <a:rPr lang="zh-CN" altLang="en-US" dirty="0" smtClean="0">
                <a:latin typeface="微软雅黑" pitchFamily="34" charset="-122"/>
                <a:ea typeface="微软雅黑" pitchFamily="34" charset="-122"/>
              </a:rPr>
              <a:t>从左至右的过程执行顺序</a:t>
            </a:r>
            <a:endParaRPr lang="en-US" altLang="zh-CN" dirty="0">
              <a:latin typeface="微软雅黑" pitchFamily="34" charset="-122"/>
              <a:ea typeface="微软雅黑" pitchFamily="34" charset="-122"/>
            </a:endParaRPr>
          </a:p>
        </p:txBody>
      </p:sp>
      <p:sp>
        <p:nvSpPr>
          <p:cNvPr id="15" name="AutoShape 8"/>
          <p:cNvSpPr>
            <a:spLocks noChangeArrowheads="1"/>
          </p:cNvSpPr>
          <p:nvPr/>
        </p:nvSpPr>
        <p:spPr bwMode="auto">
          <a:xfrm>
            <a:off x="6228184" y="3429819"/>
            <a:ext cx="2376264" cy="791270"/>
          </a:xfrm>
          <a:prstGeom prst="roundRect">
            <a:avLst>
              <a:gd name="adj" fmla="val 16667"/>
            </a:avLst>
          </a:prstGeom>
          <a:gradFill rotWithShape="1">
            <a:gsLst>
              <a:gs pos="0">
                <a:srgbClr val="33CCCC"/>
              </a:gs>
              <a:gs pos="100000">
                <a:srgbClr val="35CDCD"/>
              </a:gs>
            </a:gsLst>
            <a:lin ang="5400000" scaled="1"/>
          </a:gradFill>
          <a:ln w="50800">
            <a:solidFill>
              <a:srgbClr val="003366"/>
            </a:solidFill>
            <a:round/>
            <a:headEnd/>
            <a:tailEnd/>
          </a:ln>
        </p:spPr>
        <p:txBody>
          <a:bodyPr anchor="ctr"/>
          <a:lstStyle/>
          <a:p>
            <a:pPr algn="ctr">
              <a:lnSpc>
                <a:spcPct val="125000"/>
              </a:lnSpc>
              <a:spcBef>
                <a:spcPct val="50000"/>
              </a:spcBef>
            </a:pPr>
            <a:r>
              <a:rPr lang="zh-CN" altLang="en-US" dirty="0" smtClean="0">
                <a:latin typeface="微软雅黑" pitchFamily="34" charset="-122"/>
                <a:ea typeface="微软雅黑" pitchFamily="34" charset="-122"/>
              </a:rPr>
              <a:t>引导用户按步骤即可完成</a:t>
            </a:r>
            <a:r>
              <a:rPr lang="zh-CN" altLang="en-US" dirty="0">
                <a:latin typeface="微软雅黑" pitchFamily="34" charset="-122"/>
                <a:ea typeface="微软雅黑" pitchFamily="34" charset="-122"/>
              </a:rPr>
              <a:t>某一</a:t>
            </a:r>
            <a:r>
              <a:rPr lang="zh-CN" altLang="en-US" dirty="0" smtClean="0">
                <a:latin typeface="微软雅黑" pitchFamily="34" charset="-122"/>
                <a:ea typeface="微软雅黑" pitchFamily="34" charset="-122"/>
              </a:rPr>
              <a:t>过程</a:t>
            </a:r>
            <a:endParaRPr lang="en-US"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5375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par>
                                <p:cTn id="20" presetID="22" presetClass="entr" presetSubtype="8"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22" presetClass="entr" presetSubtype="8"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par>
                          <p:cTn id="38" fill="hold">
                            <p:stCondLst>
                              <p:cond delay="500"/>
                            </p:stCondLst>
                            <p:childTnLst>
                              <p:par>
                                <p:cTn id="39" presetID="53" presetClass="entr" presetSubtype="16"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3"/>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4"/>
                                        </p:tgtEl>
                                        <p:attrNameLst>
                                          <p:attrName>style.visibility</p:attrName>
                                        </p:attrNameLst>
                                      </p:cBhvr>
                                      <p:to>
                                        <p:strVal val="hidden"/>
                                      </p:to>
                                    </p:set>
                                  </p:childTnLst>
                                </p:cTn>
                              </p:par>
                              <p:par>
                                <p:cTn id="50" presetID="22" presetClass="entr" presetSubtype="1"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up)">
                                      <p:cBhvr>
                                        <p:cTn id="52" dur="500"/>
                                        <p:tgtEl>
                                          <p:spTgt spid="12"/>
                                        </p:tgtEl>
                                      </p:cBhvr>
                                    </p:animEffect>
                                  </p:childTnLst>
                                </p:cTn>
                              </p:par>
                            </p:childTnLst>
                          </p:cTn>
                        </p:par>
                        <p:par>
                          <p:cTn id="53" fill="hold">
                            <p:stCondLst>
                              <p:cond delay="500"/>
                            </p:stCondLst>
                            <p:childTnLst>
                              <p:par>
                                <p:cTn id="54" presetID="53" presetClass="entr" presetSubtype="16"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ppt_w</p:attrName>
                                        </p:attrNameLst>
                                      </p:cBhvr>
                                      <p:tavLst>
                                        <p:tav tm="0">
                                          <p:val>
                                            <p:fltVal val="0"/>
                                          </p:val>
                                        </p:tav>
                                        <p:tav tm="100000">
                                          <p:val>
                                            <p:strVal val="#ppt_w"/>
                                          </p:val>
                                        </p:tav>
                                      </p:tavLst>
                                    </p:anim>
                                    <p:anim calcmode="lin" valueType="num">
                                      <p:cBhvr>
                                        <p:cTn id="57" dur="500" fill="hold"/>
                                        <p:tgtEl>
                                          <p:spTgt spid="15"/>
                                        </p:tgtEl>
                                        <p:attrNameLst>
                                          <p:attrName>ppt_h</p:attrName>
                                        </p:attrNameLst>
                                      </p:cBhvr>
                                      <p:tavLst>
                                        <p:tav tm="0">
                                          <p:val>
                                            <p:fltVal val="0"/>
                                          </p:val>
                                        </p:tav>
                                        <p:tav tm="100000">
                                          <p:val>
                                            <p:strVal val="#ppt_h"/>
                                          </p:val>
                                        </p:tav>
                                      </p:tavLst>
                                    </p:anim>
                                    <p:animEffect transition="in" filter="fade">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3" grpId="0" animBg="1"/>
      <p:bldP spid="13" grpId="1" animBg="1"/>
      <p:bldP spid="14" grpId="0" animBg="1"/>
      <p:bldP spid="14" grpId="1"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0" y="72008"/>
            <a:ext cx="6707188" cy="69269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500">
                <a:solidFill>
                  <a:schemeClr val="tx1"/>
                </a:solidFill>
                <a:latin typeface="+mj-lt"/>
                <a:ea typeface="+mj-ea"/>
                <a:cs typeface="+mj-cs"/>
              </a:defRPr>
            </a:lvl1pPr>
            <a:lvl2pPr algn="l" rtl="0" eaLnBrk="0" fontAlgn="base" hangingPunct="0">
              <a:spcBef>
                <a:spcPct val="0"/>
              </a:spcBef>
              <a:spcAft>
                <a:spcPct val="0"/>
              </a:spcAft>
              <a:defRPr sz="2500">
                <a:solidFill>
                  <a:schemeClr val="tx1"/>
                </a:solidFill>
                <a:latin typeface="Arial" charset="0"/>
                <a:ea typeface="黑体" pitchFamily="2" charset="-122"/>
              </a:defRPr>
            </a:lvl2pPr>
            <a:lvl3pPr algn="l" rtl="0" eaLnBrk="0" fontAlgn="base" hangingPunct="0">
              <a:spcBef>
                <a:spcPct val="0"/>
              </a:spcBef>
              <a:spcAft>
                <a:spcPct val="0"/>
              </a:spcAft>
              <a:defRPr sz="2500">
                <a:solidFill>
                  <a:schemeClr val="tx1"/>
                </a:solidFill>
                <a:latin typeface="Arial" charset="0"/>
                <a:ea typeface="黑体" pitchFamily="2" charset="-122"/>
              </a:defRPr>
            </a:lvl3pPr>
            <a:lvl4pPr algn="l" rtl="0" eaLnBrk="0" fontAlgn="base" hangingPunct="0">
              <a:spcBef>
                <a:spcPct val="0"/>
              </a:spcBef>
              <a:spcAft>
                <a:spcPct val="0"/>
              </a:spcAft>
              <a:defRPr sz="2500">
                <a:solidFill>
                  <a:schemeClr val="tx1"/>
                </a:solidFill>
                <a:latin typeface="Arial" charset="0"/>
                <a:ea typeface="黑体" pitchFamily="2" charset="-122"/>
              </a:defRPr>
            </a:lvl4pPr>
            <a:lvl5pPr algn="l" rtl="0" eaLnBrk="0" fontAlgn="base" hangingPunct="0">
              <a:spcBef>
                <a:spcPct val="0"/>
              </a:spcBef>
              <a:spcAft>
                <a:spcPct val="0"/>
              </a:spcAft>
              <a:defRPr sz="2500">
                <a:solidFill>
                  <a:schemeClr val="tx1"/>
                </a:solidFill>
                <a:latin typeface="Arial" charset="0"/>
                <a:ea typeface="黑体" pitchFamily="2" charset="-122"/>
              </a:defRPr>
            </a:lvl5pPr>
            <a:lvl6pPr marL="457200" algn="l" rtl="0" fontAlgn="base">
              <a:spcBef>
                <a:spcPct val="0"/>
              </a:spcBef>
              <a:spcAft>
                <a:spcPct val="0"/>
              </a:spcAft>
              <a:defRPr sz="2500">
                <a:solidFill>
                  <a:schemeClr val="tx1"/>
                </a:solidFill>
                <a:latin typeface="Arial" charset="0"/>
                <a:ea typeface="黑体" pitchFamily="2" charset="-122"/>
              </a:defRPr>
            </a:lvl6pPr>
            <a:lvl7pPr marL="914400" algn="l" rtl="0" fontAlgn="base">
              <a:spcBef>
                <a:spcPct val="0"/>
              </a:spcBef>
              <a:spcAft>
                <a:spcPct val="0"/>
              </a:spcAft>
              <a:defRPr sz="2500">
                <a:solidFill>
                  <a:schemeClr val="tx1"/>
                </a:solidFill>
                <a:latin typeface="Arial" charset="0"/>
                <a:ea typeface="黑体" pitchFamily="2" charset="-122"/>
              </a:defRPr>
            </a:lvl7pPr>
            <a:lvl8pPr marL="1371600" algn="l" rtl="0" fontAlgn="base">
              <a:spcBef>
                <a:spcPct val="0"/>
              </a:spcBef>
              <a:spcAft>
                <a:spcPct val="0"/>
              </a:spcAft>
              <a:defRPr sz="2500">
                <a:solidFill>
                  <a:schemeClr val="tx1"/>
                </a:solidFill>
                <a:latin typeface="Arial" charset="0"/>
                <a:ea typeface="黑体" pitchFamily="2" charset="-122"/>
              </a:defRPr>
            </a:lvl8pPr>
            <a:lvl9pPr marL="1828800" algn="l" rtl="0" fontAlgn="base">
              <a:spcBef>
                <a:spcPct val="0"/>
              </a:spcBef>
              <a:spcAft>
                <a:spcPct val="0"/>
              </a:spcAft>
              <a:defRPr sz="2500">
                <a:solidFill>
                  <a:schemeClr val="tx1"/>
                </a:solidFill>
                <a:latin typeface="Arial" charset="0"/>
                <a:ea typeface="黑体" pitchFamily="2" charset="-122"/>
              </a:defRPr>
            </a:lvl9pPr>
          </a:lstStyle>
          <a:p>
            <a:pPr eaLnBrk="1" hangingPunct="1"/>
            <a:r>
              <a:rPr lang="zh-CN" altLang="en-US" dirty="0" smtClean="0"/>
              <a:t>工具集成</a:t>
            </a:r>
          </a:p>
        </p:txBody>
      </p:sp>
      <p:sp>
        <p:nvSpPr>
          <p:cNvPr id="7" name="TextBox 1"/>
          <p:cNvSpPr txBox="1"/>
          <p:nvPr/>
        </p:nvSpPr>
        <p:spPr>
          <a:xfrm>
            <a:off x="0" y="908720"/>
            <a:ext cx="8820472" cy="1523494"/>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SimSun" pitchFamily="2" charset="-122"/>
                <a:cs typeface="+mn-cs"/>
              </a:defRPr>
            </a:lvl1pPr>
            <a:lvl2pPr marL="457200" algn="l" rtl="0" fontAlgn="base">
              <a:spcBef>
                <a:spcPct val="0"/>
              </a:spcBef>
              <a:spcAft>
                <a:spcPct val="0"/>
              </a:spcAft>
              <a:defRPr kern="1200">
                <a:solidFill>
                  <a:schemeClr val="tx1"/>
                </a:solidFill>
                <a:latin typeface="Arial" pitchFamily="34" charset="0"/>
                <a:ea typeface="SimSun" pitchFamily="2" charset="-122"/>
                <a:cs typeface="+mn-cs"/>
              </a:defRPr>
            </a:lvl2pPr>
            <a:lvl3pPr marL="914400" algn="l" rtl="0" fontAlgn="base">
              <a:spcBef>
                <a:spcPct val="0"/>
              </a:spcBef>
              <a:spcAft>
                <a:spcPct val="0"/>
              </a:spcAft>
              <a:defRPr kern="1200">
                <a:solidFill>
                  <a:schemeClr val="tx1"/>
                </a:solidFill>
                <a:latin typeface="Arial" pitchFamily="34" charset="0"/>
                <a:ea typeface="SimSun" pitchFamily="2" charset="-122"/>
                <a:cs typeface="+mn-cs"/>
              </a:defRPr>
            </a:lvl3pPr>
            <a:lvl4pPr marL="1371600" algn="l" rtl="0" fontAlgn="base">
              <a:spcBef>
                <a:spcPct val="0"/>
              </a:spcBef>
              <a:spcAft>
                <a:spcPct val="0"/>
              </a:spcAft>
              <a:defRPr kern="1200">
                <a:solidFill>
                  <a:schemeClr val="tx1"/>
                </a:solidFill>
                <a:latin typeface="Arial" pitchFamily="34" charset="0"/>
                <a:ea typeface="SimSun" pitchFamily="2" charset="-122"/>
                <a:cs typeface="+mn-cs"/>
              </a:defRPr>
            </a:lvl4pPr>
            <a:lvl5pPr marL="1828800" algn="l" rtl="0" fontAlgn="base">
              <a:spcBef>
                <a:spcPct val="0"/>
              </a:spcBef>
              <a:spcAft>
                <a:spcPct val="0"/>
              </a:spcAft>
              <a:defRPr kern="1200">
                <a:solidFill>
                  <a:schemeClr val="tx1"/>
                </a:solidFill>
                <a:latin typeface="Arial" pitchFamily="34" charset="0"/>
                <a:ea typeface="SimSun" pitchFamily="2" charset="-122"/>
                <a:cs typeface="+mn-cs"/>
              </a:defRPr>
            </a:lvl5pPr>
            <a:lvl6pPr marL="2286000" algn="l" defTabSz="914400" rtl="0" eaLnBrk="1" latinLnBrk="0" hangingPunct="1">
              <a:defRPr kern="1200">
                <a:solidFill>
                  <a:schemeClr val="tx1"/>
                </a:solidFill>
                <a:latin typeface="Arial" pitchFamily="34" charset="0"/>
                <a:ea typeface="SimSun" pitchFamily="2" charset="-122"/>
                <a:cs typeface="+mn-cs"/>
              </a:defRPr>
            </a:lvl6pPr>
            <a:lvl7pPr marL="2743200" algn="l" defTabSz="914400" rtl="0" eaLnBrk="1" latinLnBrk="0" hangingPunct="1">
              <a:defRPr kern="1200">
                <a:solidFill>
                  <a:schemeClr val="tx1"/>
                </a:solidFill>
                <a:latin typeface="Arial" pitchFamily="34" charset="0"/>
                <a:ea typeface="SimSun" pitchFamily="2" charset="-122"/>
                <a:cs typeface="+mn-cs"/>
              </a:defRPr>
            </a:lvl7pPr>
            <a:lvl8pPr marL="3200400" algn="l" defTabSz="914400" rtl="0" eaLnBrk="1" latinLnBrk="0" hangingPunct="1">
              <a:defRPr kern="1200">
                <a:solidFill>
                  <a:schemeClr val="tx1"/>
                </a:solidFill>
                <a:latin typeface="Arial" pitchFamily="34" charset="0"/>
                <a:ea typeface="SimSun" pitchFamily="2" charset="-122"/>
                <a:cs typeface="+mn-cs"/>
              </a:defRPr>
            </a:lvl8pPr>
            <a:lvl9pPr marL="3657600" algn="l" defTabSz="914400" rtl="0" eaLnBrk="1" latinLnBrk="0" hangingPunct="1">
              <a:defRPr kern="1200">
                <a:solidFill>
                  <a:schemeClr val="tx1"/>
                </a:solidFill>
                <a:latin typeface="Arial" pitchFamily="34" charset="0"/>
                <a:ea typeface="SimSun" pitchFamily="2" charset="-122"/>
                <a:cs typeface="+mn-cs"/>
              </a:defRPr>
            </a:lvl9pPr>
          </a:lstStyle>
          <a:p>
            <a:pPr marL="285750" indent="-285750">
              <a:lnSpc>
                <a:spcPct val="150000"/>
              </a:lnSpc>
              <a:buFont typeface="Wingdings" pitchFamily="2" charset="2"/>
              <a:buChar char="n"/>
              <a:defRPr/>
            </a:pPr>
            <a:r>
              <a:rPr lang="zh-CN" altLang="en-US" sz="2200" dirty="0" smtClean="0">
                <a:latin typeface="微软雅黑" pitchFamily="34" charset="-122"/>
                <a:ea typeface="微软雅黑" pitchFamily="34" charset="-122"/>
              </a:rPr>
              <a:t>数据传输</a:t>
            </a:r>
            <a:endParaRPr lang="en-US" altLang="zh-CN" sz="2200" dirty="0" smtClean="0">
              <a:latin typeface="微软雅黑" pitchFamily="34" charset="-122"/>
              <a:ea typeface="微软雅黑" pitchFamily="34" charset="-122"/>
            </a:endParaRPr>
          </a:p>
          <a:p>
            <a:pPr marL="800100" lvl="1" indent="-342900">
              <a:lnSpc>
                <a:spcPct val="150000"/>
              </a:lnSpc>
              <a:buFont typeface="Wingdings" pitchFamily="2" charset="2"/>
              <a:buChar char="ü"/>
              <a:defRPr/>
            </a:pPr>
            <a:r>
              <a:rPr lang="zh-CN" altLang="en-US" sz="2000" dirty="0">
                <a:latin typeface="微软雅黑" pitchFamily="34" charset="-122"/>
                <a:ea typeface="微软雅黑" pitchFamily="34" charset="-122"/>
              </a:rPr>
              <a:t>统一模型操作</a:t>
            </a:r>
            <a:endParaRPr lang="en-US" altLang="zh-CN" sz="2000" dirty="0">
              <a:latin typeface="微软雅黑" pitchFamily="34" charset="-122"/>
              <a:ea typeface="微软雅黑" pitchFamily="34" charset="-122"/>
            </a:endParaRPr>
          </a:p>
          <a:p>
            <a:pPr marL="800100" lvl="1" indent="-342900">
              <a:lnSpc>
                <a:spcPct val="150000"/>
              </a:lnSpc>
              <a:buFont typeface="Wingdings" pitchFamily="2" charset="2"/>
              <a:buChar char="ü"/>
              <a:defRPr/>
            </a:pPr>
            <a:r>
              <a:rPr lang="zh-CN" altLang="en-US" sz="2000" dirty="0">
                <a:latin typeface="微软雅黑" pitchFamily="34" charset="-122"/>
                <a:ea typeface="微软雅黑" pitchFamily="34" charset="-122"/>
              </a:rPr>
              <a:t>不同过程中数据传递</a:t>
            </a:r>
            <a:endParaRPr lang="en-US" altLang="zh-CN" sz="2000" dirty="0">
              <a:latin typeface="微软雅黑" pitchFamily="34" charset="-122"/>
              <a:ea typeface="微软雅黑" pitchFamily="34" charset="-122"/>
            </a:endParaRPr>
          </a:p>
        </p:txBody>
      </p:sp>
      <p:sp>
        <p:nvSpPr>
          <p:cNvPr id="4" name="Rectangle 10"/>
          <p:cNvSpPr>
            <a:spLocks noChangeArrowheads="1"/>
          </p:cNvSpPr>
          <p:nvPr/>
        </p:nvSpPr>
        <p:spPr bwMode="auto">
          <a:xfrm>
            <a:off x="1049338" y="3292475"/>
            <a:ext cx="6824662" cy="3005138"/>
          </a:xfrm>
          <a:prstGeom prst="rect">
            <a:avLst/>
          </a:prstGeom>
          <a:solidFill>
            <a:schemeClr val="bg1"/>
          </a:solidFill>
          <a:ln w="9525" algn="ctr">
            <a:solidFill>
              <a:schemeClr val="bg2"/>
            </a:solidFill>
            <a:miter lim="800000"/>
            <a:headEnd/>
            <a:tailEnd/>
          </a:ln>
          <a:effectLst>
            <a:outerShdw dist="107763" dir="2700000" algn="ctr" rotWithShape="0">
              <a:schemeClr val="bg2">
                <a:alpha val="50000"/>
              </a:schemeClr>
            </a:outerShdw>
          </a:effectLst>
        </p:spPr>
        <p:txBody>
          <a:bodyPr wrap="none" lIns="137160" tIns="155448" rIns="137160" bIns="155448" anchor="ctr"/>
          <a:lstStyle/>
          <a:p>
            <a:endParaRPr lang="zh-CN" altLang="zh-CN"/>
          </a:p>
        </p:txBody>
      </p:sp>
      <p:pic>
        <p:nvPicPr>
          <p:cNvPr id="5" name="Picture 9"/>
          <p:cNvPicPr>
            <a:picLocks noChangeAspect="1" noChangeArrowheads="1"/>
          </p:cNvPicPr>
          <p:nvPr/>
        </p:nvPicPr>
        <p:blipFill>
          <a:blip r:embed="rId2"/>
          <a:srcRect/>
          <a:stretch>
            <a:fillRect/>
          </a:stretch>
        </p:blipFill>
        <p:spPr bwMode="auto">
          <a:xfrm>
            <a:off x="1265238" y="3414713"/>
            <a:ext cx="6399212" cy="2743200"/>
          </a:xfrm>
          <a:prstGeom prst="rect">
            <a:avLst/>
          </a:prstGeom>
          <a:noFill/>
          <a:ln w="9525" algn="ctr">
            <a:noFill/>
            <a:miter lim="800000"/>
            <a:headEnd/>
            <a:tailEnd/>
          </a:ln>
        </p:spPr>
      </p:pic>
      <p:pic>
        <p:nvPicPr>
          <p:cNvPr id="8" name="Picture 11"/>
          <p:cNvPicPr>
            <a:picLocks noChangeAspect="1" noChangeArrowheads="1"/>
          </p:cNvPicPr>
          <p:nvPr/>
        </p:nvPicPr>
        <p:blipFill>
          <a:blip r:embed="rId3"/>
          <a:srcRect/>
          <a:stretch>
            <a:fillRect/>
          </a:stretch>
        </p:blipFill>
        <p:spPr bwMode="auto">
          <a:xfrm>
            <a:off x="1589088" y="4040188"/>
            <a:ext cx="2111375" cy="328612"/>
          </a:xfrm>
          <a:prstGeom prst="rect">
            <a:avLst/>
          </a:prstGeom>
          <a:noFill/>
          <a:ln w="9525" algn="ctr">
            <a:noFill/>
            <a:miter lim="800000"/>
            <a:headEnd/>
            <a:tailEnd/>
          </a:ln>
        </p:spPr>
      </p:pic>
      <p:pic>
        <p:nvPicPr>
          <p:cNvPr id="9" name="Picture 13"/>
          <p:cNvPicPr>
            <a:picLocks noChangeAspect="1" noChangeArrowheads="1"/>
          </p:cNvPicPr>
          <p:nvPr/>
        </p:nvPicPr>
        <p:blipFill>
          <a:blip r:embed="rId4"/>
          <a:srcRect/>
          <a:stretch>
            <a:fillRect/>
          </a:stretch>
        </p:blipFill>
        <p:spPr bwMode="auto">
          <a:xfrm>
            <a:off x="1265238" y="3425825"/>
            <a:ext cx="6399212" cy="2741613"/>
          </a:xfrm>
          <a:prstGeom prst="rect">
            <a:avLst/>
          </a:prstGeom>
          <a:noFill/>
          <a:ln w="9525" algn="ctr">
            <a:noFill/>
            <a:miter lim="800000"/>
            <a:headEnd/>
            <a:tailEnd/>
          </a:ln>
        </p:spPr>
      </p:pic>
      <p:pic>
        <p:nvPicPr>
          <p:cNvPr id="10" name="Picture 14"/>
          <p:cNvPicPr>
            <a:picLocks noChangeAspect="1" noChangeArrowheads="1"/>
          </p:cNvPicPr>
          <p:nvPr/>
        </p:nvPicPr>
        <p:blipFill>
          <a:blip r:embed="rId5"/>
          <a:srcRect/>
          <a:stretch>
            <a:fillRect/>
          </a:stretch>
        </p:blipFill>
        <p:spPr bwMode="auto">
          <a:xfrm>
            <a:off x="1593850" y="4913313"/>
            <a:ext cx="2111375" cy="338137"/>
          </a:xfrm>
          <a:prstGeom prst="rect">
            <a:avLst/>
          </a:prstGeom>
          <a:noFill/>
          <a:ln w="9525" algn="ctr">
            <a:noFill/>
            <a:miter lim="800000"/>
            <a:headEnd/>
            <a:tailEnd/>
          </a:ln>
        </p:spPr>
      </p:pic>
      <p:pic>
        <p:nvPicPr>
          <p:cNvPr id="11" name="Picture 16"/>
          <p:cNvPicPr>
            <a:picLocks noChangeAspect="1" noChangeArrowheads="1"/>
          </p:cNvPicPr>
          <p:nvPr/>
        </p:nvPicPr>
        <p:blipFill>
          <a:blip r:embed="rId6"/>
          <a:srcRect/>
          <a:stretch>
            <a:fillRect/>
          </a:stretch>
        </p:blipFill>
        <p:spPr bwMode="auto">
          <a:xfrm>
            <a:off x="1254125" y="3425825"/>
            <a:ext cx="6399213" cy="2741613"/>
          </a:xfrm>
          <a:prstGeom prst="rect">
            <a:avLst/>
          </a:prstGeom>
          <a:noFill/>
          <a:ln w="9525" algn="ctr">
            <a:noFill/>
            <a:miter lim="800000"/>
            <a:headEnd/>
            <a:tailEnd/>
          </a:ln>
        </p:spPr>
      </p:pic>
      <p:sp>
        <p:nvSpPr>
          <p:cNvPr id="12" name="Line 8"/>
          <p:cNvSpPr>
            <a:spLocks noChangeShapeType="1"/>
          </p:cNvSpPr>
          <p:nvPr/>
        </p:nvSpPr>
        <p:spPr bwMode="auto">
          <a:xfrm flipH="1">
            <a:off x="5953646" y="2780780"/>
            <a:ext cx="0" cy="645045"/>
          </a:xfrm>
          <a:prstGeom prst="line">
            <a:avLst/>
          </a:prstGeom>
          <a:noFill/>
          <a:ln w="76200" cap="rnd">
            <a:solidFill>
              <a:srgbClr val="003366"/>
            </a:solidFill>
            <a:prstDash val="sysDot"/>
            <a:round/>
            <a:headEnd/>
            <a:tailEnd type="triangle" w="med" len="med"/>
          </a:ln>
        </p:spPr>
        <p:txBody>
          <a:bodyPr wrap="none" lIns="137160" tIns="155448" rIns="137160" bIns="155448" anchor="ctr"/>
          <a:lstStyle/>
          <a:p>
            <a:endParaRPr lang="zh-CN" altLang="en-US"/>
          </a:p>
        </p:txBody>
      </p:sp>
      <p:sp>
        <p:nvSpPr>
          <p:cNvPr id="13" name="AutoShape 8"/>
          <p:cNvSpPr>
            <a:spLocks noChangeArrowheads="1"/>
          </p:cNvSpPr>
          <p:nvPr/>
        </p:nvSpPr>
        <p:spPr bwMode="auto">
          <a:xfrm>
            <a:off x="3851920" y="1412776"/>
            <a:ext cx="4211612" cy="1227163"/>
          </a:xfrm>
          <a:prstGeom prst="roundRect">
            <a:avLst>
              <a:gd name="adj" fmla="val 16667"/>
            </a:avLst>
          </a:prstGeom>
          <a:gradFill rotWithShape="1">
            <a:gsLst>
              <a:gs pos="0">
                <a:srgbClr val="33CCCC"/>
              </a:gs>
              <a:gs pos="100000">
                <a:srgbClr val="35CDCD"/>
              </a:gs>
            </a:gsLst>
            <a:lin ang="5400000" scaled="1"/>
          </a:gradFill>
          <a:ln w="50800">
            <a:solidFill>
              <a:srgbClr val="003366"/>
            </a:solidFill>
            <a:round/>
            <a:headEnd/>
            <a:tailEnd/>
          </a:ln>
        </p:spPr>
        <p:txBody>
          <a:bodyPr anchor="ctr"/>
          <a:lstStyle/>
          <a:p>
            <a:pPr marL="0" lvl="1" eaLnBrk="1" hangingPunct="1"/>
            <a:r>
              <a:rPr lang="zh-CN" altLang="en-US" dirty="0">
                <a:latin typeface="微软雅黑" pitchFamily="34" charset="-122"/>
                <a:ea typeface="微软雅黑" pitchFamily="34" charset="-122"/>
              </a:rPr>
              <a:t>将第一</a:t>
            </a:r>
            <a:r>
              <a:rPr lang="zh-CN" altLang="en-US" dirty="0" smtClean="0">
                <a:latin typeface="微软雅黑" pitchFamily="34" charset="-122"/>
                <a:ea typeface="微软雅黑" pitchFamily="34" charset="-122"/>
              </a:rPr>
              <a:t>个过程中</a:t>
            </a:r>
            <a:r>
              <a:rPr lang="zh-CN" altLang="en-US" dirty="0">
                <a:latin typeface="微软雅黑" pitchFamily="34" charset="-122"/>
                <a:ea typeface="微软雅黑" pitchFamily="34" charset="-122"/>
              </a:rPr>
              <a:t>的</a:t>
            </a:r>
            <a:r>
              <a:rPr lang="en-US" altLang="zh-CN" dirty="0">
                <a:latin typeface="微软雅黑" pitchFamily="34" charset="-122"/>
                <a:ea typeface="微软雅黑" pitchFamily="34" charset="-122"/>
              </a:rPr>
              <a:t>Geometry</a:t>
            </a:r>
            <a:r>
              <a:rPr lang="zh-CN" altLang="en-US" dirty="0">
                <a:latin typeface="微软雅黑" pitchFamily="34" charset="-122"/>
                <a:ea typeface="微软雅黑" pitchFamily="34" charset="-122"/>
              </a:rPr>
              <a:t>拖拽到第二</a:t>
            </a:r>
            <a:r>
              <a:rPr lang="zh-CN" altLang="en-US" dirty="0" smtClean="0">
                <a:latin typeface="微软雅黑" pitchFamily="34" charset="-122"/>
                <a:ea typeface="微软雅黑" pitchFamily="34" charset="-122"/>
              </a:rPr>
              <a:t>个过程的</a:t>
            </a:r>
            <a:r>
              <a:rPr lang="en-US" altLang="zh-CN" dirty="0" smtClean="0">
                <a:latin typeface="微软雅黑" pitchFamily="34" charset="-122"/>
                <a:ea typeface="微软雅黑" pitchFamily="34" charset="-122"/>
              </a:rPr>
              <a:t> </a:t>
            </a:r>
            <a:r>
              <a:rPr lang="en-US" altLang="zh-CN" dirty="0">
                <a:latin typeface="微软雅黑" pitchFamily="34" charset="-122"/>
                <a:ea typeface="微软雅黑" pitchFamily="34" charset="-122"/>
              </a:rPr>
              <a:t>Geometry</a:t>
            </a:r>
            <a:r>
              <a:rPr lang="zh-CN" altLang="en-US" dirty="0" smtClean="0">
                <a:latin typeface="微软雅黑" pitchFamily="34" charset="-122"/>
                <a:ea typeface="微软雅黑" pitchFamily="34" charset="-122"/>
              </a:rPr>
              <a:t>中</a:t>
            </a:r>
            <a:endParaRPr lang="en-US" altLang="zh-CN" dirty="0" smtClean="0">
              <a:latin typeface="微软雅黑" pitchFamily="34" charset="-122"/>
              <a:ea typeface="微软雅黑" pitchFamily="34" charset="-122"/>
            </a:endParaRPr>
          </a:p>
          <a:p>
            <a:pPr marL="0" lvl="1"/>
            <a:r>
              <a:rPr lang="zh-CN" altLang="en-US" dirty="0">
                <a:latin typeface="微软雅黑" pitchFamily="34" charset="-122"/>
                <a:ea typeface="微软雅黑" pitchFamily="34" charset="-122"/>
              </a:rPr>
              <a:t>将第一</a:t>
            </a:r>
            <a:r>
              <a:rPr lang="zh-CN" altLang="en-US" dirty="0" smtClean="0">
                <a:latin typeface="微软雅黑" pitchFamily="34" charset="-122"/>
                <a:ea typeface="微软雅黑" pitchFamily="34" charset="-122"/>
              </a:rPr>
              <a:t>个过程中</a:t>
            </a:r>
            <a:r>
              <a:rPr lang="zh-CN" altLang="en-US" dirty="0">
                <a:latin typeface="微软雅黑" pitchFamily="34" charset="-122"/>
                <a:ea typeface="微软雅黑" pitchFamily="34" charset="-122"/>
              </a:rPr>
              <a:t>的</a:t>
            </a:r>
            <a:r>
              <a:rPr lang="en-US" altLang="zh-CN" dirty="0">
                <a:latin typeface="微软雅黑" pitchFamily="34" charset="-122"/>
                <a:ea typeface="微软雅黑" pitchFamily="34" charset="-122"/>
              </a:rPr>
              <a:t>Solution</a:t>
            </a:r>
            <a:r>
              <a:rPr lang="zh-CN" altLang="en-US" dirty="0">
                <a:latin typeface="微软雅黑" pitchFamily="34" charset="-122"/>
                <a:ea typeface="微软雅黑" pitchFamily="34" charset="-122"/>
              </a:rPr>
              <a:t>拽到第二</a:t>
            </a:r>
            <a:r>
              <a:rPr lang="zh-CN" altLang="en-US" dirty="0" smtClean="0">
                <a:latin typeface="微软雅黑" pitchFamily="34" charset="-122"/>
                <a:ea typeface="微软雅黑" pitchFamily="34" charset="-122"/>
              </a:rPr>
              <a:t>个过程的</a:t>
            </a:r>
            <a:r>
              <a:rPr lang="en-US" altLang="zh-CN" dirty="0" smtClean="0">
                <a:latin typeface="微软雅黑" pitchFamily="34" charset="-122"/>
                <a:ea typeface="微软雅黑" pitchFamily="34" charset="-122"/>
              </a:rPr>
              <a:t> </a:t>
            </a:r>
            <a:r>
              <a:rPr lang="en-US" altLang="zh-CN" dirty="0">
                <a:latin typeface="微软雅黑" pitchFamily="34" charset="-122"/>
                <a:ea typeface="微软雅黑" pitchFamily="34" charset="-122"/>
              </a:rPr>
              <a:t>Setup</a:t>
            </a:r>
            <a:r>
              <a:rPr lang="zh-CN" altLang="en-US" dirty="0" smtClean="0">
                <a:latin typeface="微软雅黑" pitchFamily="34" charset="-122"/>
                <a:ea typeface="微软雅黑" pitchFamily="34" charset="-122"/>
              </a:rPr>
              <a:t>中</a:t>
            </a:r>
            <a:endParaRPr lang="en-US"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424316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par>
                          <p:cTn id="18" fill="hold">
                            <p:stCondLst>
                              <p:cond delay="0"/>
                            </p:stCondLst>
                            <p:childTnLst>
                              <p:par>
                                <p:cTn id="19" presetID="0" presetClass="path" presetSubtype="0" accel="50000" decel="50000" fill="hold" nodeType="afterEffect">
                                  <p:stCondLst>
                                    <p:cond delay="0"/>
                                  </p:stCondLst>
                                  <p:childTnLst>
                                    <p:animMotion origin="layout" path="M -3.05556E-6 4.07031E-6 C 0.05052 -0.03192 0.10104 -0.06383 0.15712 -0.05713 C 0.21319 -0.05042 0.27465 -0.00532 0.33628 0.03977 " pathEditMode="relative" ptsTypes="aaA">
                                      <p:cBhvr>
                                        <p:cTn id="20" dur="2000" fill="hold"/>
                                        <p:tgtEl>
                                          <p:spTgt spid="8"/>
                                        </p:tgtEl>
                                        <p:attrNameLst>
                                          <p:attrName>ppt_x</p:attrName>
                                          <p:attrName>ppt_y</p:attrName>
                                        </p:attrNameLst>
                                      </p:cBhvr>
                                    </p:animMotion>
                                  </p:childTnLst>
                                </p:cTn>
                              </p:par>
                            </p:childTnLst>
                          </p:cTn>
                        </p:par>
                        <p:par>
                          <p:cTn id="21" fill="hold">
                            <p:stCondLst>
                              <p:cond delay="2000"/>
                            </p:stCondLst>
                            <p:childTnLst>
                              <p:par>
                                <p:cTn id="22" presetID="10" presetClass="exit" presetSubtype="0" fill="hold" nodeType="after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childTnLst>
                                </p:cTn>
                              </p:par>
                            </p:childTnLst>
                          </p:cTn>
                        </p:par>
                        <p:par>
                          <p:cTn id="29" fill="hold">
                            <p:stCondLst>
                              <p:cond delay="3500"/>
                            </p:stCondLst>
                            <p:childTnLst>
                              <p:par>
                                <p:cTn id="30" presetID="1" presetClass="entr" presetSubtype="0" fill="hold" nodeType="afterEffect">
                                  <p:stCondLst>
                                    <p:cond delay="500"/>
                                  </p:stCondLst>
                                  <p:childTnLst>
                                    <p:set>
                                      <p:cBhvr>
                                        <p:cTn id="31" dur="1" fill="hold">
                                          <p:stCondLst>
                                            <p:cond delay="0"/>
                                          </p:stCondLst>
                                        </p:cTn>
                                        <p:tgtEl>
                                          <p:spTgt spid="10"/>
                                        </p:tgtEl>
                                        <p:attrNameLst>
                                          <p:attrName>style.visibility</p:attrName>
                                        </p:attrNameLst>
                                      </p:cBhvr>
                                      <p:to>
                                        <p:strVal val="visible"/>
                                      </p:to>
                                    </p:set>
                                  </p:childTnLst>
                                </p:cTn>
                              </p:par>
                            </p:childTnLst>
                          </p:cTn>
                        </p:par>
                        <p:par>
                          <p:cTn id="32" fill="hold">
                            <p:stCondLst>
                              <p:cond delay="4000"/>
                            </p:stCondLst>
                            <p:childTnLst>
                              <p:par>
                                <p:cTn id="33" presetID="0" presetClass="path" presetSubtype="0" accel="50000" decel="50000" fill="hold" nodeType="afterEffect">
                                  <p:stCondLst>
                                    <p:cond delay="0"/>
                                  </p:stCondLst>
                                  <p:childTnLst>
                                    <p:animMotion origin="layout" path="M 1.94444E-6 -1.26735E-6 C 0.07065 -0.02429 0.14149 -0.04834 0.19739 -0.04857 C 0.25329 -0.0488 0.29409 -0.02544 0.33506 -0.00185 " pathEditMode="relative" ptsTypes="aaA">
                                      <p:cBhvr>
                                        <p:cTn id="34" dur="2000" fill="hold"/>
                                        <p:tgtEl>
                                          <p:spTgt spid="10"/>
                                        </p:tgtEl>
                                        <p:attrNameLst>
                                          <p:attrName>ppt_x</p:attrName>
                                          <p:attrName>ppt_y</p:attrName>
                                        </p:attrNameLst>
                                      </p:cBhvr>
                                    </p:animMotion>
                                  </p:childTnLst>
                                </p:cTn>
                              </p:par>
                            </p:childTnLst>
                          </p:cTn>
                        </p:par>
                        <p:par>
                          <p:cTn id="35" fill="hold">
                            <p:stCondLst>
                              <p:cond delay="6000"/>
                            </p:stCondLst>
                            <p:childTnLst>
                              <p:par>
                                <p:cTn id="36" presetID="10" presetClass="exit" presetSubtype="0" fill="hold" nodeType="after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par>
                          <p:cTn id="39" fill="hold">
                            <p:stCondLst>
                              <p:cond delay="6500"/>
                            </p:stCondLst>
                            <p:childTnLst>
                              <p:par>
                                <p:cTn id="40" presetID="10" presetClass="entr" presetSubtype="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0" y="72008"/>
            <a:ext cx="6707188" cy="69269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500">
                <a:solidFill>
                  <a:schemeClr val="tx1"/>
                </a:solidFill>
                <a:latin typeface="+mj-lt"/>
                <a:ea typeface="+mj-ea"/>
                <a:cs typeface="+mj-cs"/>
              </a:defRPr>
            </a:lvl1pPr>
            <a:lvl2pPr algn="l" rtl="0" eaLnBrk="0" fontAlgn="base" hangingPunct="0">
              <a:spcBef>
                <a:spcPct val="0"/>
              </a:spcBef>
              <a:spcAft>
                <a:spcPct val="0"/>
              </a:spcAft>
              <a:defRPr sz="2500">
                <a:solidFill>
                  <a:schemeClr val="tx1"/>
                </a:solidFill>
                <a:latin typeface="Arial" charset="0"/>
                <a:ea typeface="黑体" pitchFamily="2" charset="-122"/>
              </a:defRPr>
            </a:lvl2pPr>
            <a:lvl3pPr algn="l" rtl="0" eaLnBrk="0" fontAlgn="base" hangingPunct="0">
              <a:spcBef>
                <a:spcPct val="0"/>
              </a:spcBef>
              <a:spcAft>
                <a:spcPct val="0"/>
              </a:spcAft>
              <a:defRPr sz="2500">
                <a:solidFill>
                  <a:schemeClr val="tx1"/>
                </a:solidFill>
                <a:latin typeface="Arial" charset="0"/>
                <a:ea typeface="黑体" pitchFamily="2" charset="-122"/>
              </a:defRPr>
            </a:lvl3pPr>
            <a:lvl4pPr algn="l" rtl="0" eaLnBrk="0" fontAlgn="base" hangingPunct="0">
              <a:spcBef>
                <a:spcPct val="0"/>
              </a:spcBef>
              <a:spcAft>
                <a:spcPct val="0"/>
              </a:spcAft>
              <a:defRPr sz="2500">
                <a:solidFill>
                  <a:schemeClr val="tx1"/>
                </a:solidFill>
                <a:latin typeface="Arial" charset="0"/>
                <a:ea typeface="黑体" pitchFamily="2" charset="-122"/>
              </a:defRPr>
            </a:lvl4pPr>
            <a:lvl5pPr algn="l" rtl="0" eaLnBrk="0" fontAlgn="base" hangingPunct="0">
              <a:spcBef>
                <a:spcPct val="0"/>
              </a:spcBef>
              <a:spcAft>
                <a:spcPct val="0"/>
              </a:spcAft>
              <a:defRPr sz="2500">
                <a:solidFill>
                  <a:schemeClr val="tx1"/>
                </a:solidFill>
                <a:latin typeface="Arial" charset="0"/>
                <a:ea typeface="黑体" pitchFamily="2" charset="-122"/>
              </a:defRPr>
            </a:lvl5pPr>
            <a:lvl6pPr marL="457200" algn="l" rtl="0" fontAlgn="base">
              <a:spcBef>
                <a:spcPct val="0"/>
              </a:spcBef>
              <a:spcAft>
                <a:spcPct val="0"/>
              </a:spcAft>
              <a:defRPr sz="2500">
                <a:solidFill>
                  <a:schemeClr val="tx1"/>
                </a:solidFill>
                <a:latin typeface="Arial" charset="0"/>
                <a:ea typeface="黑体" pitchFamily="2" charset="-122"/>
              </a:defRPr>
            </a:lvl6pPr>
            <a:lvl7pPr marL="914400" algn="l" rtl="0" fontAlgn="base">
              <a:spcBef>
                <a:spcPct val="0"/>
              </a:spcBef>
              <a:spcAft>
                <a:spcPct val="0"/>
              </a:spcAft>
              <a:defRPr sz="2500">
                <a:solidFill>
                  <a:schemeClr val="tx1"/>
                </a:solidFill>
                <a:latin typeface="Arial" charset="0"/>
                <a:ea typeface="黑体" pitchFamily="2" charset="-122"/>
              </a:defRPr>
            </a:lvl7pPr>
            <a:lvl8pPr marL="1371600" algn="l" rtl="0" fontAlgn="base">
              <a:spcBef>
                <a:spcPct val="0"/>
              </a:spcBef>
              <a:spcAft>
                <a:spcPct val="0"/>
              </a:spcAft>
              <a:defRPr sz="2500">
                <a:solidFill>
                  <a:schemeClr val="tx1"/>
                </a:solidFill>
                <a:latin typeface="Arial" charset="0"/>
                <a:ea typeface="黑体" pitchFamily="2" charset="-122"/>
              </a:defRPr>
            </a:lvl8pPr>
            <a:lvl9pPr marL="1828800" algn="l" rtl="0" fontAlgn="base">
              <a:spcBef>
                <a:spcPct val="0"/>
              </a:spcBef>
              <a:spcAft>
                <a:spcPct val="0"/>
              </a:spcAft>
              <a:defRPr sz="2500">
                <a:solidFill>
                  <a:schemeClr val="tx1"/>
                </a:solidFill>
                <a:latin typeface="Arial" charset="0"/>
                <a:ea typeface="黑体" pitchFamily="2" charset="-122"/>
              </a:defRPr>
            </a:lvl9pPr>
          </a:lstStyle>
          <a:p>
            <a:pPr eaLnBrk="1" hangingPunct="1"/>
            <a:r>
              <a:rPr lang="zh-CN" altLang="en-US" dirty="0" smtClean="0"/>
              <a:t>工具集成</a:t>
            </a:r>
          </a:p>
        </p:txBody>
      </p:sp>
      <p:sp>
        <p:nvSpPr>
          <p:cNvPr id="7" name="TextBox 1"/>
          <p:cNvSpPr txBox="1"/>
          <p:nvPr/>
        </p:nvSpPr>
        <p:spPr>
          <a:xfrm>
            <a:off x="0" y="908720"/>
            <a:ext cx="8820472" cy="540341"/>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SimSun" pitchFamily="2" charset="-122"/>
                <a:cs typeface="+mn-cs"/>
              </a:defRPr>
            </a:lvl1pPr>
            <a:lvl2pPr marL="457200" algn="l" rtl="0" fontAlgn="base">
              <a:spcBef>
                <a:spcPct val="0"/>
              </a:spcBef>
              <a:spcAft>
                <a:spcPct val="0"/>
              </a:spcAft>
              <a:defRPr kern="1200">
                <a:solidFill>
                  <a:schemeClr val="tx1"/>
                </a:solidFill>
                <a:latin typeface="Arial" pitchFamily="34" charset="0"/>
                <a:ea typeface="SimSun" pitchFamily="2" charset="-122"/>
                <a:cs typeface="+mn-cs"/>
              </a:defRPr>
            </a:lvl2pPr>
            <a:lvl3pPr marL="914400" algn="l" rtl="0" fontAlgn="base">
              <a:spcBef>
                <a:spcPct val="0"/>
              </a:spcBef>
              <a:spcAft>
                <a:spcPct val="0"/>
              </a:spcAft>
              <a:defRPr kern="1200">
                <a:solidFill>
                  <a:schemeClr val="tx1"/>
                </a:solidFill>
                <a:latin typeface="Arial" pitchFamily="34" charset="0"/>
                <a:ea typeface="SimSun" pitchFamily="2" charset="-122"/>
                <a:cs typeface="+mn-cs"/>
              </a:defRPr>
            </a:lvl3pPr>
            <a:lvl4pPr marL="1371600" algn="l" rtl="0" fontAlgn="base">
              <a:spcBef>
                <a:spcPct val="0"/>
              </a:spcBef>
              <a:spcAft>
                <a:spcPct val="0"/>
              </a:spcAft>
              <a:defRPr kern="1200">
                <a:solidFill>
                  <a:schemeClr val="tx1"/>
                </a:solidFill>
                <a:latin typeface="Arial" pitchFamily="34" charset="0"/>
                <a:ea typeface="SimSun" pitchFamily="2" charset="-122"/>
                <a:cs typeface="+mn-cs"/>
              </a:defRPr>
            </a:lvl4pPr>
            <a:lvl5pPr marL="1828800" algn="l" rtl="0" fontAlgn="base">
              <a:spcBef>
                <a:spcPct val="0"/>
              </a:spcBef>
              <a:spcAft>
                <a:spcPct val="0"/>
              </a:spcAft>
              <a:defRPr kern="1200">
                <a:solidFill>
                  <a:schemeClr val="tx1"/>
                </a:solidFill>
                <a:latin typeface="Arial" pitchFamily="34" charset="0"/>
                <a:ea typeface="SimSun" pitchFamily="2" charset="-122"/>
                <a:cs typeface="+mn-cs"/>
              </a:defRPr>
            </a:lvl5pPr>
            <a:lvl6pPr marL="2286000" algn="l" defTabSz="914400" rtl="0" eaLnBrk="1" latinLnBrk="0" hangingPunct="1">
              <a:defRPr kern="1200">
                <a:solidFill>
                  <a:schemeClr val="tx1"/>
                </a:solidFill>
                <a:latin typeface="Arial" pitchFamily="34" charset="0"/>
                <a:ea typeface="SimSun" pitchFamily="2" charset="-122"/>
                <a:cs typeface="+mn-cs"/>
              </a:defRPr>
            </a:lvl6pPr>
            <a:lvl7pPr marL="2743200" algn="l" defTabSz="914400" rtl="0" eaLnBrk="1" latinLnBrk="0" hangingPunct="1">
              <a:defRPr kern="1200">
                <a:solidFill>
                  <a:schemeClr val="tx1"/>
                </a:solidFill>
                <a:latin typeface="Arial" pitchFamily="34" charset="0"/>
                <a:ea typeface="SimSun" pitchFamily="2" charset="-122"/>
                <a:cs typeface="+mn-cs"/>
              </a:defRPr>
            </a:lvl7pPr>
            <a:lvl8pPr marL="3200400" algn="l" defTabSz="914400" rtl="0" eaLnBrk="1" latinLnBrk="0" hangingPunct="1">
              <a:defRPr kern="1200">
                <a:solidFill>
                  <a:schemeClr val="tx1"/>
                </a:solidFill>
                <a:latin typeface="Arial" pitchFamily="34" charset="0"/>
                <a:ea typeface="SimSun" pitchFamily="2" charset="-122"/>
                <a:cs typeface="+mn-cs"/>
              </a:defRPr>
            </a:lvl8pPr>
            <a:lvl9pPr marL="3657600" algn="l" defTabSz="914400" rtl="0" eaLnBrk="1" latinLnBrk="0" hangingPunct="1">
              <a:defRPr kern="1200">
                <a:solidFill>
                  <a:schemeClr val="tx1"/>
                </a:solidFill>
                <a:latin typeface="Arial" pitchFamily="34" charset="0"/>
                <a:ea typeface="SimSun" pitchFamily="2" charset="-122"/>
                <a:cs typeface="+mn-cs"/>
              </a:defRPr>
            </a:lvl9pPr>
          </a:lstStyle>
          <a:p>
            <a:pPr marL="285750" indent="-285750">
              <a:lnSpc>
                <a:spcPct val="150000"/>
              </a:lnSpc>
              <a:buFont typeface="Wingdings" pitchFamily="2" charset="2"/>
              <a:buChar char="n"/>
              <a:defRPr/>
            </a:pPr>
            <a:r>
              <a:rPr lang="zh-CN" altLang="en-US" sz="2200" dirty="0" smtClean="0">
                <a:latin typeface="微软雅黑" pitchFamily="34" charset="-122"/>
                <a:ea typeface="微软雅黑" pitchFamily="34" charset="-122"/>
              </a:rPr>
              <a:t>参数提取与控制</a:t>
            </a:r>
            <a:endParaRPr lang="en-US" altLang="zh-CN" sz="2200" dirty="0" smtClean="0">
              <a:latin typeface="微软雅黑" pitchFamily="34" charset="-122"/>
              <a:ea typeface="微软雅黑" pitchFamily="34" charset="-122"/>
            </a:endParaRPr>
          </a:p>
        </p:txBody>
      </p:sp>
      <p:grpSp>
        <p:nvGrpSpPr>
          <p:cNvPr id="4" name="Group 7"/>
          <p:cNvGrpSpPr>
            <a:grpSpLocks/>
          </p:cNvGrpSpPr>
          <p:nvPr/>
        </p:nvGrpSpPr>
        <p:grpSpPr bwMode="auto">
          <a:xfrm>
            <a:off x="623368" y="1628800"/>
            <a:ext cx="5146675" cy="3087688"/>
            <a:chOff x="1132" y="2217"/>
            <a:chExt cx="3242" cy="1945"/>
          </a:xfrm>
        </p:grpSpPr>
        <p:sp>
          <p:nvSpPr>
            <p:cNvPr id="5" name="Rectangle 6"/>
            <p:cNvSpPr>
              <a:spLocks noChangeArrowheads="1"/>
            </p:cNvSpPr>
            <p:nvPr/>
          </p:nvSpPr>
          <p:spPr bwMode="auto">
            <a:xfrm>
              <a:off x="1132" y="2217"/>
              <a:ext cx="3242" cy="1945"/>
            </a:xfrm>
            <a:prstGeom prst="rect">
              <a:avLst/>
            </a:prstGeom>
            <a:solidFill>
              <a:schemeClr val="bg1"/>
            </a:solidFill>
            <a:ln w="9525" algn="ctr">
              <a:solidFill>
                <a:schemeClr val="tx1"/>
              </a:solidFill>
              <a:miter lim="800000"/>
              <a:headEnd/>
              <a:tailEnd/>
            </a:ln>
            <a:effectLst>
              <a:outerShdw dist="107763" dir="2700000" algn="ctr" rotWithShape="0">
                <a:schemeClr val="bg2">
                  <a:alpha val="50000"/>
                </a:schemeClr>
              </a:outerShdw>
            </a:effectLst>
          </p:spPr>
          <p:txBody>
            <a:bodyPr wrap="none" lIns="137160" tIns="155448" rIns="137160" bIns="155448" anchor="ctr"/>
            <a:lstStyle/>
            <a:p>
              <a:endParaRPr lang="zh-CN" altLang="zh-CN"/>
            </a:p>
          </p:txBody>
        </p:sp>
        <p:pic>
          <p:nvPicPr>
            <p:cNvPr id="8" name="Picture 4"/>
            <p:cNvPicPr>
              <a:picLocks noChangeAspect="1" noChangeArrowheads="1"/>
            </p:cNvPicPr>
            <p:nvPr/>
          </p:nvPicPr>
          <p:blipFill>
            <a:blip r:embed="rId3"/>
            <a:srcRect/>
            <a:stretch>
              <a:fillRect/>
            </a:stretch>
          </p:blipFill>
          <p:spPr bwMode="auto">
            <a:xfrm>
              <a:off x="1166" y="2244"/>
              <a:ext cx="3139" cy="1871"/>
            </a:xfrm>
            <a:prstGeom prst="rect">
              <a:avLst/>
            </a:prstGeom>
            <a:noFill/>
            <a:ln w="9525" algn="ctr">
              <a:noFill/>
              <a:miter lim="800000"/>
              <a:headEnd/>
              <a:tailEnd/>
            </a:ln>
          </p:spPr>
        </p:pic>
      </p:grpSp>
      <p:pic>
        <p:nvPicPr>
          <p:cNvPr id="9" name="Picture 8"/>
          <p:cNvPicPr>
            <a:picLocks noChangeAspect="1" noChangeArrowheads="1"/>
          </p:cNvPicPr>
          <p:nvPr/>
        </p:nvPicPr>
        <p:blipFill>
          <a:blip r:embed="rId4"/>
          <a:srcRect/>
          <a:stretch>
            <a:fillRect/>
          </a:stretch>
        </p:blipFill>
        <p:spPr bwMode="auto">
          <a:xfrm>
            <a:off x="5783735" y="4267746"/>
            <a:ext cx="3306762" cy="2155825"/>
          </a:xfrm>
          <a:prstGeom prst="rect">
            <a:avLst/>
          </a:prstGeom>
          <a:noFill/>
          <a:ln w="9525" algn="ctr">
            <a:noFill/>
            <a:miter lim="800000"/>
            <a:headEnd/>
            <a:tailEnd/>
          </a:ln>
        </p:spPr>
      </p:pic>
      <p:sp>
        <p:nvSpPr>
          <p:cNvPr id="10" name="Line 8"/>
          <p:cNvSpPr>
            <a:spLocks noChangeShapeType="1"/>
          </p:cNvSpPr>
          <p:nvPr/>
        </p:nvSpPr>
        <p:spPr bwMode="auto">
          <a:xfrm flipH="1" flipV="1">
            <a:off x="1347044" y="4437112"/>
            <a:ext cx="0" cy="576064"/>
          </a:xfrm>
          <a:prstGeom prst="line">
            <a:avLst/>
          </a:prstGeom>
          <a:noFill/>
          <a:ln w="76200" cap="rnd">
            <a:solidFill>
              <a:srgbClr val="003366"/>
            </a:solidFill>
            <a:prstDash val="sysDot"/>
            <a:round/>
            <a:headEnd/>
            <a:tailEnd type="triangle" w="med" len="med"/>
          </a:ln>
        </p:spPr>
        <p:txBody>
          <a:bodyPr wrap="none" lIns="137160" tIns="155448" rIns="137160" bIns="155448" anchor="ctr"/>
          <a:lstStyle/>
          <a:p>
            <a:endParaRPr lang="zh-CN" altLang="en-US"/>
          </a:p>
        </p:txBody>
      </p:sp>
      <p:sp>
        <p:nvSpPr>
          <p:cNvPr id="11" name="AutoShape 8"/>
          <p:cNvSpPr>
            <a:spLocks noChangeArrowheads="1"/>
          </p:cNvSpPr>
          <p:nvPr/>
        </p:nvSpPr>
        <p:spPr bwMode="auto">
          <a:xfrm>
            <a:off x="323528" y="5110832"/>
            <a:ext cx="4464496" cy="1227163"/>
          </a:xfrm>
          <a:prstGeom prst="roundRect">
            <a:avLst>
              <a:gd name="adj" fmla="val 16667"/>
            </a:avLst>
          </a:prstGeom>
          <a:gradFill rotWithShape="1">
            <a:gsLst>
              <a:gs pos="0">
                <a:srgbClr val="33CCCC"/>
              </a:gs>
              <a:gs pos="100000">
                <a:srgbClr val="35CDCD"/>
              </a:gs>
            </a:gsLst>
            <a:lin ang="5400000" scaled="1"/>
          </a:gradFill>
          <a:ln w="50800">
            <a:solidFill>
              <a:srgbClr val="003366"/>
            </a:solidFill>
            <a:round/>
            <a:headEnd/>
            <a:tailEnd/>
          </a:ln>
        </p:spPr>
        <p:txBody>
          <a:bodyPr anchor="ctr"/>
          <a:lstStyle/>
          <a:p>
            <a:pPr algn="ctr">
              <a:lnSpc>
                <a:spcPct val="125000"/>
              </a:lnSpc>
              <a:spcBef>
                <a:spcPct val="50000"/>
              </a:spcBef>
            </a:pPr>
            <a:r>
              <a:rPr lang="zh-CN" altLang="zh-CN" dirty="0" smtClean="0">
                <a:latin typeface="微软雅黑" pitchFamily="34" charset="-122"/>
                <a:ea typeface="微软雅黑" pitchFamily="34" charset="-122"/>
              </a:rPr>
              <a:t>提供对</a:t>
            </a:r>
            <a:r>
              <a:rPr lang="en-US" altLang="zh-CN" dirty="0">
                <a:latin typeface="微软雅黑" pitchFamily="34" charset="-122"/>
                <a:ea typeface="微软雅黑" pitchFamily="34" charset="-122"/>
              </a:rPr>
              <a:t>CAD</a:t>
            </a:r>
            <a:r>
              <a:rPr lang="zh-CN" altLang="zh-CN" dirty="0">
                <a:latin typeface="微软雅黑" pitchFamily="34" charset="-122"/>
                <a:ea typeface="微软雅黑" pitchFamily="34" charset="-122"/>
              </a:rPr>
              <a:t>模型参数、材料特性参数、边界条件参数、计算结果参数、自研程序参数等的自动获取、管理功能。</a:t>
            </a:r>
            <a:endParaRPr lang="en-US" altLang="zh-CN" b="1" dirty="0">
              <a:latin typeface="微软雅黑" pitchFamily="34" charset="-122"/>
              <a:ea typeface="微软雅黑" pitchFamily="34" charset="-122"/>
            </a:endParaRPr>
          </a:p>
        </p:txBody>
      </p:sp>
      <p:sp>
        <p:nvSpPr>
          <p:cNvPr id="12" name="Curved Right Arrow 93"/>
          <p:cNvSpPr/>
          <p:nvPr/>
        </p:nvSpPr>
        <p:spPr bwMode="auto">
          <a:xfrm rot="15522670" flipH="1">
            <a:off x="5316909" y="3812296"/>
            <a:ext cx="337665" cy="768133"/>
          </a:xfrm>
          <a:prstGeom prst="curvedRightArrow">
            <a:avLst/>
          </a:prstGeom>
          <a:solidFill>
            <a:srgbClr val="FF0000"/>
          </a:solidFill>
          <a:ln w="9525" cap="flat" cmpd="sng" algn="ctr">
            <a:solidFill>
              <a:srgbClr val="000000"/>
            </a:solidFill>
            <a:prstDash val="solid"/>
            <a:round/>
            <a:headEnd type="none" w="med" len="med"/>
            <a:tailEnd type="none" w="med" len="med"/>
          </a:ln>
          <a:effectLst/>
        </p:spPr>
        <p:txBody>
          <a:bodyPr vert="horz" wrap="none" lIns="137160" tIns="155448" rIns="137160" bIns="155448"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charset="0"/>
            </a:endParaRPr>
          </a:p>
        </p:txBody>
      </p:sp>
    </p:spTree>
    <p:extLst>
      <p:ext uri="{BB962C8B-B14F-4D97-AF65-F5344CB8AC3E}">
        <p14:creationId xmlns:p14="http://schemas.microsoft.com/office/powerpoint/2010/main" val="314203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noChangeArrowheads="1"/>
          </p:cNvPicPr>
          <p:nvPr/>
        </p:nvPicPr>
        <p:blipFill>
          <a:blip r:embed="rId3"/>
          <a:srcRect/>
          <a:stretch>
            <a:fillRect/>
          </a:stretch>
        </p:blipFill>
        <p:spPr bwMode="auto">
          <a:xfrm>
            <a:off x="388938" y="1575668"/>
            <a:ext cx="4556125" cy="3124200"/>
          </a:xfrm>
          <a:prstGeom prst="rect">
            <a:avLst/>
          </a:prstGeom>
          <a:noFill/>
          <a:ln w="9525" algn="ctr">
            <a:noFill/>
            <a:miter lim="800000"/>
            <a:headEnd/>
            <a:tailEnd/>
          </a:ln>
          <a:effectLst>
            <a:outerShdw dist="107763" dir="2700000" algn="ctr" rotWithShape="0">
              <a:schemeClr val="bg2">
                <a:alpha val="50000"/>
              </a:schemeClr>
            </a:outerShdw>
          </a:effectLst>
        </p:spPr>
      </p:pic>
      <p:sp>
        <p:nvSpPr>
          <p:cNvPr id="6" name="Rectangle 2"/>
          <p:cNvSpPr txBox="1">
            <a:spLocks noChangeArrowheads="1"/>
          </p:cNvSpPr>
          <p:nvPr/>
        </p:nvSpPr>
        <p:spPr bwMode="auto">
          <a:xfrm>
            <a:off x="0" y="72008"/>
            <a:ext cx="6707188" cy="69269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500">
                <a:solidFill>
                  <a:schemeClr val="tx1"/>
                </a:solidFill>
                <a:latin typeface="+mj-lt"/>
                <a:ea typeface="+mj-ea"/>
                <a:cs typeface="+mj-cs"/>
              </a:defRPr>
            </a:lvl1pPr>
            <a:lvl2pPr algn="l" rtl="0" eaLnBrk="0" fontAlgn="base" hangingPunct="0">
              <a:spcBef>
                <a:spcPct val="0"/>
              </a:spcBef>
              <a:spcAft>
                <a:spcPct val="0"/>
              </a:spcAft>
              <a:defRPr sz="2500">
                <a:solidFill>
                  <a:schemeClr val="tx1"/>
                </a:solidFill>
                <a:latin typeface="Arial" charset="0"/>
                <a:ea typeface="黑体" pitchFamily="2" charset="-122"/>
              </a:defRPr>
            </a:lvl2pPr>
            <a:lvl3pPr algn="l" rtl="0" eaLnBrk="0" fontAlgn="base" hangingPunct="0">
              <a:spcBef>
                <a:spcPct val="0"/>
              </a:spcBef>
              <a:spcAft>
                <a:spcPct val="0"/>
              </a:spcAft>
              <a:defRPr sz="2500">
                <a:solidFill>
                  <a:schemeClr val="tx1"/>
                </a:solidFill>
                <a:latin typeface="Arial" charset="0"/>
                <a:ea typeface="黑体" pitchFamily="2" charset="-122"/>
              </a:defRPr>
            </a:lvl3pPr>
            <a:lvl4pPr algn="l" rtl="0" eaLnBrk="0" fontAlgn="base" hangingPunct="0">
              <a:spcBef>
                <a:spcPct val="0"/>
              </a:spcBef>
              <a:spcAft>
                <a:spcPct val="0"/>
              </a:spcAft>
              <a:defRPr sz="2500">
                <a:solidFill>
                  <a:schemeClr val="tx1"/>
                </a:solidFill>
                <a:latin typeface="Arial" charset="0"/>
                <a:ea typeface="黑体" pitchFamily="2" charset="-122"/>
              </a:defRPr>
            </a:lvl4pPr>
            <a:lvl5pPr algn="l" rtl="0" eaLnBrk="0" fontAlgn="base" hangingPunct="0">
              <a:spcBef>
                <a:spcPct val="0"/>
              </a:spcBef>
              <a:spcAft>
                <a:spcPct val="0"/>
              </a:spcAft>
              <a:defRPr sz="2500">
                <a:solidFill>
                  <a:schemeClr val="tx1"/>
                </a:solidFill>
                <a:latin typeface="Arial" charset="0"/>
                <a:ea typeface="黑体" pitchFamily="2" charset="-122"/>
              </a:defRPr>
            </a:lvl5pPr>
            <a:lvl6pPr marL="457200" algn="l" rtl="0" fontAlgn="base">
              <a:spcBef>
                <a:spcPct val="0"/>
              </a:spcBef>
              <a:spcAft>
                <a:spcPct val="0"/>
              </a:spcAft>
              <a:defRPr sz="2500">
                <a:solidFill>
                  <a:schemeClr val="tx1"/>
                </a:solidFill>
                <a:latin typeface="Arial" charset="0"/>
                <a:ea typeface="黑体" pitchFamily="2" charset="-122"/>
              </a:defRPr>
            </a:lvl6pPr>
            <a:lvl7pPr marL="914400" algn="l" rtl="0" fontAlgn="base">
              <a:spcBef>
                <a:spcPct val="0"/>
              </a:spcBef>
              <a:spcAft>
                <a:spcPct val="0"/>
              </a:spcAft>
              <a:defRPr sz="2500">
                <a:solidFill>
                  <a:schemeClr val="tx1"/>
                </a:solidFill>
                <a:latin typeface="Arial" charset="0"/>
                <a:ea typeface="黑体" pitchFamily="2" charset="-122"/>
              </a:defRPr>
            </a:lvl7pPr>
            <a:lvl8pPr marL="1371600" algn="l" rtl="0" fontAlgn="base">
              <a:spcBef>
                <a:spcPct val="0"/>
              </a:spcBef>
              <a:spcAft>
                <a:spcPct val="0"/>
              </a:spcAft>
              <a:defRPr sz="2500">
                <a:solidFill>
                  <a:schemeClr val="tx1"/>
                </a:solidFill>
                <a:latin typeface="Arial" charset="0"/>
                <a:ea typeface="黑体" pitchFamily="2" charset="-122"/>
              </a:defRPr>
            </a:lvl8pPr>
            <a:lvl9pPr marL="1828800" algn="l" rtl="0" fontAlgn="base">
              <a:spcBef>
                <a:spcPct val="0"/>
              </a:spcBef>
              <a:spcAft>
                <a:spcPct val="0"/>
              </a:spcAft>
              <a:defRPr sz="2500">
                <a:solidFill>
                  <a:schemeClr val="tx1"/>
                </a:solidFill>
                <a:latin typeface="Arial" charset="0"/>
                <a:ea typeface="黑体" pitchFamily="2" charset="-122"/>
              </a:defRPr>
            </a:lvl9pPr>
          </a:lstStyle>
          <a:p>
            <a:pPr eaLnBrk="1" hangingPunct="1"/>
            <a:r>
              <a:rPr lang="zh-CN" altLang="en-US" dirty="0" smtClean="0"/>
              <a:t>多方案对比</a:t>
            </a:r>
          </a:p>
        </p:txBody>
      </p:sp>
      <p:sp>
        <p:nvSpPr>
          <p:cNvPr id="7" name="TextBox 1"/>
          <p:cNvSpPr txBox="1"/>
          <p:nvPr/>
        </p:nvSpPr>
        <p:spPr>
          <a:xfrm>
            <a:off x="0" y="908720"/>
            <a:ext cx="8820472" cy="540341"/>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SimSun" pitchFamily="2" charset="-122"/>
                <a:cs typeface="+mn-cs"/>
              </a:defRPr>
            </a:lvl1pPr>
            <a:lvl2pPr marL="457200" algn="l" rtl="0" fontAlgn="base">
              <a:spcBef>
                <a:spcPct val="0"/>
              </a:spcBef>
              <a:spcAft>
                <a:spcPct val="0"/>
              </a:spcAft>
              <a:defRPr kern="1200">
                <a:solidFill>
                  <a:schemeClr val="tx1"/>
                </a:solidFill>
                <a:latin typeface="Arial" pitchFamily="34" charset="0"/>
                <a:ea typeface="SimSun" pitchFamily="2" charset="-122"/>
                <a:cs typeface="+mn-cs"/>
              </a:defRPr>
            </a:lvl2pPr>
            <a:lvl3pPr marL="914400" algn="l" rtl="0" fontAlgn="base">
              <a:spcBef>
                <a:spcPct val="0"/>
              </a:spcBef>
              <a:spcAft>
                <a:spcPct val="0"/>
              </a:spcAft>
              <a:defRPr kern="1200">
                <a:solidFill>
                  <a:schemeClr val="tx1"/>
                </a:solidFill>
                <a:latin typeface="Arial" pitchFamily="34" charset="0"/>
                <a:ea typeface="SimSun" pitchFamily="2" charset="-122"/>
                <a:cs typeface="+mn-cs"/>
              </a:defRPr>
            </a:lvl3pPr>
            <a:lvl4pPr marL="1371600" algn="l" rtl="0" fontAlgn="base">
              <a:spcBef>
                <a:spcPct val="0"/>
              </a:spcBef>
              <a:spcAft>
                <a:spcPct val="0"/>
              </a:spcAft>
              <a:defRPr kern="1200">
                <a:solidFill>
                  <a:schemeClr val="tx1"/>
                </a:solidFill>
                <a:latin typeface="Arial" pitchFamily="34" charset="0"/>
                <a:ea typeface="SimSun" pitchFamily="2" charset="-122"/>
                <a:cs typeface="+mn-cs"/>
              </a:defRPr>
            </a:lvl4pPr>
            <a:lvl5pPr marL="1828800" algn="l" rtl="0" fontAlgn="base">
              <a:spcBef>
                <a:spcPct val="0"/>
              </a:spcBef>
              <a:spcAft>
                <a:spcPct val="0"/>
              </a:spcAft>
              <a:defRPr kern="1200">
                <a:solidFill>
                  <a:schemeClr val="tx1"/>
                </a:solidFill>
                <a:latin typeface="Arial" pitchFamily="34" charset="0"/>
                <a:ea typeface="SimSun" pitchFamily="2" charset="-122"/>
                <a:cs typeface="+mn-cs"/>
              </a:defRPr>
            </a:lvl5pPr>
            <a:lvl6pPr marL="2286000" algn="l" defTabSz="914400" rtl="0" eaLnBrk="1" latinLnBrk="0" hangingPunct="1">
              <a:defRPr kern="1200">
                <a:solidFill>
                  <a:schemeClr val="tx1"/>
                </a:solidFill>
                <a:latin typeface="Arial" pitchFamily="34" charset="0"/>
                <a:ea typeface="SimSun" pitchFamily="2" charset="-122"/>
                <a:cs typeface="+mn-cs"/>
              </a:defRPr>
            </a:lvl6pPr>
            <a:lvl7pPr marL="2743200" algn="l" defTabSz="914400" rtl="0" eaLnBrk="1" latinLnBrk="0" hangingPunct="1">
              <a:defRPr kern="1200">
                <a:solidFill>
                  <a:schemeClr val="tx1"/>
                </a:solidFill>
                <a:latin typeface="Arial" pitchFamily="34" charset="0"/>
                <a:ea typeface="SimSun" pitchFamily="2" charset="-122"/>
                <a:cs typeface="+mn-cs"/>
              </a:defRPr>
            </a:lvl7pPr>
            <a:lvl8pPr marL="3200400" algn="l" defTabSz="914400" rtl="0" eaLnBrk="1" latinLnBrk="0" hangingPunct="1">
              <a:defRPr kern="1200">
                <a:solidFill>
                  <a:schemeClr val="tx1"/>
                </a:solidFill>
                <a:latin typeface="Arial" pitchFamily="34" charset="0"/>
                <a:ea typeface="SimSun" pitchFamily="2" charset="-122"/>
                <a:cs typeface="+mn-cs"/>
              </a:defRPr>
            </a:lvl8pPr>
            <a:lvl9pPr marL="3657600" algn="l" defTabSz="914400" rtl="0" eaLnBrk="1" latinLnBrk="0" hangingPunct="1">
              <a:defRPr kern="1200">
                <a:solidFill>
                  <a:schemeClr val="tx1"/>
                </a:solidFill>
                <a:latin typeface="Arial" pitchFamily="34" charset="0"/>
                <a:ea typeface="SimSun" pitchFamily="2" charset="-122"/>
                <a:cs typeface="+mn-cs"/>
              </a:defRPr>
            </a:lvl9pPr>
          </a:lstStyle>
          <a:p>
            <a:pPr marL="285750" indent="-285750">
              <a:lnSpc>
                <a:spcPct val="150000"/>
              </a:lnSpc>
              <a:buFont typeface="Wingdings" pitchFamily="2" charset="2"/>
              <a:buChar char="n"/>
              <a:defRPr/>
            </a:pPr>
            <a:r>
              <a:rPr lang="zh-CN" altLang="en-US" sz="2200" dirty="0" smtClean="0">
                <a:latin typeface="微软雅黑" pitchFamily="34" charset="-122"/>
                <a:ea typeface="微软雅黑" pitchFamily="34" charset="-122"/>
              </a:rPr>
              <a:t>多方案比较</a:t>
            </a:r>
            <a:endParaRPr lang="en-US" altLang="zh-CN" sz="2200" dirty="0" smtClean="0">
              <a:latin typeface="微软雅黑" pitchFamily="34" charset="-122"/>
              <a:ea typeface="微软雅黑" pitchFamily="34" charset="-122"/>
            </a:endParaRPr>
          </a:p>
        </p:txBody>
      </p:sp>
      <p:sp>
        <p:nvSpPr>
          <p:cNvPr id="10" name="Line 8"/>
          <p:cNvSpPr>
            <a:spLocks noChangeShapeType="1"/>
          </p:cNvSpPr>
          <p:nvPr/>
        </p:nvSpPr>
        <p:spPr bwMode="auto">
          <a:xfrm flipH="1" flipV="1">
            <a:off x="1347044" y="4437112"/>
            <a:ext cx="0" cy="576064"/>
          </a:xfrm>
          <a:prstGeom prst="line">
            <a:avLst/>
          </a:prstGeom>
          <a:noFill/>
          <a:ln w="76200" cap="rnd">
            <a:solidFill>
              <a:srgbClr val="003366"/>
            </a:solidFill>
            <a:prstDash val="sysDot"/>
            <a:round/>
            <a:headEnd/>
            <a:tailEnd type="triangle" w="med" len="med"/>
          </a:ln>
        </p:spPr>
        <p:txBody>
          <a:bodyPr wrap="none" lIns="137160" tIns="155448" rIns="137160" bIns="155448" anchor="ctr"/>
          <a:lstStyle/>
          <a:p>
            <a:endParaRPr lang="zh-CN" altLang="en-US"/>
          </a:p>
        </p:txBody>
      </p:sp>
      <p:sp>
        <p:nvSpPr>
          <p:cNvPr id="11" name="AutoShape 8"/>
          <p:cNvSpPr>
            <a:spLocks noChangeArrowheads="1"/>
          </p:cNvSpPr>
          <p:nvPr/>
        </p:nvSpPr>
        <p:spPr bwMode="auto">
          <a:xfrm>
            <a:off x="323528" y="5110832"/>
            <a:ext cx="4464496" cy="1414512"/>
          </a:xfrm>
          <a:prstGeom prst="roundRect">
            <a:avLst>
              <a:gd name="adj" fmla="val 16667"/>
            </a:avLst>
          </a:prstGeom>
          <a:gradFill rotWithShape="1">
            <a:gsLst>
              <a:gs pos="0">
                <a:srgbClr val="33CCCC"/>
              </a:gs>
              <a:gs pos="100000">
                <a:srgbClr val="35CDCD"/>
              </a:gs>
            </a:gsLst>
            <a:lin ang="5400000" scaled="1"/>
          </a:gradFill>
          <a:ln w="50800">
            <a:solidFill>
              <a:srgbClr val="003366"/>
            </a:solidFill>
            <a:round/>
            <a:headEnd/>
            <a:tailEnd/>
          </a:ln>
        </p:spPr>
        <p:txBody>
          <a:bodyPr anchor="ctr"/>
          <a:lstStyle/>
          <a:p>
            <a:pPr>
              <a:spcBef>
                <a:spcPct val="50000"/>
              </a:spcBef>
            </a:pPr>
            <a:r>
              <a:rPr lang="zh-CN" altLang="zh-CN" dirty="0">
                <a:latin typeface="微软雅黑" pitchFamily="34" charset="-122"/>
                <a:ea typeface="微软雅黑" pitchFamily="34" charset="-122"/>
              </a:rPr>
              <a:t>输入输出参数组成一个完整的参数化</a:t>
            </a:r>
            <a:r>
              <a:rPr lang="zh-CN" altLang="zh-CN" dirty="0" smtClean="0">
                <a:latin typeface="微软雅黑" pitchFamily="34" charset="-122"/>
                <a:ea typeface="微软雅黑" pitchFamily="34" charset="-122"/>
              </a:rPr>
              <a:t>数据流</a:t>
            </a:r>
            <a:r>
              <a:rPr lang="zh-CN" altLang="en-US" dirty="0" smtClean="0">
                <a:latin typeface="微软雅黑" pitchFamily="34" charset="-122"/>
                <a:ea typeface="微软雅黑" pitchFamily="34" charset="-122"/>
              </a:rPr>
              <a:t>，形成一个设计点；</a:t>
            </a:r>
            <a:endParaRPr lang="en-US" altLang="zh-CN" dirty="0" smtClean="0">
              <a:latin typeface="微软雅黑" pitchFamily="34" charset="-122"/>
              <a:ea typeface="微软雅黑" pitchFamily="34" charset="-122"/>
            </a:endParaRPr>
          </a:p>
          <a:p>
            <a:pPr>
              <a:spcBef>
                <a:spcPct val="50000"/>
              </a:spcBef>
            </a:pPr>
            <a:r>
              <a:rPr lang="zh-CN" altLang="zh-CN" dirty="0">
                <a:latin typeface="微软雅黑" pitchFamily="34" charset="-122"/>
                <a:ea typeface="微软雅黑" pitchFamily="34" charset="-122"/>
              </a:rPr>
              <a:t>快速的对同</a:t>
            </a:r>
            <a:r>
              <a:rPr lang="zh-CN" altLang="zh-CN" dirty="0" smtClean="0">
                <a:latin typeface="微软雅黑" pitchFamily="34" charset="-122"/>
                <a:ea typeface="微软雅黑" pitchFamily="34" charset="-122"/>
              </a:rPr>
              <a:t>一</a:t>
            </a:r>
            <a:r>
              <a:rPr lang="zh-CN" altLang="en-US" dirty="0" smtClean="0">
                <a:latin typeface="微软雅黑" pitchFamily="34" charset="-122"/>
                <a:ea typeface="微软雅黑" pitchFamily="34" charset="-122"/>
              </a:rPr>
              <a:t>过程</a:t>
            </a:r>
            <a:r>
              <a:rPr lang="zh-CN" altLang="zh-CN" dirty="0" smtClean="0">
                <a:latin typeface="微软雅黑" pitchFamily="34" charset="-122"/>
                <a:ea typeface="微软雅黑" pitchFamily="34" charset="-122"/>
              </a:rPr>
              <a:t>在</a:t>
            </a:r>
            <a:r>
              <a:rPr lang="zh-CN" altLang="zh-CN" dirty="0">
                <a:latin typeface="微软雅黑" pitchFamily="34" charset="-122"/>
                <a:ea typeface="微软雅黑" pitchFamily="34" charset="-122"/>
              </a:rPr>
              <a:t>不同输入参数下的响应进行比较、评判</a:t>
            </a:r>
            <a:endParaRPr lang="en-US" altLang="zh-CN" b="1" dirty="0">
              <a:latin typeface="微软雅黑" pitchFamily="34" charset="-122"/>
              <a:ea typeface="微软雅黑" pitchFamily="34" charset="-122"/>
            </a:endParaRPr>
          </a:p>
        </p:txBody>
      </p:sp>
      <p:pic>
        <p:nvPicPr>
          <p:cNvPr id="14" name="Picture 4"/>
          <p:cNvPicPr>
            <a:picLocks noChangeAspect="1" noChangeArrowheads="1"/>
          </p:cNvPicPr>
          <p:nvPr/>
        </p:nvPicPr>
        <p:blipFill>
          <a:blip r:embed="rId4"/>
          <a:srcRect/>
          <a:stretch>
            <a:fillRect/>
          </a:stretch>
        </p:blipFill>
        <p:spPr bwMode="auto">
          <a:xfrm>
            <a:off x="3851920" y="1896988"/>
            <a:ext cx="5211762" cy="2324100"/>
          </a:xfrm>
          <a:prstGeom prst="rect">
            <a:avLst/>
          </a:prstGeom>
          <a:noFill/>
          <a:ln w="9525" algn="ctr">
            <a:noFill/>
            <a:miter lim="800000"/>
            <a:headEnd/>
            <a:tailEnd/>
          </a:ln>
          <a:effectLst>
            <a:outerShdw dist="107763" dir="2700000" algn="ctr" rotWithShape="0">
              <a:schemeClr val="bg2">
                <a:alpha val="50000"/>
              </a:schemeClr>
            </a:outerShdw>
          </a:effectLst>
        </p:spPr>
      </p:pic>
      <p:sp>
        <p:nvSpPr>
          <p:cNvPr id="12" name="Curved Right Arrow 93"/>
          <p:cNvSpPr/>
          <p:nvPr/>
        </p:nvSpPr>
        <p:spPr bwMode="auto">
          <a:xfrm rot="15522670" flipH="1">
            <a:off x="3763405" y="1433219"/>
            <a:ext cx="337665" cy="768133"/>
          </a:xfrm>
          <a:prstGeom prst="curvedRightArrow">
            <a:avLst/>
          </a:prstGeom>
          <a:solidFill>
            <a:srgbClr val="FF0000"/>
          </a:solidFill>
          <a:ln w="9525" cap="flat" cmpd="sng" algn="ctr">
            <a:solidFill>
              <a:srgbClr val="000000"/>
            </a:solidFill>
            <a:prstDash val="solid"/>
            <a:round/>
            <a:headEnd type="none" w="med" len="med"/>
            <a:tailEnd type="none" w="med" len="med"/>
          </a:ln>
          <a:effectLst/>
        </p:spPr>
        <p:txBody>
          <a:bodyPr vert="horz" wrap="none" lIns="137160" tIns="155448" rIns="137160" bIns="155448"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charset="0"/>
            </a:endParaRPr>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6683" y="1548058"/>
            <a:ext cx="4067175"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Curved Right Arrow 93"/>
          <p:cNvSpPr/>
          <p:nvPr/>
        </p:nvSpPr>
        <p:spPr bwMode="auto">
          <a:xfrm rot="20606417" flipH="1">
            <a:off x="8385969" y="1585619"/>
            <a:ext cx="337665" cy="768133"/>
          </a:xfrm>
          <a:prstGeom prst="curvedRightArrow">
            <a:avLst/>
          </a:prstGeom>
          <a:solidFill>
            <a:srgbClr val="FF0000"/>
          </a:solidFill>
          <a:ln w="9525" cap="flat" cmpd="sng" algn="ctr">
            <a:solidFill>
              <a:srgbClr val="000000"/>
            </a:solidFill>
            <a:prstDash val="solid"/>
            <a:round/>
            <a:headEnd type="none" w="med" len="med"/>
            <a:tailEnd type="none" w="med" len="med"/>
          </a:ln>
          <a:effectLst/>
        </p:spPr>
        <p:txBody>
          <a:bodyPr vert="horz" wrap="none" lIns="137160" tIns="155448" rIns="137160" bIns="155448"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charset="0"/>
            </a:endParaRPr>
          </a:p>
        </p:txBody>
      </p:sp>
    </p:spTree>
    <p:extLst>
      <p:ext uri="{BB962C8B-B14F-4D97-AF65-F5344CB8AC3E}">
        <p14:creationId xmlns:p14="http://schemas.microsoft.com/office/powerpoint/2010/main" val="73261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22"/>
                                        </p:tgtEl>
                                        <p:attrNameLst>
                                          <p:attrName>style.visibility</p:attrName>
                                        </p:attrNameLst>
                                      </p:cBhvr>
                                      <p:to>
                                        <p:strVal val="visible"/>
                                      </p:to>
                                    </p:set>
                                    <p:animEffect transition="in" filter="fade">
                                      <p:cBhvr>
                                        <p:cTn id="27" dur="500"/>
                                        <p:tgtEl>
                                          <p:spTgt spid="5122"/>
                                        </p:tgtEl>
                                      </p:cBhvr>
                                    </p:animEffect>
                                  </p:childTnLst>
                                </p:cTn>
                              </p:par>
                            </p:childTnLst>
                          </p:cTn>
                        </p:par>
                        <p:par>
                          <p:cTn id="28" fill="hold">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项目背景</a:t>
            </a:r>
          </a:p>
        </p:txBody>
      </p:sp>
      <p:pic>
        <p:nvPicPr>
          <p:cNvPr id="4" name="Picture 6" descr="http://f.hiphotos.baidu.com/baike/pic/item/bf096b63f6246b6061d55cc0ebf81a4c500fa2af.jpg"/>
          <p:cNvPicPr>
            <a:picLocks noChangeAspect="1" noChangeArrowheads="1"/>
          </p:cNvPicPr>
          <p:nvPr/>
        </p:nvPicPr>
        <p:blipFill>
          <a:blip r:embed="rId2" cstate="print"/>
          <a:srcRect/>
          <a:stretch>
            <a:fillRect/>
          </a:stretch>
        </p:blipFill>
        <p:spPr bwMode="auto">
          <a:xfrm>
            <a:off x="6012160" y="4839722"/>
            <a:ext cx="3131840" cy="2038444"/>
          </a:xfrm>
          <a:prstGeom prst="rect">
            <a:avLst/>
          </a:prstGeom>
          <a:noFill/>
        </p:spPr>
      </p:pic>
      <p:sp>
        <p:nvSpPr>
          <p:cNvPr id="5" name="内容占位符 2"/>
          <p:cNvSpPr>
            <a:spLocks noGrp="1"/>
          </p:cNvSpPr>
          <p:nvPr>
            <p:ph idx="1"/>
          </p:nvPr>
        </p:nvSpPr>
        <p:spPr>
          <a:xfrm>
            <a:off x="179512" y="1052736"/>
            <a:ext cx="8642350" cy="4713288"/>
          </a:xfrm>
        </p:spPr>
        <p:txBody>
          <a:bodyPr/>
          <a:lstStyle/>
          <a:p>
            <a:r>
              <a:rPr lang="zh-CN" altLang="en-US" sz="1800" dirty="0" smtClean="0"/>
              <a:t>企业现状：</a:t>
            </a:r>
            <a:endParaRPr lang="en-US" altLang="zh-CN" sz="1800" dirty="0" smtClean="0"/>
          </a:p>
          <a:p>
            <a:pPr lvl="1"/>
            <a:r>
              <a:rPr lang="zh-CN" altLang="en-US" sz="1800" dirty="0" smtClean="0"/>
              <a:t>主要设计单位为科研所，人员</a:t>
            </a:r>
            <a:r>
              <a:rPr lang="en-US" altLang="zh-CN" sz="1800" dirty="0" smtClean="0"/>
              <a:t>400</a:t>
            </a:r>
            <a:r>
              <a:rPr lang="zh-CN" altLang="en-US" sz="1800" dirty="0" smtClean="0"/>
              <a:t>人左右，研发人员</a:t>
            </a:r>
            <a:r>
              <a:rPr lang="en-US" altLang="zh-CN" sz="1800" dirty="0" smtClean="0"/>
              <a:t>200</a:t>
            </a:r>
            <a:r>
              <a:rPr lang="zh-CN" altLang="en-US" sz="1800" dirty="0" smtClean="0"/>
              <a:t>余人；</a:t>
            </a:r>
            <a:endParaRPr lang="en-US" altLang="zh-CN" sz="1800" dirty="0" smtClean="0"/>
          </a:p>
          <a:p>
            <a:pPr lvl="1"/>
            <a:r>
              <a:rPr lang="zh-CN" altLang="en-US" sz="1800" dirty="0"/>
              <a:t>涉及</a:t>
            </a:r>
            <a:r>
              <a:rPr lang="zh-CN" altLang="en-US" sz="1800" dirty="0" smtClean="0"/>
              <a:t>履带</a:t>
            </a:r>
            <a:r>
              <a:rPr lang="en-US" altLang="zh-CN" sz="1800" dirty="0" smtClean="0"/>
              <a:t>/</a:t>
            </a:r>
            <a:r>
              <a:rPr lang="zh-CN" altLang="en-US" sz="1800" dirty="0" smtClean="0"/>
              <a:t>轮式总体、炮塔、传动、电气与防护、行动专业；</a:t>
            </a:r>
            <a:endParaRPr lang="en-US" altLang="zh-CN" sz="1800" dirty="0" smtClean="0"/>
          </a:p>
          <a:p>
            <a:pPr lvl="1"/>
            <a:r>
              <a:rPr lang="zh-CN" altLang="en-US" sz="1800" dirty="0"/>
              <a:t>以</a:t>
            </a:r>
            <a:r>
              <a:rPr lang="zh-CN" altLang="en-US" sz="1800" dirty="0" smtClean="0"/>
              <a:t>自主型号研制和兵器</a:t>
            </a:r>
            <a:r>
              <a:rPr lang="en-US" altLang="zh-CN" sz="1800" dirty="0" smtClean="0"/>
              <a:t>201</a:t>
            </a:r>
            <a:r>
              <a:rPr lang="zh-CN" altLang="en-US" sz="1800" dirty="0" smtClean="0"/>
              <a:t>所联合设计型号；</a:t>
            </a:r>
            <a:endParaRPr lang="en-US" altLang="zh-CN" sz="1800" dirty="0" smtClean="0"/>
          </a:p>
          <a:p>
            <a:r>
              <a:rPr lang="zh-CN" altLang="en-US" sz="1800" dirty="0" smtClean="0"/>
              <a:t>信息化现状</a:t>
            </a:r>
            <a:endParaRPr lang="en-US" altLang="zh-CN" sz="1800" dirty="0" smtClean="0"/>
          </a:p>
          <a:p>
            <a:pPr lvl="1"/>
            <a:r>
              <a:rPr lang="zh-CN" altLang="en-US" sz="1800" dirty="0" smtClean="0"/>
              <a:t>设计软件：</a:t>
            </a:r>
            <a:r>
              <a:rPr lang="en-US" altLang="zh-CN" sz="1800" dirty="0" smtClean="0"/>
              <a:t>AutoCAD</a:t>
            </a:r>
            <a:r>
              <a:rPr lang="zh-CN" altLang="en-US" sz="1800" dirty="0" smtClean="0"/>
              <a:t>、</a:t>
            </a:r>
            <a:r>
              <a:rPr lang="en-US" altLang="zh-CN" sz="1800" dirty="0" smtClean="0"/>
              <a:t>Pro/E</a:t>
            </a:r>
            <a:r>
              <a:rPr lang="zh-CN" altLang="en-US" sz="1800" dirty="0" smtClean="0"/>
              <a:t>；</a:t>
            </a:r>
            <a:endParaRPr lang="en-US" altLang="zh-CN" sz="1800" dirty="0" smtClean="0"/>
          </a:p>
          <a:p>
            <a:pPr lvl="1"/>
            <a:r>
              <a:rPr lang="zh-CN" altLang="en-US" sz="1800" dirty="0" smtClean="0"/>
              <a:t>仿真软件：</a:t>
            </a:r>
            <a:r>
              <a:rPr lang="en-US" altLang="zh-CN" sz="1800" dirty="0" smtClean="0"/>
              <a:t>ANSYS</a:t>
            </a:r>
            <a:r>
              <a:rPr lang="zh-CN" altLang="en-US" sz="1800" dirty="0" smtClean="0"/>
              <a:t>、</a:t>
            </a:r>
            <a:r>
              <a:rPr lang="en-US" altLang="zh-CN" sz="1800" dirty="0" smtClean="0"/>
              <a:t>NASTRAN</a:t>
            </a:r>
            <a:r>
              <a:rPr lang="zh-CN" altLang="en-US" sz="1800" dirty="0" smtClean="0"/>
              <a:t>、</a:t>
            </a:r>
            <a:r>
              <a:rPr lang="en-US" altLang="zh-CN" sz="1800" dirty="0" err="1" smtClean="0"/>
              <a:t>CFDDesign</a:t>
            </a:r>
            <a:r>
              <a:rPr lang="zh-CN" altLang="en-US" sz="1800" dirty="0" smtClean="0"/>
              <a:t>、</a:t>
            </a:r>
            <a:r>
              <a:rPr lang="en-US" altLang="zh-CN" sz="1800" dirty="0" smtClean="0"/>
              <a:t>Adams</a:t>
            </a:r>
            <a:r>
              <a:rPr lang="zh-CN" altLang="en-US" sz="1800" dirty="0" smtClean="0"/>
              <a:t>、</a:t>
            </a:r>
            <a:r>
              <a:rPr lang="en-US" altLang="zh-CN" sz="1800" dirty="0" smtClean="0"/>
              <a:t>Fatigue</a:t>
            </a:r>
            <a:r>
              <a:rPr lang="zh-CN" altLang="en-US" sz="1800" dirty="0" smtClean="0"/>
              <a:t>；</a:t>
            </a:r>
            <a:endParaRPr lang="en-US" altLang="zh-CN" sz="1800" dirty="0" smtClean="0"/>
          </a:p>
          <a:p>
            <a:pPr lvl="1"/>
            <a:r>
              <a:rPr lang="zh-CN" altLang="en-US" sz="1800" dirty="0" smtClean="0"/>
              <a:t>产品数据管理系统：</a:t>
            </a:r>
            <a:r>
              <a:rPr lang="en-US" altLang="zh-CN" sz="1800" dirty="0" err="1" smtClean="0"/>
              <a:t>Windchill</a:t>
            </a:r>
            <a:r>
              <a:rPr lang="zh-CN" altLang="en-US" sz="1800" dirty="0" smtClean="0"/>
              <a:t>；</a:t>
            </a:r>
            <a:endParaRPr lang="en-US" altLang="zh-CN" sz="1800" dirty="0" smtClean="0"/>
          </a:p>
          <a:p>
            <a:r>
              <a:rPr lang="zh-CN" altLang="en-US" sz="1800" dirty="0" smtClean="0"/>
              <a:t>建设需求</a:t>
            </a:r>
            <a:endParaRPr lang="en-US" altLang="zh-CN" sz="1800" dirty="0"/>
          </a:p>
          <a:p>
            <a:pPr lvl="1"/>
            <a:r>
              <a:rPr lang="zh-CN" altLang="en-US" sz="1800" dirty="0" smtClean="0"/>
              <a:t>仿真软件</a:t>
            </a:r>
            <a:r>
              <a:rPr lang="zh-CN" altLang="en-US" sz="1800" dirty="0"/>
              <a:t>：</a:t>
            </a:r>
            <a:r>
              <a:rPr lang="en-US" altLang="zh-CN" sz="1800" dirty="0"/>
              <a:t>ANSYS</a:t>
            </a:r>
            <a:r>
              <a:rPr lang="zh-CN" altLang="en-US" sz="1800" dirty="0" smtClean="0"/>
              <a:t>、</a:t>
            </a:r>
            <a:r>
              <a:rPr lang="en-US" altLang="zh-CN" sz="1800" dirty="0" smtClean="0"/>
              <a:t>Tosca</a:t>
            </a:r>
            <a:r>
              <a:rPr lang="zh-CN" altLang="en-US" sz="1800" dirty="0" smtClean="0"/>
              <a:t>、</a:t>
            </a:r>
            <a:r>
              <a:rPr lang="en-US" altLang="zh-CN" sz="1800" dirty="0" smtClean="0"/>
              <a:t>Fluent</a:t>
            </a:r>
            <a:r>
              <a:rPr lang="zh-CN" altLang="en-US" sz="1800" dirty="0" smtClean="0"/>
              <a:t>、</a:t>
            </a:r>
            <a:r>
              <a:rPr lang="en-US" altLang="zh-CN" sz="1800" dirty="0" smtClean="0"/>
              <a:t>LS-</a:t>
            </a:r>
            <a:r>
              <a:rPr lang="en-US" altLang="zh-CN" sz="1800" dirty="0" err="1" smtClean="0"/>
              <a:t>Dyna</a:t>
            </a:r>
            <a:r>
              <a:rPr lang="zh-CN" altLang="en-US" sz="1800" dirty="0" smtClean="0"/>
              <a:t>、</a:t>
            </a:r>
            <a:r>
              <a:rPr lang="en-US" altLang="zh-CN" sz="1800" dirty="0" err="1" smtClean="0"/>
              <a:t>Autodyn</a:t>
            </a:r>
            <a:r>
              <a:rPr lang="zh-CN" altLang="en-US" sz="1800" dirty="0" smtClean="0"/>
              <a:t>；</a:t>
            </a:r>
            <a:endParaRPr lang="en-US" altLang="zh-CN" sz="1800" dirty="0" smtClean="0"/>
          </a:p>
          <a:p>
            <a:pPr lvl="1"/>
            <a:r>
              <a:rPr lang="zh-CN" altLang="en-US" sz="1800" dirty="0"/>
              <a:t>多</a:t>
            </a:r>
            <a:r>
              <a:rPr lang="zh-CN" altLang="en-US" sz="1800" dirty="0" smtClean="0"/>
              <a:t>学科优化：</a:t>
            </a:r>
            <a:r>
              <a:rPr lang="en-US" altLang="zh-CN" sz="1800" dirty="0" err="1" smtClean="0"/>
              <a:t>ModelCenter</a:t>
            </a:r>
            <a:endParaRPr lang="en-US" altLang="zh-CN" sz="1800" dirty="0"/>
          </a:p>
          <a:p>
            <a:pPr lvl="1"/>
            <a:r>
              <a:rPr lang="zh-CN" altLang="en-US" sz="1800" dirty="0" smtClean="0"/>
              <a:t>平台软件：科研项目管理、仿真管理平台、</a:t>
            </a:r>
            <a:endParaRPr lang="en-US" altLang="zh-CN" sz="1800" dirty="0" smtClean="0"/>
          </a:p>
          <a:p>
            <a:pPr marL="914400" lvl="2" indent="0">
              <a:buNone/>
            </a:pPr>
            <a:r>
              <a:rPr lang="zh-CN" altLang="en-US" sz="1800" dirty="0" smtClean="0"/>
              <a:t>产品知识库、设计质量管理、试验数据管理；</a:t>
            </a:r>
            <a:endParaRPr lang="en-US" altLang="zh-CN" sz="1800" dirty="0" smtClean="0"/>
          </a:p>
          <a:p>
            <a:pPr lvl="1"/>
            <a:endParaRPr lang="en-US" altLang="zh-CN" sz="1800" dirty="0" smtClean="0"/>
          </a:p>
        </p:txBody>
      </p:sp>
    </p:spTree>
    <p:extLst>
      <p:ext uri="{BB962C8B-B14F-4D97-AF65-F5344CB8AC3E}">
        <p14:creationId xmlns:p14="http://schemas.microsoft.com/office/powerpoint/2010/main" val="1686175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报告自动生成</a:t>
            </a:r>
            <a:endParaRPr lang="zh-CN" altLang="en-US" dirty="0"/>
          </a:p>
        </p:txBody>
      </p:sp>
      <p:pic>
        <p:nvPicPr>
          <p:cNvPr id="33794" name="图片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6" y="764704"/>
            <a:ext cx="9118104" cy="611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25766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组合 1"/>
          <p:cNvGrpSpPr>
            <a:grpSpLocks/>
          </p:cNvGrpSpPr>
          <p:nvPr/>
        </p:nvGrpSpPr>
        <p:grpSpPr bwMode="auto">
          <a:xfrm>
            <a:off x="107950" y="692696"/>
            <a:ext cx="8928100" cy="6120408"/>
            <a:chOff x="323850" y="44624"/>
            <a:chExt cx="8424863" cy="6624736"/>
          </a:xfrm>
        </p:grpSpPr>
        <p:sp>
          <p:nvSpPr>
            <p:cNvPr id="40" name="矩形 39"/>
            <p:cNvSpPr/>
            <p:nvPr/>
          </p:nvSpPr>
          <p:spPr bwMode="auto">
            <a:xfrm>
              <a:off x="323850" y="44624"/>
              <a:ext cx="8424863" cy="6624736"/>
            </a:xfrm>
            <a:prstGeom prst="rect">
              <a:avLst/>
            </a:prstGeom>
            <a:solidFill>
              <a:srgbClr val="FFFF00"/>
            </a:solidFill>
            <a:ln w="9525">
              <a:solidFill>
                <a:schemeClr val="tx1"/>
              </a:solidFill>
              <a:tailEnd type="triangle"/>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zh-CN" altLang="en-US" sz="2400">
                <a:latin typeface="黑体" pitchFamily="49" charset="-122"/>
                <a:cs typeface="Times New Roman" pitchFamily="18" charset="0"/>
              </a:endParaRPr>
            </a:p>
          </p:txBody>
        </p:sp>
        <p:sp>
          <p:nvSpPr>
            <p:cNvPr id="41" name="矩形 40"/>
            <p:cNvSpPr/>
            <p:nvPr/>
          </p:nvSpPr>
          <p:spPr bwMode="auto">
            <a:xfrm>
              <a:off x="431707" y="591847"/>
              <a:ext cx="8201659" cy="892095"/>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专业应用系统</a:t>
              </a:r>
            </a:p>
          </p:txBody>
        </p:sp>
        <p:sp>
          <p:nvSpPr>
            <p:cNvPr id="42" name="矩形 41"/>
            <p:cNvSpPr/>
            <p:nvPr/>
          </p:nvSpPr>
          <p:spPr bwMode="auto">
            <a:xfrm>
              <a:off x="431707" y="1556085"/>
              <a:ext cx="8201659" cy="5021778"/>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基础支撑软件</a:t>
              </a:r>
            </a:p>
          </p:txBody>
        </p:sp>
        <p:sp>
          <p:nvSpPr>
            <p:cNvPr id="44" name="矩形 43"/>
            <p:cNvSpPr/>
            <p:nvPr/>
          </p:nvSpPr>
          <p:spPr bwMode="auto">
            <a:xfrm>
              <a:off x="3250981" y="3257577"/>
              <a:ext cx="2536148" cy="1400608"/>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协同仿真管理</a:t>
              </a:r>
            </a:p>
          </p:txBody>
        </p:sp>
        <p:sp>
          <p:nvSpPr>
            <p:cNvPr id="45" name="矩形 44"/>
            <p:cNvSpPr/>
            <p:nvPr/>
          </p:nvSpPr>
          <p:spPr bwMode="auto">
            <a:xfrm>
              <a:off x="5966891" y="3257577"/>
              <a:ext cx="2536147" cy="1400608"/>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多学科集成优化</a:t>
              </a:r>
            </a:p>
          </p:txBody>
        </p:sp>
        <p:sp>
          <p:nvSpPr>
            <p:cNvPr id="46" name="矩形 45"/>
            <p:cNvSpPr/>
            <p:nvPr/>
          </p:nvSpPr>
          <p:spPr bwMode="auto">
            <a:xfrm>
              <a:off x="533573" y="943759"/>
              <a:ext cx="1075578"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履带总体</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47" name="矩形 46"/>
            <p:cNvSpPr/>
            <p:nvPr/>
          </p:nvSpPr>
          <p:spPr bwMode="auto">
            <a:xfrm>
              <a:off x="3980517" y="943759"/>
              <a:ext cx="1075578"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防护专业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48" name="矩形 47"/>
            <p:cNvSpPr/>
            <p:nvPr/>
          </p:nvSpPr>
          <p:spPr bwMode="auto">
            <a:xfrm>
              <a:off x="5129497" y="943759"/>
              <a:ext cx="1075578"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轮式总体</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49" name="矩形 48"/>
            <p:cNvSpPr/>
            <p:nvPr/>
          </p:nvSpPr>
          <p:spPr bwMode="auto">
            <a:xfrm>
              <a:off x="6278479" y="943759"/>
              <a:ext cx="1074080"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行动专业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50" name="矩形 49"/>
            <p:cNvSpPr/>
            <p:nvPr/>
          </p:nvSpPr>
          <p:spPr bwMode="auto">
            <a:xfrm>
              <a:off x="7425962" y="943759"/>
              <a:ext cx="1077076"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en-US" altLang="zh-CN" sz="1400">
                  <a:solidFill>
                    <a:schemeClr val="tx1"/>
                  </a:solidFill>
                  <a:latin typeface="黑体" pitchFamily="49" charset="-122"/>
                </a:rPr>
                <a:t>…….</a:t>
              </a:r>
              <a:endParaRPr lang="zh-CN" altLang="en-US" sz="1400">
                <a:solidFill>
                  <a:schemeClr val="tx1"/>
                </a:solidFill>
                <a:latin typeface="黑体" pitchFamily="49" charset="-122"/>
              </a:endParaRPr>
            </a:p>
          </p:txBody>
        </p:sp>
        <p:sp>
          <p:nvSpPr>
            <p:cNvPr id="52" name="矩形 51"/>
            <p:cNvSpPr/>
            <p:nvPr/>
          </p:nvSpPr>
          <p:spPr bwMode="auto">
            <a:xfrm>
              <a:off x="533573" y="4730327"/>
              <a:ext cx="7969465" cy="85866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过程数据管理</a:t>
              </a:r>
            </a:p>
          </p:txBody>
        </p:sp>
        <p:sp>
          <p:nvSpPr>
            <p:cNvPr id="53" name="矩形 52"/>
            <p:cNvSpPr/>
            <p:nvPr/>
          </p:nvSpPr>
          <p:spPr bwMode="auto">
            <a:xfrm>
              <a:off x="533573" y="3257577"/>
              <a:ext cx="2534649" cy="1400608"/>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设计导航</a:t>
              </a:r>
            </a:p>
          </p:txBody>
        </p:sp>
        <p:sp>
          <p:nvSpPr>
            <p:cNvPr id="59" name="矩形 58"/>
            <p:cNvSpPr/>
            <p:nvPr/>
          </p:nvSpPr>
          <p:spPr bwMode="auto">
            <a:xfrm>
              <a:off x="740299" y="5124468"/>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元数据管理</a:t>
              </a:r>
            </a:p>
          </p:txBody>
        </p:sp>
        <p:sp>
          <p:nvSpPr>
            <p:cNvPr id="60" name="矩形 59"/>
            <p:cNvSpPr/>
            <p:nvPr/>
          </p:nvSpPr>
          <p:spPr bwMode="auto">
            <a:xfrm>
              <a:off x="2028596" y="5124468"/>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数据可视化</a:t>
              </a:r>
            </a:p>
          </p:txBody>
        </p:sp>
        <p:sp>
          <p:nvSpPr>
            <p:cNvPr id="61" name="矩形 60"/>
            <p:cNvSpPr/>
            <p:nvPr/>
          </p:nvSpPr>
          <p:spPr bwMode="auto">
            <a:xfrm>
              <a:off x="3319889" y="5124468"/>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数据对比</a:t>
              </a:r>
            </a:p>
          </p:txBody>
        </p:sp>
        <p:sp>
          <p:nvSpPr>
            <p:cNvPr id="62" name="矩形 61"/>
            <p:cNvSpPr/>
            <p:nvPr/>
          </p:nvSpPr>
          <p:spPr bwMode="auto">
            <a:xfrm>
              <a:off x="4608186" y="5124468"/>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数据谱系</a:t>
              </a:r>
            </a:p>
          </p:txBody>
        </p:sp>
        <p:sp>
          <p:nvSpPr>
            <p:cNvPr id="63" name="矩形 62"/>
            <p:cNvSpPr/>
            <p:nvPr/>
          </p:nvSpPr>
          <p:spPr bwMode="auto">
            <a:xfrm>
              <a:off x="5899479" y="5124468"/>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多视图管理</a:t>
              </a:r>
            </a:p>
          </p:txBody>
        </p:sp>
        <p:sp>
          <p:nvSpPr>
            <p:cNvPr id="64" name="矩形 63"/>
            <p:cNvSpPr/>
            <p:nvPr/>
          </p:nvSpPr>
          <p:spPr bwMode="auto">
            <a:xfrm>
              <a:off x="7187776" y="5124468"/>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数据备份恢复</a:t>
              </a:r>
            </a:p>
          </p:txBody>
        </p:sp>
        <p:sp>
          <p:nvSpPr>
            <p:cNvPr id="65" name="矩形 64"/>
            <p:cNvSpPr/>
            <p:nvPr/>
          </p:nvSpPr>
          <p:spPr bwMode="auto">
            <a:xfrm>
              <a:off x="1682554" y="943759"/>
              <a:ext cx="1077076"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炮塔专业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66" name="矩形 65"/>
            <p:cNvSpPr/>
            <p:nvPr/>
          </p:nvSpPr>
          <p:spPr bwMode="auto">
            <a:xfrm>
              <a:off x="2831535" y="943759"/>
              <a:ext cx="1077077"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传动专业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68" name="矩形 67"/>
            <p:cNvSpPr/>
            <p:nvPr/>
          </p:nvSpPr>
          <p:spPr bwMode="auto">
            <a:xfrm>
              <a:off x="621956" y="3609488"/>
              <a:ext cx="1178941"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设计过程定义</a:t>
              </a:r>
            </a:p>
          </p:txBody>
        </p:sp>
        <p:sp>
          <p:nvSpPr>
            <p:cNvPr id="69" name="矩形 68"/>
            <p:cNvSpPr/>
            <p:nvPr/>
          </p:nvSpPr>
          <p:spPr bwMode="auto">
            <a:xfrm>
              <a:off x="1859321" y="3609488"/>
              <a:ext cx="1131004"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设计工具封装</a:t>
              </a:r>
            </a:p>
          </p:txBody>
        </p:sp>
        <p:sp>
          <p:nvSpPr>
            <p:cNvPr id="70" name="矩形 69"/>
            <p:cNvSpPr/>
            <p:nvPr/>
          </p:nvSpPr>
          <p:spPr bwMode="auto">
            <a:xfrm>
              <a:off x="621956" y="4153192"/>
              <a:ext cx="1178941"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设计过程管理</a:t>
              </a:r>
            </a:p>
          </p:txBody>
        </p:sp>
        <p:sp>
          <p:nvSpPr>
            <p:cNvPr id="71" name="矩形 70"/>
            <p:cNvSpPr/>
            <p:nvPr/>
          </p:nvSpPr>
          <p:spPr bwMode="auto">
            <a:xfrm>
              <a:off x="1859321" y="4153192"/>
              <a:ext cx="1131004"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设计过程监控</a:t>
              </a:r>
            </a:p>
          </p:txBody>
        </p:sp>
        <p:sp>
          <p:nvSpPr>
            <p:cNvPr id="72" name="矩形 71"/>
            <p:cNvSpPr/>
            <p:nvPr/>
          </p:nvSpPr>
          <p:spPr bwMode="auto">
            <a:xfrm>
              <a:off x="3355842" y="3641160"/>
              <a:ext cx="1178942"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仿真工具集成</a:t>
              </a:r>
            </a:p>
          </p:txBody>
        </p:sp>
        <p:sp>
          <p:nvSpPr>
            <p:cNvPr id="73" name="矩形 72"/>
            <p:cNvSpPr/>
            <p:nvPr/>
          </p:nvSpPr>
          <p:spPr bwMode="auto">
            <a:xfrm>
              <a:off x="4593206" y="3641160"/>
              <a:ext cx="1131005"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仿真向导模板</a:t>
              </a:r>
            </a:p>
          </p:txBody>
        </p:sp>
        <p:sp>
          <p:nvSpPr>
            <p:cNvPr id="87" name="矩形 86"/>
            <p:cNvSpPr/>
            <p:nvPr/>
          </p:nvSpPr>
          <p:spPr bwMode="auto">
            <a:xfrm>
              <a:off x="533573" y="1916794"/>
              <a:ext cx="7987441" cy="125632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smtClean="0">
                  <a:solidFill>
                    <a:schemeClr val="tx1"/>
                  </a:solidFill>
                  <a:latin typeface="黑体" pitchFamily="49" charset="-122"/>
                </a:rPr>
                <a:t>研发过程协同管理</a:t>
              </a:r>
              <a:endParaRPr lang="zh-CN" altLang="en-US" sz="1600" dirty="0">
                <a:solidFill>
                  <a:schemeClr val="tx1"/>
                </a:solidFill>
                <a:latin typeface="黑体" pitchFamily="49" charset="-122"/>
              </a:endParaRPr>
            </a:p>
          </p:txBody>
        </p:sp>
        <p:sp>
          <p:nvSpPr>
            <p:cNvPr id="74" name="矩形 73"/>
            <p:cNvSpPr/>
            <p:nvPr/>
          </p:nvSpPr>
          <p:spPr bwMode="auto">
            <a:xfrm>
              <a:off x="3355842" y="4186623"/>
              <a:ext cx="1178942" cy="39942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仿真过程集成</a:t>
              </a:r>
            </a:p>
          </p:txBody>
        </p:sp>
        <p:sp>
          <p:nvSpPr>
            <p:cNvPr id="75" name="矩形 74"/>
            <p:cNvSpPr/>
            <p:nvPr/>
          </p:nvSpPr>
          <p:spPr bwMode="auto">
            <a:xfrm>
              <a:off x="4593206" y="4186623"/>
              <a:ext cx="1131005" cy="39942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资源任务调度</a:t>
              </a:r>
            </a:p>
          </p:txBody>
        </p:sp>
        <p:sp>
          <p:nvSpPr>
            <p:cNvPr id="76" name="矩形 75"/>
            <p:cNvSpPr/>
            <p:nvPr/>
          </p:nvSpPr>
          <p:spPr bwMode="auto">
            <a:xfrm>
              <a:off x="6092724" y="3649959"/>
              <a:ext cx="1178941"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优化流程定义</a:t>
              </a:r>
            </a:p>
          </p:txBody>
        </p:sp>
        <p:sp>
          <p:nvSpPr>
            <p:cNvPr id="77" name="矩形 76"/>
            <p:cNvSpPr/>
            <p:nvPr/>
          </p:nvSpPr>
          <p:spPr bwMode="auto">
            <a:xfrm>
              <a:off x="7330089" y="3649959"/>
              <a:ext cx="1131004"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优化组件封装</a:t>
              </a:r>
            </a:p>
          </p:txBody>
        </p:sp>
        <p:sp>
          <p:nvSpPr>
            <p:cNvPr id="78" name="矩形 77"/>
            <p:cNvSpPr/>
            <p:nvPr/>
          </p:nvSpPr>
          <p:spPr bwMode="auto">
            <a:xfrm>
              <a:off x="6092724" y="4193661"/>
              <a:ext cx="1178941"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多方案对比</a:t>
              </a:r>
            </a:p>
          </p:txBody>
        </p:sp>
        <p:sp>
          <p:nvSpPr>
            <p:cNvPr id="79" name="矩形 78"/>
            <p:cNvSpPr/>
            <p:nvPr/>
          </p:nvSpPr>
          <p:spPr bwMode="auto">
            <a:xfrm>
              <a:off x="7330089" y="4193661"/>
              <a:ext cx="1131004"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多学科优化</a:t>
              </a:r>
            </a:p>
          </p:txBody>
        </p:sp>
        <p:sp>
          <p:nvSpPr>
            <p:cNvPr id="80" name="矩形 79"/>
            <p:cNvSpPr/>
            <p:nvPr/>
          </p:nvSpPr>
          <p:spPr bwMode="auto">
            <a:xfrm>
              <a:off x="539565" y="5666412"/>
              <a:ext cx="7969465" cy="85866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工程资源管理</a:t>
              </a:r>
            </a:p>
          </p:txBody>
        </p:sp>
        <p:sp>
          <p:nvSpPr>
            <p:cNvPr id="81" name="矩形 80"/>
            <p:cNvSpPr/>
            <p:nvPr/>
          </p:nvSpPr>
          <p:spPr bwMode="auto">
            <a:xfrm>
              <a:off x="746292" y="6060553"/>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流程模板库</a:t>
              </a:r>
            </a:p>
          </p:txBody>
        </p:sp>
        <p:sp>
          <p:nvSpPr>
            <p:cNvPr id="82" name="矩形 81"/>
            <p:cNvSpPr/>
            <p:nvPr/>
          </p:nvSpPr>
          <p:spPr bwMode="auto">
            <a:xfrm>
              <a:off x="2034589" y="6060553"/>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设计模型库</a:t>
              </a:r>
            </a:p>
          </p:txBody>
        </p:sp>
        <p:sp>
          <p:nvSpPr>
            <p:cNvPr id="83" name="矩形 82"/>
            <p:cNvSpPr/>
            <p:nvPr/>
          </p:nvSpPr>
          <p:spPr bwMode="auto">
            <a:xfrm>
              <a:off x="3325882" y="6060553"/>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仿真模板库</a:t>
              </a:r>
            </a:p>
          </p:txBody>
        </p:sp>
        <p:sp>
          <p:nvSpPr>
            <p:cNvPr id="84" name="矩形 83"/>
            <p:cNvSpPr/>
            <p:nvPr/>
          </p:nvSpPr>
          <p:spPr bwMode="auto">
            <a:xfrm>
              <a:off x="4614179" y="6060553"/>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优化模型库</a:t>
              </a:r>
            </a:p>
          </p:txBody>
        </p:sp>
        <p:sp>
          <p:nvSpPr>
            <p:cNvPr id="85" name="矩形 84"/>
            <p:cNvSpPr/>
            <p:nvPr/>
          </p:nvSpPr>
          <p:spPr bwMode="auto">
            <a:xfrm>
              <a:off x="5905472" y="6060553"/>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设计知识库</a:t>
              </a:r>
            </a:p>
          </p:txBody>
        </p:sp>
        <p:sp>
          <p:nvSpPr>
            <p:cNvPr id="86" name="矩形 85"/>
            <p:cNvSpPr/>
            <p:nvPr/>
          </p:nvSpPr>
          <p:spPr bwMode="auto">
            <a:xfrm>
              <a:off x="7193769" y="6060553"/>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仿真知识库</a:t>
              </a:r>
            </a:p>
          </p:txBody>
        </p:sp>
        <p:sp>
          <p:nvSpPr>
            <p:cNvPr id="88" name="矩形 87"/>
            <p:cNvSpPr/>
            <p:nvPr/>
          </p:nvSpPr>
          <p:spPr bwMode="auto">
            <a:xfrm>
              <a:off x="533573" y="2288061"/>
              <a:ext cx="3938294" cy="885057"/>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流程管理</a:t>
              </a:r>
            </a:p>
          </p:txBody>
        </p:sp>
        <p:sp>
          <p:nvSpPr>
            <p:cNvPr id="89" name="矩形 88"/>
            <p:cNvSpPr/>
            <p:nvPr/>
          </p:nvSpPr>
          <p:spPr bwMode="auto">
            <a:xfrm>
              <a:off x="2578370"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流程监控</a:t>
              </a:r>
            </a:p>
          </p:txBody>
        </p:sp>
        <p:sp>
          <p:nvSpPr>
            <p:cNvPr id="90" name="矩形 89"/>
            <p:cNvSpPr/>
            <p:nvPr/>
          </p:nvSpPr>
          <p:spPr bwMode="auto">
            <a:xfrm>
              <a:off x="584505" y="2654049"/>
              <a:ext cx="898812"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流程定义</a:t>
              </a:r>
            </a:p>
          </p:txBody>
        </p:sp>
        <p:sp>
          <p:nvSpPr>
            <p:cNvPr id="91" name="矩形 90"/>
            <p:cNvSpPr/>
            <p:nvPr/>
          </p:nvSpPr>
          <p:spPr bwMode="auto">
            <a:xfrm>
              <a:off x="1580689"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流程执行</a:t>
              </a:r>
            </a:p>
          </p:txBody>
        </p:sp>
        <p:sp>
          <p:nvSpPr>
            <p:cNvPr id="92" name="矩形 91"/>
            <p:cNvSpPr/>
            <p:nvPr/>
          </p:nvSpPr>
          <p:spPr bwMode="auto">
            <a:xfrm>
              <a:off x="3576051"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应用集成</a:t>
              </a:r>
            </a:p>
          </p:txBody>
        </p:sp>
        <p:sp>
          <p:nvSpPr>
            <p:cNvPr id="93" name="矩形 92"/>
            <p:cNvSpPr/>
            <p:nvPr/>
          </p:nvSpPr>
          <p:spPr bwMode="auto">
            <a:xfrm>
              <a:off x="4536281" y="2281023"/>
              <a:ext cx="3984733" cy="886817"/>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协同任务管理</a:t>
              </a:r>
            </a:p>
          </p:txBody>
        </p:sp>
        <p:sp>
          <p:nvSpPr>
            <p:cNvPr id="94" name="矩形 93"/>
            <p:cNvSpPr/>
            <p:nvPr/>
          </p:nvSpPr>
          <p:spPr bwMode="auto">
            <a:xfrm>
              <a:off x="4573732"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任务管理</a:t>
              </a:r>
            </a:p>
          </p:txBody>
        </p:sp>
        <p:sp>
          <p:nvSpPr>
            <p:cNvPr id="95" name="矩形 94"/>
            <p:cNvSpPr/>
            <p:nvPr/>
          </p:nvSpPr>
          <p:spPr bwMode="auto">
            <a:xfrm>
              <a:off x="5571414"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任务执行</a:t>
              </a:r>
            </a:p>
          </p:txBody>
        </p:sp>
        <p:sp>
          <p:nvSpPr>
            <p:cNvPr id="96" name="矩形 95"/>
            <p:cNvSpPr/>
            <p:nvPr/>
          </p:nvSpPr>
          <p:spPr bwMode="auto">
            <a:xfrm>
              <a:off x="7566776" y="2654049"/>
              <a:ext cx="898812"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任务统计</a:t>
              </a:r>
            </a:p>
          </p:txBody>
        </p:sp>
        <p:sp>
          <p:nvSpPr>
            <p:cNvPr id="97" name="矩形 96"/>
            <p:cNvSpPr/>
            <p:nvPr/>
          </p:nvSpPr>
          <p:spPr bwMode="auto">
            <a:xfrm>
              <a:off x="6569095"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任务监控</a:t>
              </a:r>
            </a:p>
          </p:txBody>
        </p:sp>
      </p:grpSp>
      <p:sp>
        <p:nvSpPr>
          <p:cNvPr id="54" name="标题 8"/>
          <p:cNvSpPr>
            <a:spLocks noGrp="1"/>
          </p:cNvSpPr>
          <p:nvPr>
            <p:ph type="title"/>
          </p:nvPr>
        </p:nvSpPr>
        <p:spPr>
          <a:xfrm>
            <a:off x="142875" y="44450"/>
            <a:ext cx="6229350" cy="669925"/>
          </a:xfrm>
        </p:spPr>
        <p:txBody>
          <a:bodyPr rtlCol="0"/>
          <a:lstStyle/>
          <a:p>
            <a:pPr eaLnBrk="1" fontAlgn="auto" hangingPunct="1">
              <a:spcAft>
                <a:spcPts val="0"/>
              </a:spcAft>
              <a:defRPr/>
            </a:pPr>
            <a:r>
              <a:rPr lang="zh-CN" altLang="en-US" dirty="0" smtClean="0"/>
              <a:t>平台架构</a:t>
            </a:r>
            <a:endParaRPr lang="zh-CN" altLang="en-US" dirty="0"/>
          </a:p>
        </p:txBody>
      </p:sp>
      <p:sp>
        <p:nvSpPr>
          <p:cNvPr id="2" name="圆角矩形 1"/>
          <p:cNvSpPr/>
          <p:nvPr/>
        </p:nvSpPr>
        <p:spPr bwMode="auto">
          <a:xfrm>
            <a:off x="196849" y="764704"/>
            <a:ext cx="8691563" cy="393527"/>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58" name="矩形 53"/>
          <p:cNvSpPr>
            <a:spLocks noChangeArrowheads="1"/>
          </p:cNvSpPr>
          <p:nvPr/>
        </p:nvSpPr>
        <p:spPr bwMode="auto">
          <a:xfrm>
            <a:off x="3556249" y="789400"/>
            <a:ext cx="18261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auto">
              <a:spcBef>
                <a:spcPts val="0"/>
              </a:spcBef>
              <a:spcAft>
                <a:spcPts val="0"/>
              </a:spcAft>
              <a:defRPr/>
            </a:pPr>
            <a:r>
              <a:rPr lang="zh-CN" altLang="en-US" sz="1600" dirty="0">
                <a:latin typeface="黑体" pitchFamily="49" charset="-122"/>
                <a:ea typeface="+mn-ea"/>
              </a:rPr>
              <a:t>综合仿真平台门户</a:t>
            </a:r>
          </a:p>
        </p:txBody>
      </p:sp>
      <p:sp>
        <p:nvSpPr>
          <p:cNvPr id="56" name="矩形 55"/>
          <p:cNvSpPr/>
          <p:nvPr/>
        </p:nvSpPr>
        <p:spPr bwMode="auto">
          <a:xfrm>
            <a:off x="6024584" y="3526697"/>
            <a:ext cx="2770474" cy="1393127"/>
          </a:xfrm>
          <a:prstGeom prst="rect">
            <a:avLst/>
          </a:prstGeom>
          <a:solidFill>
            <a:schemeClr val="accent1">
              <a:alpha val="58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2036063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多学科集成</a:t>
            </a:r>
            <a:r>
              <a:rPr lang="en-US" altLang="zh-CN" dirty="0" smtClean="0"/>
              <a:t>/</a:t>
            </a:r>
            <a:r>
              <a:rPr lang="zh-CN" altLang="en-US" dirty="0" smtClean="0"/>
              <a:t>优化</a:t>
            </a:r>
            <a:endParaRPr lang="zh-CN" altLang="en-US" dirty="0"/>
          </a:p>
        </p:txBody>
      </p:sp>
      <p:pic>
        <p:nvPicPr>
          <p:cNvPr id="5" name="Picture 2"/>
          <p:cNvPicPr>
            <a:picLocks noChangeAspect="1" noChangeArrowheads="1"/>
          </p:cNvPicPr>
          <p:nvPr/>
        </p:nvPicPr>
        <p:blipFill>
          <a:blip r:embed="rId2" cstate="print"/>
          <a:srcRect t="2662"/>
          <a:stretch>
            <a:fillRect/>
          </a:stretch>
        </p:blipFill>
        <p:spPr bwMode="auto">
          <a:xfrm>
            <a:off x="0" y="692696"/>
            <a:ext cx="9144000" cy="5904656"/>
          </a:xfrm>
          <a:prstGeom prst="rect">
            <a:avLst/>
          </a:prstGeom>
          <a:noFill/>
          <a:ln w="9525">
            <a:noFill/>
            <a:miter lim="800000"/>
            <a:headEnd/>
            <a:tailEnd/>
          </a:ln>
        </p:spPr>
      </p:pic>
    </p:spTree>
    <p:extLst>
      <p:ext uri="{BB962C8B-B14F-4D97-AF65-F5344CB8AC3E}">
        <p14:creationId xmlns:p14="http://schemas.microsoft.com/office/powerpoint/2010/main" val="2651411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流程封装</a:t>
            </a:r>
            <a:r>
              <a:rPr lang="en-US" altLang="zh-CN" dirty="0" smtClean="0"/>
              <a:t>-</a:t>
            </a:r>
            <a:r>
              <a:rPr lang="zh-CN" altLang="en-US" dirty="0" smtClean="0"/>
              <a:t>一键式运行</a:t>
            </a:r>
            <a:endParaRPr lang="zh-CN" altLang="en-US" dirty="0"/>
          </a:p>
        </p:txBody>
      </p:sp>
      <p:pic>
        <p:nvPicPr>
          <p:cNvPr id="9" name="图片 8" descr="G:\项目\705\文档\素材\2011-11-28 20-10-25.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3584844"/>
            <a:ext cx="6632397" cy="3084516"/>
          </a:xfrm>
          <a:prstGeom prst="rect">
            <a:avLst/>
          </a:prstGeom>
          <a:noFill/>
          <a:ln>
            <a:noFill/>
          </a:ln>
        </p:spPr>
      </p:pic>
      <p:sp>
        <p:nvSpPr>
          <p:cNvPr id="10" name="下箭头 9"/>
          <p:cNvSpPr/>
          <p:nvPr/>
        </p:nvSpPr>
        <p:spPr bwMode="auto">
          <a:xfrm>
            <a:off x="3275856" y="3080788"/>
            <a:ext cx="723910" cy="432048"/>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1" name="TextBox 10"/>
          <p:cNvSpPr txBox="1"/>
          <p:nvPr/>
        </p:nvSpPr>
        <p:spPr>
          <a:xfrm>
            <a:off x="3995936" y="3080788"/>
            <a:ext cx="1368152" cy="307777"/>
          </a:xfrm>
          <a:prstGeom prst="rect">
            <a:avLst/>
          </a:prstGeom>
          <a:noFill/>
        </p:spPr>
        <p:txBody>
          <a:bodyPr wrap="square" rtlCol="0">
            <a:spAutoFit/>
          </a:bodyPr>
          <a:lstStyle/>
          <a:p>
            <a:r>
              <a:rPr lang="zh-CN" altLang="en-US" sz="1400" dirty="0" smtClean="0"/>
              <a:t>流程封装</a:t>
            </a:r>
            <a:endParaRPr lang="zh-CN" altLang="en-US" sz="1400" dirty="0"/>
          </a:p>
        </p:txBody>
      </p:sp>
      <p:pic>
        <p:nvPicPr>
          <p:cNvPr id="8" name="Picture 2"/>
          <p:cNvPicPr>
            <a:picLocks noChangeAspect="1" noChangeArrowheads="1"/>
          </p:cNvPicPr>
          <p:nvPr/>
        </p:nvPicPr>
        <p:blipFill>
          <a:blip r:embed="rId3" cstate="print"/>
          <a:srcRect t="2662"/>
          <a:stretch>
            <a:fillRect/>
          </a:stretch>
        </p:blipFill>
        <p:spPr bwMode="auto">
          <a:xfrm>
            <a:off x="683567" y="764705"/>
            <a:ext cx="6632397" cy="2232247"/>
          </a:xfrm>
          <a:prstGeom prst="rect">
            <a:avLst/>
          </a:prstGeom>
          <a:noFill/>
          <a:ln w="9525">
            <a:noFill/>
            <a:miter lim="800000"/>
            <a:headEnd/>
            <a:tailEnd/>
          </a:ln>
        </p:spPr>
      </p:pic>
    </p:spTree>
    <p:extLst>
      <p:ext uri="{BB962C8B-B14F-4D97-AF65-F5344CB8AC3E}">
        <p14:creationId xmlns:p14="http://schemas.microsoft.com/office/powerpoint/2010/main" val="1451813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1"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p:tgtEl>
                                          <p:spTgt spid="11"/>
                                        </p:tgtEl>
                                        <p:attrNameLst>
                                          <p:attrName>ppt_y</p:attrName>
                                        </p:attrNameLst>
                                      </p:cBhvr>
                                      <p:tavLst>
                                        <p:tav tm="0">
                                          <p:val>
                                            <p:strVal val="#ppt_y-#ppt_h*1.125000"/>
                                          </p:val>
                                        </p:tav>
                                        <p:tav tm="100000">
                                          <p:val>
                                            <p:strVal val="#ppt_y"/>
                                          </p:val>
                                        </p:tav>
                                      </p:tavLst>
                                    </p:anim>
                                    <p:animEffect transition="in" filter="wipe(down)">
                                      <p:cBhvr>
                                        <p:cTn id="12" dur="500"/>
                                        <p:tgtEl>
                                          <p:spTgt spid="11"/>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ppt_y</p:attrName>
                                        </p:attrNameLst>
                                      </p:cBhvr>
                                      <p:tavLst>
                                        <p:tav tm="0">
                                          <p:val>
                                            <p:strVal val="#ppt_y-#ppt_h*1.125000"/>
                                          </p:val>
                                        </p:tav>
                                        <p:tav tm="100000">
                                          <p:val>
                                            <p:strVal val="#ppt_y"/>
                                          </p:val>
                                        </p:tav>
                                      </p:tavLst>
                                    </p:anim>
                                    <p:animEffect transition="in" filter="wipe(down)">
                                      <p:cBhvr>
                                        <p:cTn id="16" dur="500"/>
                                        <p:tgtEl>
                                          <p:spTgt spid="1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“一键式”封装</a:t>
            </a:r>
            <a:endParaRPr lang="zh-CN" altLang="en-US" dirty="0"/>
          </a:p>
        </p:txBody>
      </p:sp>
      <p:pic>
        <p:nvPicPr>
          <p:cNvPr id="23555" name="图片 128" descr="说明: 1-原型-仿真分析向导--04执行仿真分析-02"/>
          <p:cNvPicPr>
            <a:picLocks noChangeAspect="1" noChangeArrowheads="1"/>
          </p:cNvPicPr>
          <p:nvPr/>
        </p:nvPicPr>
        <p:blipFill>
          <a:blip r:embed="rId2">
            <a:extLst>
              <a:ext uri="{28A0092B-C50C-407E-A947-70E740481C1C}">
                <a14:useLocalDpi xmlns:a14="http://schemas.microsoft.com/office/drawing/2010/main" val="0"/>
              </a:ext>
            </a:extLst>
          </a:blip>
          <a:srcRect b="5455"/>
          <a:stretch>
            <a:fillRect/>
          </a:stretch>
        </p:blipFill>
        <p:spPr bwMode="auto">
          <a:xfrm>
            <a:off x="7267" y="952500"/>
            <a:ext cx="9157399" cy="528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4" descr="2-原型-数据管理--04数据列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00"/>
            <a:ext cx="9144000" cy="54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5" descr="2-原型-数据管理--06查看压力曲线"/>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08" y="952500"/>
            <a:ext cx="8999488" cy="542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6" descr="2-原型-数据管理--05查看应力云图"/>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7" y="941065"/>
            <a:ext cx="9136733" cy="5584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888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anim calcmode="lin" valueType="num">
                                      <p:cBhvr additive="base">
                                        <p:cTn id="7" dur="500" fill="hold"/>
                                        <p:tgtEl>
                                          <p:spTgt spid="23555"/>
                                        </p:tgtEl>
                                        <p:attrNameLst>
                                          <p:attrName>ppt_x</p:attrName>
                                        </p:attrNameLst>
                                      </p:cBhvr>
                                      <p:tavLst>
                                        <p:tav tm="0">
                                          <p:val>
                                            <p:strVal val="#ppt_x"/>
                                          </p:val>
                                        </p:tav>
                                        <p:tav tm="100000">
                                          <p:val>
                                            <p:strVal val="#ppt_x"/>
                                          </p:val>
                                        </p:tav>
                                      </p:tavLst>
                                    </p:anim>
                                    <p:anim calcmode="lin" valueType="num">
                                      <p:cBhvr additive="base">
                                        <p:cTn id="8" dur="500" fill="hold"/>
                                        <p:tgtEl>
                                          <p:spTgt spid="2355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556"/>
                                        </p:tgtEl>
                                        <p:attrNameLst>
                                          <p:attrName>style.visibility</p:attrName>
                                        </p:attrNameLst>
                                      </p:cBhvr>
                                      <p:to>
                                        <p:strVal val="visible"/>
                                      </p:to>
                                    </p:set>
                                    <p:anim calcmode="lin" valueType="num">
                                      <p:cBhvr additive="base">
                                        <p:cTn id="13" dur="500" fill="hold"/>
                                        <p:tgtEl>
                                          <p:spTgt spid="23556"/>
                                        </p:tgtEl>
                                        <p:attrNameLst>
                                          <p:attrName>ppt_x</p:attrName>
                                        </p:attrNameLst>
                                      </p:cBhvr>
                                      <p:tavLst>
                                        <p:tav tm="0">
                                          <p:val>
                                            <p:strVal val="#ppt_x"/>
                                          </p:val>
                                        </p:tav>
                                        <p:tav tm="100000">
                                          <p:val>
                                            <p:strVal val="#ppt_x"/>
                                          </p:val>
                                        </p:tav>
                                      </p:tavLst>
                                    </p:anim>
                                    <p:anim calcmode="lin" valueType="num">
                                      <p:cBhvr additive="base">
                                        <p:cTn id="14" dur="500" fill="hold"/>
                                        <p:tgtEl>
                                          <p:spTgt spid="235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557"/>
                                        </p:tgtEl>
                                        <p:attrNameLst>
                                          <p:attrName>style.visibility</p:attrName>
                                        </p:attrNameLst>
                                      </p:cBhvr>
                                      <p:to>
                                        <p:strVal val="visible"/>
                                      </p:to>
                                    </p:set>
                                    <p:anim calcmode="lin" valueType="num">
                                      <p:cBhvr additive="base">
                                        <p:cTn id="19" dur="500" fill="hold"/>
                                        <p:tgtEl>
                                          <p:spTgt spid="23557"/>
                                        </p:tgtEl>
                                        <p:attrNameLst>
                                          <p:attrName>ppt_x</p:attrName>
                                        </p:attrNameLst>
                                      </p:cBhvr>
                                      <p:tavLst>
                                        <p:tav tm="0">
                                          <p:val>
                                            <p:strVal val="#ppt_x"/>
                                          </p:val>
                                        </p:tav>
                                        <p:tav tm="100000">
                                          <p:val>
                                            <p:strVal val="#ppt_x"/>
                                          </p:val>
                                        </p:tav>
                                      </p:tavLst>
                                    </p:anim>
                                    <p:anim calcmode="lin" valueType="num">
                                      <p:cBhvr additive="base">
                                        <p:cTn id="20" dur="500" fill="hold"/>
                                        <p:tgtEl>
                                          <p:spTgt spid="2355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3558"/>
                                        </p:tgtEl>
                                        <p:attrNameLst>
                                          <p:attrName>style.visibility</p:attrName>
                                        </p:attrNameLst>
                                      </p:cBhvr>
                                      <p:to>
                                        <p:strVal val="visible"/>
                                      </p:to>
                                    </p:set>
                                    <p:anim calcmode="lin" valueType="num">
                                      <p:cBhvr additive="base">
                                        <p:cTn id="25" dur="500" fill="hold"/>
                                        <p:tgtEl>
                                          <p:spTgt spid="23558"/>
                                        </p:tgtEl>
                                        <p:attrNameLst>
                                          <p:attrName>ppt_x</p:attrName>
                                        </p:attrNameLst>
                                      </p:cBhvr>
                                      <p:tavLst>
                                        <p:tav tm="0">
                                          <p:val>
                                            <p:strVal val="#ppt_x"/>
                                          </p:val>
                                        </p:tav>
                                        <p:tav tm="100000">
                                          <p:val>
                                            <p:strVal val="#ppt_x"/>
                                          </p:val>
                                        </p:tav>
                                      </p:tavLst>
                                    </p:anim>
                                    <p:anim calcmode="lin" valueType="num">
                                      <p:cBhvr additive="base">
                                        <p:cTn id="26" dur="500" fill="hold"/>
                                        <p:tgtEl>
                                          <p:spTgt spid="235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t>与集团</a:t>
            </a:r>
            <a:r>
              <a:rPr lang="en-US" altLang="zh-CN" smtClean="0"/>
              <a:t>CAE</a:t>
            </a:r>
            <a:r>
              <a:rPr lang="zh-CN" altLang="en-US" smtClean="0"/>
              <a:t>资源管理系统集成</a:t>
            </a:r>
          </a:p>
        </p:txBody>
      </p:sp>
      <p:pic>
        <p:nvPicPr>
          <p:cNvPr id="27651" name="图片 12"/>
          <p:cNvPicPr>
            <a:picLocks noChangeAspect="1" noChangeArrowheads="1"/>
          </p:cNvPicPr>
          <p:nvPr/>
        </p:nvPicPr>
        <p:blipFill>
          <a:blip r:embed="rId2" cstate="print"/>
          <a:srcRect/>
          <a:stretch>
            <a:fillRect/>
          </a:stretch>
        </p:blipFill>
        <p:spPr bwMode="auto">
          <a:xfrm>
            <a:off x="827088" y="2133600"/>
            <a:ext cx="7705725" cy="3922713"/>
          </a:xfrm>
          <a:prstGeom prst="rect">
            <a:avLst/>
          </a:prstGeom>
          <a:noFill/>
          <a:ln w="9525">
            <a:noFill/>
            <a:miter lim="800000"/>
            <a:headEnd/>
            <a:tailEnd/>
          </a:ln>
        </p:spPr>
      </p:pic>
      <p:sp>
        <p:nvSpPr>
          <p:cNvPr id="27652" name="TextBox 10"/>
          <p:cNvSpPr txBox="1">
            <a:spLocks noChangeArrowheads="1"/>
          </p:cNvSpPr>
          <p:nvPr/>
        </p:nvSpPr>
        <p:spPr bwMode="auto">
          <a:xfrm>
            <a:off x="468313" y="908050"/>
            <a:ext cx="8031162" cy="923925"/>
          </a:xfrm>
          <a:prstGeom prst="rect">
            <a:avLst/>
          </a:prstGeom>
          <a:solidFill>
            <a:srgbClr val="8EDAB4"/>
          </a:solidFill>
          <a:ln w="9525">
            <a:noFill/>
            <a:miter lim="800000"/>
            <a:headEnd/>
            <a:tailEnd/>
          </a:ln>
        </p:spPr>
        <p:txBody>
          <a:bodyPr>
            <a:spAutoFit/>
          </a:bodyPr>
          <a:lstStyle/>
          <a:p>
            <a:r>
              <a:rPr lang="zh-CN" altLang="en-US" dirty="0" smtClean="0"/>
              <a:t>建立的协同仿真系</a:t>
            </a:r>
            <a:r>
              <a:rPr lang="zh-CN" altLang="en-US" dirty="0"/>
              <a:t>统及其软、硬件资源，</a:t>
            </a:r>
            <a:r>
              <a:rPr lang="zh-CN" altLang="en-US" dirty="0" smtClean="0"/>
              <a:t>与</a:t>
            </a:r>
            <a:r>
              <a:rPr lang="en-US" altLang="zh-CN" dirty="0" smtClean="0"/>
              <a:t>CAE</a:t>
            </a:r>
            <a:r>
              <a:rPr lang="zh-CN" altLang="en-US" dirty="0"/>
              <a:t>资源管理系统相结合，在满足自身仿真业务需求的基础上，可以为集团内其他兄弟单位提供服务，实现资源共享和最优化配置。</a:t>
            </a:r>
          </a:p>
        </p:txBody>
      </p:sp>
    </p:spTree>
    <p:extLst>
      <p:ext uri="{BB962C8B-B14F-4D97-AF65-F5344CB8AC3E}">
        <p14:creationId xmlns:p14="http://schemas.microsoft.com/office/powerpoint/2010/main" val="25088836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组合 1"/>
          <p:cNvGrpSpPr>
            <a:grpSpLocks/>
          </p:cNvGrpSpPr>
          <p:nvPr/>
        </p:nvGrpSpPr>
        <p:grpSpPr bwMode="auto">
          <a:xfrm>
            <a:off x="107950" y="692696"/>
            <a:ext cx="8928100" cy="6120408"/>
            <a:chOff x="323850" y="44624"/>
            <a:chExt cx="8424863" cy="6624736"/>
          </a:xfrm>
        </p:grpSpPr>
        <p:sp>
          <p:nvSpPr>
            <p:cNvPr id="40" name="矩形 39"/>
            <p:cNvSpPr/>
            <p:nvPr/>
          </p:nvSpPr>
          <p:spPr bwMode="auto">
            <a:xfrm>
              <a:off x="323850" y="44624"/>
              <a:ext cx="8424863" cy="6624736"/>
            </a:xfrm>
            <a:prstGeom prst="rect">
              <a:avLst/>
            </a:prstGeom>
            <a:solidFill>
              <a:srgbClr val="FFFF00"/>
            </a:solidFill>
            <a:ln w="9525">
              <a:solidFill>
                <a:schemeClr val="tx1"/>
              </a:solidFill>
              <a:tailEnd type="triangle"/>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zh-CN" altLang="en-US" sz="2400">
                <a:latin typeface="黑体" pitchFamily="49" charset="-122"/>
                <a:cs typeface="Times New Roman" pitchFamily="18" charset="0"/>
              </a:endParaRPr>
            </a:p>
          </p:txBody>
        </p:sp>
        <p:sp>
          <p:nvSpPr>
            <p:cNvPr id="41" name="矩形 40"/>
            <p:cNvSpPr/>
            <p:nvPr/>
          </p:nvSpPr>
          <p:spPr bwMode="auto">
            <a:xfrm>
              <a:off x="431707" y="591847"/>
              <a:ext cx="8201659" cy="892095"/>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专业应用系统</a:t>
              </a:r>
            </a:p>
          </p:txBody>
        </p:sp>
        <p:sp>
          <p:nvSpPr>
            <p:cNvPr id="42" name="矩形 41"/>
            <p:cNvSpPr/>
            <p:nvPr/>
          </p:nvSpPr>
          <p:spPr bwMode="auto">
            <a:xfrm>
              <a:off x="431707" y="1556085"/>
              <a:ext cx="8201659" cy="5021778"/>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基础支撑软件</a:t>
              </a:r>
            </a:p>
          </p:txBody>
        </p:sp>
        <p:sp>
          <p:nvSpPr>
            <p:cNvPr id="44" name="矩形 43"/>
            <p:cNvSpPr/>
            <p:nvPr/>
          </p:nvSpPr>
          <p:spPr bwMode="auto">
            <a:xfrm>
              <a:off x="3250981" y="3257577"/>
              <a:ext cx="2536148" cy="1400608"/>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协同仿真管理</a:t>
              </a:r>
            </a:p>
          </p:txBody>
        </p:sp>
        <p:sp>
          <p:nvSpPr>
            <p:cNvPr id="45" name="矩形 44"/>
            <p:cNvSpPr/>
            <p:nvPr/>
          </p:nvSpPr>
          <p:spPr bwMode="auto">
            <a:xfrm>
              <a:off x="5966891" y="3257577"/>
              <a:ext cx="2536147" cy="1400608"/>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多学科集成优化</a:t>
              </a:r>
            </a:p>
          </p:txBody>
        </p:sp>
        <p:sp>
          <p:nvSpPr>
            <p:cNvPr id="46" name="矩形 45"/>
            <p:cNvSpPr/>
            <p:nvPr/>
          </p:nvSpPr>
          <p:spPr bwMode="auto">
            <a:xfrm>
              <a:off x="533573" y="943759"/>
              <a:ext cx="1075578"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履带总体</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47" name="矩形 46"/>
            <p:cNvSpPr/>
            <p:nvPr/>
          </p:nvSpPr>
          <p:spPr bwMode="auto">
            <a:xfrm>
              <a:off x="3980517" y="943759"/>
              <a:ext cx="1075578"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防护专业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48" name="矩形 47"/>
            <p:cNvSpPr/>
            <p:nvPr/>
          </p:nvSpPr>
          <p:spPr bwMode="auto">
            <a:xfrm>
              <a:off x="5129497" y="943759"/>
              <a:ext cx="1075578"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轮式总体</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49" name="矩形 48"/>
            <p:cNvSpPr/>
            <p:nvPr/>
          </p:nvSpPr>
          <p:spPr bwMode="auto">
            <a:xfrm>
              <a:off x="6278479" y="943759"/>
              <a:ext cx="1074080"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行动专业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50" name="矩形 49"/>
            <p:cNvSpPr/>
            <p:nvPr/>
          </p:nvSpPr>
          <p:spPr bwMode="auto">
            <a:xfrm>
              <a:off x="7425962" y="943759"/>
              <a:ext cx="1077076"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en-US" altLang="zh-CN" sz="1400">
                  <a:solidFill>
                    <a:schemeClr val="tx1"/>
                  </a:solidFill>
                  <a:latin typeface="黑体" pitchFamily="49" charset="-122"/>
                </a:rPr>
                <a:t>…….</a:t>
              </a:r>
              <a:endParaRPr lang="zh-CN" altLang="en-US" sz="1400">
                <a:solidFill>
                  <a:schemeClr val="tx1"/>
                </a:solidFill>
                <a:latin typeface="黑体" pitchFamily="49" charset="-122"/>
              </a:endParaRPr>
            </a:p>
          </p:txBody>
        </p:sp>
        <p:sp>
          <p:nvSpPr>
            <p:cNvPr id="52" name="矩形 51"/>
            <p:cNvSpPr/>
            <p:nvPr/>
          </p:nvSpPr>
          <p:spPr bwMode="auto">
            <a:xfrm>
              <a:off x="533573" y="4730327"/>
              <a:ext cx="7969465" cy="85866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过程数据管理</a:t>
              </a:r>
            </a:p>
          </p:txBody>
        </p:sp>
        <p:sp>
          <p:nvSpPr>
            <p:cNvPr id="53" name="矩形 52"/>
            <p:cNvSpPr/>
            <p:nvPr/>
          </p:nvSpPr>
          <p:spPr bwMode="auto">
            <a:xfrm>
              <a:off x="533573" y="3257577"/>
              <a:ext cx="2534649" cy="1400608"/>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设计导航</a:t>
              </a:r>
            </a:p>
          </p:txBody>
        </p:sp>
        <p:sp>
          <p:nvSpPr>
            <p:cNvPr id="59" name="矩形 58"/>
            <p:cNvSpPr/>
            <p:nvPr/>
          </p:nvSpPr>
          <p:spPr bwMode="auto">
            <a:xfrm>
              <a:off x="740299" y="5124468"/>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元数据管理</a:t>
              </a:r>
            </a:p>
          </p:txBody>
        </p:sp>
        <p:sp>
          <p:nvSpPr>
            <p:cNvPr id="60" name="矩形 59"/>
            <p:cNvSpPr/>
            <p:nvPr/>
          </p:nvSpPr>
          <p:spPr bwMode="auto">
            <a:xfrm>
              <a:off x="2028596" y="5124468"/>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数据可视化</a:t>
              </a:r>
            </a:p>
          </p:txBody>
        </p:sp>
        <p:sp>
          <p:nvSpPr>
            <p:cNvPr id="61" name="矩形 60"/>
            <p:cNvSpPr/>
            <p:nvPr/>
          </p:nvSpPr>
          <p:spPr bwMode="auto">
            <a:xfrm>
              <a:off x="3319889" y="5124468"/>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数据对比</a:t>
              </a:r>
            </a:p>
          </p:txBody>
        </p:sp>
        <p:sp>
          <p:nvSpPr>
            <p:cNvPr id="62" name="矩形 61"/>
            <p:cNvSpPr/>
            <p:nvPr/>
          </p:nvSpPr>
          <p:spPr bwMode="auto">
            <a:xfrm>
              <a:off x="4608186" y="5124468"/>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数据谱系</a:t>
              </a:r>
            </a:p>
          </p:txBody>
        </p:sp>
        <p:sp>
          <p:nvSpPr>
            <p:cNvPr id="63" name="矩形 62"/>
            <p:cNvSpPr/>
            <p:nvPr/>
          </p:nvSpPr>
          <p:spPr bwMode="auto">
            <a:xfrm>
              <a:off x="5899479" y="5124468"/>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多视图管理</a:t>
              </a:r>
            </a:p>
          </p:txBody>
        </p:sp>
        <p:sp>
          <p:nvSpPr>
            <p:cNvPr id="64" name="矩形 63"/>
            <p:cNvSpPr/>
            <p:nvPr/>
          </p:nvSpPr>
          <p:spPr bwMode="auto">
            <a:xfrm>
              <a:off x="7187776" y="5124468"/>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数据备份恢复</a:t>
              </a:r>
            </a:p>
          </p:txBody>
        </p:sp>
        <p:sp>
          <p:nvSpPr>
            <p:cNvPr id="65" name="矩形 64"/>
            <p:cNvSpPr/>
            <p:nvPr/>
          </p:nvSpPr>
          <p:spPr bwMode="auto">
            <a:xfrm>
              <a:off x="1682554" y="943759"/>
              <a:ext cx="1077076"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炮塔专业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66" name="矩形 65"/>
            <p:cNvSpPr/>
            <p:nvPr/>
          </p:nvSpPr>
          <p:spPr bwMode="auto">
            <a:xfrm>
              <a:off x="2831535" y="943759"/>
              <a:ext cx="1077077"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传动专业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68" name="矩形 67"/>
            <p:cNvSpPr/>
            <p:nvPr/>
          </p:nvSpPr>
          <p:spPr bwMode="auto">
            <a:xfrm>
              <a:off x="621956" y="3609488"/>
              <a:ext cx="1178941"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设计过程定义</a:t>
              </a:r>
            </a:p>
          </p:txBody>
        </p:sp>
        <p:sp>
          <p:nvSpPr>
            <p:cNvPr id="69" name="矩形 68"/>
            <p:cNvSpPr/>
            <p:nvPr/>
          </p:nvSpPr>
          <p:spPr bwMode="auto">
            <a:xfrm>
              <a:off x="1859321" y="3609488"/>
              <a:ext cx="1131004"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设计工具封装</a:t>
              </a:r>
            </a:p>
          </p:txBody>
        </p:sp>
        <p:sp>
          <p:nvSpPr>
            <p:cNvPr id="70" name="矩形 69"/>
            <p:cNvSpPr/>
            <p:nvPr/>
          </p:nvSpPr>
          <p:spPr bwMode="auto">
            <a:xfrm>
              <a:off x="621956" y="4153192"/>
              <a:ext cx="1178941"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设计过程管理</a:t>
              </a:r>
            </a:p>
          </p:txBody>
        </p:sp>
        <p:sp>
          <p:nvSpPr>
            <p:cNvPr id="71" name="矩形 70"/>
            <p:cNvSpPr/>
            <p:nvPr/>
          </p:nvSpPr>
          <p:spPr bwMode="auto">
            <a:xfrm>
              <a:off x="1859321" y="4153192"/>
              <a:ext cx="1131004"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设计过程监控</a:t>
              </a:r>
            </a:p>
          </p:txBody>
        </p:sp>
        <p:sp>
          <p:nvSpPr>
            <p:cNvPr id="72" name="矩形 71"/>
            <p:cNvSpPr/>
            <p:nvPr/>
          </p:nvSpPr>
          <p:spPr bwMode="auto">
            <a:xfrm>
              <a:off x="3355842" y="3641160"/>
              <a:ext cx="1178942"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仿真工具集成</a:t>
              </a:r>
            </a:p>
          </p:txBody>
        </p:sp>
        <p:sp>
          <p:nvSpPr>
            <p:cNvPr id="73" name="矩形 72"/>
            <p:cNvSpPr/>
            <p:nvPr/>
          </p:nvSpPr>
          <p:spPr bwMode="auto">
            <a:xfrm>
              <a:off x="4593206" y="3641160"/>
              <a:ext cx="1131005"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仿真向导模板</a:t>
              </a:r>
            </a:p>
          </p:txBody>
        </p:sp>
        <p:sp>
          <p:nvSpPr>
            <p:cNvPr id="87" name="矩形 86"/>
            <p:cNvSpPr/>
            <p:nvPr/>
          </p:nvSpPr>
          <p:spPr bwMode="auto">
            <a:xfrm>
              <a:off x="533573" y="1916794"/>
              <a:ext cx="7987441" cy="125632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smtClean="0">
                  <a:solidFill>
                    <a:schemeClr val="tx1"/>
                  </a:solidFill>
                  <a:latin typeface="黑体" pitchFamily="49" charset="-122"/>
                </a:rPr>
                <a:t>研发过程协同管理</a:t>
              </a:r>
              <a:endParaRPr lang="zh-CN" altLang="en-US" sz="1600" dirty="0">
                <a:solidFill>
                  <a:schemeClr val="tx1"/>
                </a:solidFill>
                <a:latin typeface="黑体" pitchFamily="49" charset="-122"/>
              </a:endParaRPr>
            </a:p>
          </p:txBody>
        </p:sp>
        <p:sp>
          <p:nvSpPr>
            <p:cNvPr id="74" name="矩形 73"/>
            <p:cNvSpPr/>
            <p:nvPr/>
          </p:nvSpPr>
          <p:spPr bwMode="auto">
            <a:xfrm>
              <a:off x="3355842" y="4186623"/>
              <a:ext cx="1178942" cy="39942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仿真过程集成</a:t>
              </a:r>
            </a:p>
          </p:txBody>
        </p:sp>
        <p:sp>
          <p:nvSpPr>
            <p:cNvPr id="75" name="矩形 74"/>
            <p:cNvSpPr/>
            <p:nvPr/>
          </p:nvSpPr>
          <p:spPr bwMode="auto">
            <a:xfrm>
              <a:off x="4593206" y="4186623"/>
              <a:ext cx="1131005" cy="39942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资源任务调度</a:t>
              </a:r>
            </a:p>
          </p:txBody>
        </p:sp>
        <p:sp>
          <p:nvSpPr>
            <p:cNvPr id="76" name="矩形 75"/>
            <p:cNvSpPr/>
            <p:nvPr/>
          </p:nvSpPr>
          <p:spPr bwMode="auto">
            <a:xfrm>
              <a:off x="6092724" y="3649959"/>
              <a:ext cx="1178941"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优化流程定义</a:t>
              </a:r>
            </a:p>
          </p:txBody>
        </p:sp>
        <p:sp>
          <p:nvSpPr>
            <p:cNvPr id="77" name="矩形 76"/>
            <p:cNvSpPr/>
            <p:nvPr/>
          </p:nvSpPr>
          <p:spPr bwMode="auto">
            <a:xfrm>
              <a:off x="7330089" y="3649959"/>
              <a:ext cx="1131004"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优化组件封装</a:t>
              </a:r>
            </a:p>
          </p:txBody>
        </p:sp>
        <p:sp>
          <p:nvSpPr>
            <p:cNvPr id="78" name="矩形 77"/>
            <p:cNvSpPr/>
            <p:nvPr/>
          </p:nvSpPr>
          <p:spPr bwMode="auto">
            <a:xfrm>
              <a:off x="6092724" y="4193661"/>
              <a:ext cx="1178941"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多方案对比</a:t>
              </a:r>
            </a:p>
          </p:txBody>
        </p:sp>
        <p:sp>
          <p:nvSpPr>
            <p:cNvPr id="79" name="矩形 78"/>
            <p:cNvSpPr/>
            <p:nvPr/>
          </p:nvSpPr>
          <p:spPr bwMode="auto">
            <a:xfrm>
              <a:off x="7330089" y="4193661"/>
              <a:ext cx="1131004"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多学科优化</a:t>
              </a:r>
            </a:p>
          </p:txBody>
        </p:sp>
        <p:sp>
          <p:nvSpPr>
            <p:cNvPr id="80" name="矩形 79"/>
            <p:cNvSpPr/>
            <p:nvPr/>
          </p:nvSpPr>
          <p:spPr bwMode="auto">
            <a:xfrm>
              <a:off x="539565" y="5666412"/>
              <a:ext cx="7969465" cy="85866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工程资源管理</a:t>
              </a:r>
            </a:p>
          </p:txBody>
        </p:sp>
        <p:sp>
          <p:nvSpPr>
            <p:cNvPr id="81" name="矩形 80"/>
            <p:cNvSpPr/>
            <p:nvPr/>
          </p:nvSpPr>
          <p:spPr bwMode="auto">
            <a:xfrm>
              <a:off x="746292" y="6060553"/>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流程模板库</a:t>
              </a:r>
            </a:p>
          </p:txBody>
        </p:sp>
        <p:sp>
          <p:nvSpPr>
            <p:cNvPr id="82" name="矩形 81"/>
            <p:cNvSpPr/>
            <p:nvPr/>
          </p:nvSpPr>
          <p:spPr bwMode="auto">
            <a:xfrm>
              <a:off x="2034589" y="6060553"/>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设计模型库</a:t>
              </a:r>
            </a:p>
          </p:txBody>
        </p:sp>
        <p:sp>
          <p:nvSpPr>
            <p:cNvPr id="83" name="矩形 82"/>
            <p:cNvSpPr/>
            <p:nvPr/>
          </p:nvSpPr>
          <p:spPr bwMode="auto">
            <a:xfrm>
              <a:off x="3325882" y="6060553"/>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仿真模板库</a:t>
              </a:r>
            </a:p>
          </p:txBody>
        </p:sp>
        <p:sp>
          <p:nvSpPr>
            <p:cNvPr id="84" name="矩形 83"/>
            <p:cNvSpPr/>
            <p:nvPr/>
          </p:nvSpPr>
          <p:spPr bwMode="auto">
            <a:xfrm>
              <a:off x="4614179" y="6060553"/>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优化模型库</a:t>
              </a:r>
            </a:p>
          </p:txBody>
        </p:sp>
        <p:sp>
          <p:nvSpPr>
            <p:cNvPr id="85" name="矩形 84"/>
            <p:cNvSpPr/>
            <p:nvPr/>
          </p:nvSpPr>
          <p:spPr bwMode="auto">
            <a:xfrm>
              <a:off x="5905472" y="6060553"/>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设计知识库</a:t>
              </a:r>
            </a:p>
          </p:txBody>
        </p:sp>
        <p:sp>
          <p:nvSpPr>
            <p:cNvPr id="86" name="矩形 85"/>
            <p:cNvSpPr/>
            <p:nvPr/>
          </p:nvSpPr>
          <p:spPr bwMode="auto">
            <a:xfrm>
              <a:off x="7193769" y="6060553"/>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仿真知识库</a:t>
              </a:r>
            </a:p>
          </p:txBody>
        </p:sp>
        <p:sp>
          <p:nvSpPr>
            <p:cNvPr id="88" name="矩形 87"/>
            <p:cNvSpPr/>
            <p:nvPr/>
          </p:nvSpPr>
          <p:spPr bwMode="auto">
            <a:xfrm>
              <a:off x="533573" y="2288061"/>
              <a:ext cx="3938294" cy="885057"/>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流程管理</a:t>
              </a:r>
            </a:p>
          </p:txBody>
        </p:sp>
        <p:sp>
          <p:nvSpPr>
            <p:cNvPr id="89" name="矩形 88"/>
            <p:cNvSpPr/>
            <p:nvPr/>
          </p:nvSpPr>
          <p:spPr bwMode="auto">
            <a:xfrm>
              <a:off x="2578370"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流程监控</a:t>
              </a:r>
            </a:p>
          </p:txBody>
        </p:sp>
        <p:sp>
          <p:nvSpPr>
            <p:cNvPr id="90" name="矩形 89"/>
            <p:cNvSpPr/>
            <p:nvPr/>
          </p:nvSpPr>
          <p:spPr bwMode="auto">
            <a:xfrm>
              <a:off x="584505" y="2654049"/>
              <a:ext cx="898812"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流程定义</a:t>
              </a:r>
            </a:p>
          </p:txBody>
        </p:sp>
        <p:sp>
          <p:nvSpPr>
            <p:cNvPr id="91" name="矩形 90"/>
            <p:cNvSpPr/>
            <p:nvPr/>
          </p:nvSpPr>
          <p:spPr bwMode="auto">
            <a:xfrm>
              <a:off x="1580689"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流程执行</a:t>
              </a:r>
            </a:p>
          </p:txBody>
        </p:sp>
        <p:sp>
          <p:nvSpPr>
            <p:cNvPr id="92" name="矩形 91"/>
            <p:cNvSpPr/>
            <p:nvPr/>
          </p:nvSpPr>
          <p:spPr bwMode="auto">
            <a:xfrm>
              <a:off x="3576051"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应用集成</a:t>
              </a:r>
            </a:p>
          </p:txBody>
        </p:sp>
        <p:sp>
          <p:nvSpPr>
            <p:cNvPr id="93" name="矩形 92"/>
            <p:cNvSpPr/>
            <p:nvPr/>
          </p:nvSpPr>
          <p:spPr bwMode="auto">
            <a:xfrm>
              <a:off x="4536281" y="2281023"/>
              <a:ext cx="3984733" cy="886817"/>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协同任务管理</a:t>
              </a:r>
            </a:p>
          </p:txBody>
        </p:sp>
        <p:sp>
          <p:nvSpPr>
            <p:cNvPr id="94" name="矩形 93"/>
            <p:cNvSpPr/>
            <p:nvPr/>
          </p:nvSpPr>
          <p:spPr bwMode="auto">
            <a:xfrm>
              <a:off x="4573732"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任务管理</a:t>
              </a:r>
            </a:p>
          </p:txBody>
        </p:sp>
        <p:sp>
          <p:nvSpPr>
            <p:cNvPr id="95" name="矩形 94"/>
            <p:cNvSpPr/>
            <p:nvPr/>
          </p:nvSpPr>
          <p:spPr bwMode="auto">
            <a:xfrm>
              <a:off x="5571414"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任务执行</a:t>
              </a:r>
            </a:p>
          </p:txBody>
        </p:sp>
        <p:sp>
          <p:nvSpPr>
            <p:cNvPr id="96" name="矩形 95"/>
            <p:cNvSpPr/>
            <p:nvPr/>
          </p:nvSpPr>
          <p:spPr bwMode="auto">
            <a:xfrm>
              <a:off x="7566776" y="2654049"/>
              <a:ext cx="898812"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任务统计</a:t>
              </a:r>
            </a:p>
          </p:txBody>
        </p:sp>
        <p:sp>
          <p:nvSpPr>
            <p:cNvPr id="97" name="矩形 96"/>
            <p:cNvSpPr/>
            <p:nvPr/>
          </p:nvSpPr>
          <p:spPr bwMode="auto">
            <a:xfrm>
              <a:off x="6569095"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任务监控</a:t>
              </a:r>
            </a:p>
          </p:txBody>
        </p:sp>
      </p:grpSp>
      <p:sp>
        <p:nvSpPr>
          <p:cNvPr id="54" name="标题 8"/>
          <p:cNvSpPr>
            <a:spLocks noGrp="1"/>
          </p:cNvSpPr>
          <p:nvPr>
            <p:ph type="title"/>
          </p:nvPr>
        </p:nvSpPr>
        <p:spPr>
          <a:xfrm>
            <a:off x="142875" y="44450"/>
            <a:ext cx="6229350" cy="669925"/>
          </a:xfrm>
        </p:spPr>
        <p:txBody>
          <a:bodyPr rtlCol="0"/>
          <a:lstStyle/>
          <a:p>
            <a:pPr eaLnBrk="1" fontAlgn="auto" hangingPunct="1">
              <a:spcAft>
                <a:spcPts val="0"/>
              </a:spcAft>
              <a:defRPr/>
            </a:pPr>
            <a:r>
              <a:rPr lang="zh-CN" altLang="en-US" dirty="0" smtClean="0"/>
              <a:t>平台架构</a:t>
            </a:r>
            <a:endParaRPr lang="zh-CN" altLang="en-US" dirty="0"/>
          </a:p>
        </p:txBody>
      </p:sp>
      <p:sp>
        <p:nvSpPr>
          <p:cNvPr id="2" name="圆角矩形 1"/>
          <p:cNvSpPr/>
          <p:nvPr/>
        </p:nvSpPr>
        <p:spPr bwMode="auto">
          <a:xfrm>
            <a:off x="196849" y="764704"/>
            <a:ext cx="8691563" cy="393527"/>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58" name="矩形 53"/>
          <p:cNvSpPr>
            <a:spLocks noChangeArrowheads="1"/>
          </p:cNvSpPr>
          <p:nvPr/>
        </p:nvSpPr>
        <p:spPr bwMode="auto">
          <a:xfrm>
            <a:off x="3556249" y="789400"/>
            <a:ext cx="18261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auto">
              <a:spcBef>
                <a:spcPts val="0"/>
              </a:spcBef>
              <a:spcAft>
                <a:spcPts val="0"/>
              </a:spcAft>
              <a:defRPr/>
            </a:pPr>
            <a:r>
              <a:rPr lang="zh-CN" altLang="en-US" sz="1600" dirty="0">
                <a:latin typeface="黑体" pitchFamily="49" charset="-122"/>
                <a:ea typeface="+mn-ea"/>
              </a:rPr>
              <a:t>综合仿真平台门户</a:t>
            </a:r>
          </a:p>
        </p:txBody>
      </p:sp>
      <p:sp>
        <p:nvSpPr>
          <p:cNvPr id="56" name="矩形 55"/>
          <p:cNvSpPr/>
          <p:nvPr/>
        </p:nvSpPr>
        <p:spPr bwMode="auto">
          <a:xfrm>
            <a:off x="127550" y="4950375"/>
            <a:ext cx="8609461" cy="854890"/>
          </a:xfrm>
          <a:prstGeom prst="rect">
            <a:avLst/>
          </a:prstGeom>
          <a:solidFill>
            <a:schemeClr val="accent1">
              <a:alpha val="58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2036063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平台数据管理</a:t>
            </a:r>
            <a:r>
              <a:rPr lang="en-US" altLang="zh-CN" dirty="0" err="1" smtClean="0"/>
              <a:t>DataMan</a:t>
            </a:r>
            <a:endParaRPr lang="zh-CN" altLang="en-US" dirty="0"/>
          </a:p>
        </p:txBody>
      </p:sp>
      <p:sp>
        <p:nvSpPr>
          <p:cNvPr id="58" name="矩形 57"/>
          <p:cNvSpPr/>
          <p:nvPr/>
        </p:nvSpPr>
        <p:spPr>
          <a:xfrm>
            <a:off x="753296" y="1285860"/>
            <a:ext cx="4929222" cy="978729"/>
          </a:xfrm>
          <a:prstGeom prst="rect">
            <a:avLst/>
          </a:prstGeom>
        </p:spPr>
        <p:txBody>
          <a:bodyPr wrap="square">
            <a:spAutoFit/>
          </a:bodyPr>
          <a:lstStyle/>
          <a:p>
            <a:pPr marL="342900" indent="-342900">
              <a:lnSpc>
                <a:spcPct val="120000"/>
              </a:lnSpc>
              <a:spcBef>
                <a:spcPct val="20000"/>
              </a:spcBef>
              <a:buFont typeface="Wingdings" pitchFamily="2" charset="2"/>
              <a:buChar char="n"/>
            </a:pPr>
            <a:endParaRPr lang="en-US" altLang="zh-CN" b="1" dirty="0" smtClean="0">
              <a:latin typeface="+mn-ea"/>
              <a:ea typeface="+mn-ea"/>
            </a:endParaRPr>
          </a:p>
          <a:p>
            <a:endParaRPr lang="en-US" altLang="zh-CN" dirty="0" smtClean="0"/>
          </a:p>
          <a:p>
            <a:endParaRPr lang="zh-CN" altLang="en-US" dirty="0"/>
          </a:p>
        </p:txBody>
      </p:sp>
      <p:sp>
        <p:nvSpPr>
          <p:cNvPr id="60" name="内容占位符 28"/>
          <p:cNvSpPr>
            <a:spLocks noGrp="1"/>
          </p:cNvSpPr>
          <p:nvPr>
            <p:ph idx="1"/>
          </p:nvPr>
        </p:nvSpPr>
        <p:spPr>
          <a:xfrm>
            <a:off x="538982" y="785794"/>
            <a:ext cx="4500594" cy="2428892"/>
          </a:xfrm>
        </p:spPr>
        <p:txBody>
          <a:bodyPr/>
          <a:lstStyle/>
          <a:p>
            <a:r>
              <a:rPr lang="zh-CN" altLang="en-US" sz="1800" b="1" dirty="0" smtClean="0"/>
              <a:t>数据基本操作：存储、编辑、查询等</a:t>
            </a:r>
            <a:endParaRPr lang="en-US" altLang="zh-CN" sz="1800" b="1" dirty="0" smtClean="0"/>
          </a:p>
          <a:p>
            <a:r>
              <a:rPr lang="zh-CN" altLang="en-US" sz="1800" b="1" dirty="0" smtClean="0"/>
              <a:t>数据关联关系：产品对象、任务、人等</a:t>
            </a:r>
            <a:endParaRPr lang="en-US" altLang="zh-CN" sz="1800" b="1" dirty="0" smtClean="0"/>
          </a:p>
          <a:p>
            <a:r>
              <a:rPr lang="zh-CN" altLang="en-US" sz="1800" b="1" dirty="0" smtClean="0"/>
              <a:t>过程数据管理，版本管理，可追溯</a:t>
            </a:r>
            <a:endParaRPr lang="en-US" altLang="zh-CN" sz="1800" b="1" dirty="0" smtClean="0"/>
          </a:p>
          <a:p>
            <a:r>
              <a:rPr lang="zh-CN" altLang="en-US" sz="1800" b="1" dirty="0" smtClean="0"/>
              <a:t>元数据管理，数据组合</a:t>
            </a:r>
            <a:endParaRPr lang="en-US" altLang="zh-CN" sz="1800" b="1" dirty="0" smtClean="0"/>
          </a:p>
          <a:p>
            <a:r>
              <a:rPr lang="zh-CN" altLang="en-US" sz="1800" b="1" dirty="0" smtClean="0"/>
              <a:t>数据权限控制，安全共享</a:t>
            </a:r>
            <a:endParaRPr lang="en-US" altLang="zh-CN" sz="1800" b="1" dirty="0" smtClean="0"/>
          </a:p>
          <a:p>
            <a:r>
              <a:rPr lang="zh-CN" altLang="en-US" sz="1800" b="1" dirty="0"/>
              <a:t>仿真数据管理</a:t>
            </a:r>
            <a:r>
              <a:rPr lang="zh-CN" altLang="en-US" sz="1800" b="1" dirty="0" smtClean="0"/>
              <a:t>：仿真数据管理</a:t>
            </a:r>
          </a:p>
        </p:txBody>
      </p:sp>
      <p:pic>
        <p:nvPicPr>
          <p:cNvPr id="61" name="Picture 2"/>
          <p:cNvPicPr>
            <a:picLocks noChangeAspect="1" noChangeArrowheads="1"/>
          </p:cNvPicPr>
          <p:nvPr/>
        </p:nvPicPr>
        <p:blipFill>
          <a:blip r:embed="rId3" cstate="print"/>
          <a:srcRect r="29239" b="31915"/>
          <a:stretch>
            <a:fillRect/>
          </a:stretch>
        </p:blipFill>
        <p:spPr bwMode="auto">
          <a:xfrm>
            <a:off x="467544" y="3286124"/>
            <a:ext cx="5646170" cy="3282261"/>
          </a:xfrm>
          <a:prstGeom prst="rect">
            <a:avLst/>
          </a:prstGeom>
          <a:noFill/>
          <a:ln w="9525">
            <a:noFill/>
            <a:miter lim="800000"/>
            <a:headEnd/>
            <a:tailEnd/>
          </a:ln>
        </p:spPr>
      </p:pic>
      <p:pic>
        <p:nvPicPr>
          <p:cNvPr id="62" name="Picture 2"/>
          <p:cNvPicPr>
            <a:picLocks noChangeAspect="1" noChangeArrowheads="1"/>
          </p:cNvPicPr>
          <p:nvPr/>
        </p:nvPicPr>
        <p:blipFill>
          <a:blip r:embed="rId4" cstate="print"/>
          <a:srcRect t="17482" r="85933" b="2281"/>
          <a:stretch>
            <a:fillRect/>
          </a:stretch>
        </p:blipFill>
        <p:spPr bwMode="auto">
          <a:xfrm>
            <a:off x="5774500" y="714356"/>
            <a:ext cx="2019396" cy="6143648"/>
          </a:xfrm>
          <a:prstGeom prst="rect">
            <a:avLst/>
          </a:prstGeom>
          <a:noFill/>
          <a:ln w="9525">
            <a:noFill/>
            <a:miter lim="800000"/>
            <a:headEnd/>
            <a:tailEnd/>
          </a:ln>
        </p:spPr>
      </p:pic>
      <p:cxnSp>
        <p:nvCxnSpPr>
          <p:cNvPr id="63" name="Straight Connector 9"/>
          <p:cNvCxnSpPr/>
          <p:nvPr/>
        </p:nvCxnSpPr>
        <p:spPr>
          <a:xfrm flipV="1">
            <a:off x="1681990" y="714356"/>
            <a:ext cx="4357718" cy="342902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11"/>
          <p:cNvCxnSpPr/>
          <p:nvPr/>
        </p:nvCxnSpPr>
        <p:spPr>
          <a:xfrm rot="10800000" flipV="1">
            <a:off x="1753428" y="6357958"/>
            <a:ext cx="4357718" cy="21431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66" name="Picture 3"/>
          <p:cNvPicPr>
            <a:picLocks noChangeAspect="1" noChangeArrowheads="1"/>
          </p:cNvPicPr>
          <p:nvPr/>
        </p:nvPicPr>
        <p:blipFill>
          <a:blip r:embed="rId5" cstate="print"/>
          <a:srcRect t="20537" r="85933" b="49942"/>
          <a:stretch>
            <a:fillRect/>
          </a:stretch>
        </p:blipFill>
        <p:spPr bwMode="auto">
          <a:xfrm>
            <a:off x="5826468" y="3114655"/>
            <a:ext cx="1967427" cy="2303867"/>
          </a:xfrm>
          <a:prstGeom prst="rect">
            <a:avLst/>
          </a:prstGeom>
          <a:noFill/>
          <a:ln w="9525">
            <a:noFill/>
            <a:miter lim="800000"/>
            <a:headEnd/>
            <a:tailEnd/>
          </a:ln>
        </p:spPr>
      </p:pic>
      <p:sp>
        <p:nvSpPr>
          <p:cNvPr id="67" name="Rectangle 7"/>
          <p:cNvSpPr/>
          <p:nvPr/>
        </p:nvSpPr>
        <p:spPr>
          <a:xfrm>
            <a:off x="5825394" y="714356"/>
            <a:ext cx="1974852" cy="6143644"/>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68" name="Picture 3"/>
          <p:cNvPicPr>
            <a:picLocks noChangeAspect="1" noChangeArrowheads="1"/>
          </p:cNvPicPr>
          <p:nvPr/>
        </p:nvPicPr>
        <p:blipFill>
          <a:blip r:embed="rId5" cstate="print"/>
          <a:srcRect l="331" t="20537" r="85933" b="59282"/>
          <a:stretch>
            <a:fillRect/>
          </a:stretch>
        </p:blipFill>
        <p:spPr bwMode="auto">
          <a:xfrm>
            <a:off x="582180" y="5611835"/>
            <a:ext cx="1082008" cy="960437"/>
          </a:xfrm>
          <a:prstGeom prst="rect">
            <a:avLst/>
          </a:prstGeom>
          <a:noFill/>
          <a:ln w="9525">
            <a:noFill/>
            <a:miter lim="800000"/>
            <a:headEnd/>
            <a:tailEnd/>
          </a:ln>
        </p:spPr>
      </p:pic>
      <p:sp>
        <p:nvSpPr>
          <p:cNvPr id="69" name="Rectangle 6"/>
          <p:cNvSpPr/>
          <p:nvPr/>
        </p:nvSpPr>
        <p:spPr>
          <a:xfrm>
            <a:off x="570740" y="4171972"/>
            <a:ext cx="1111250" cy="2400300"/>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1" name="Picture 3"/>
          <p:cNvPicPr>
            <a:picLocks noChangeAspect="1" noChangeArrowheads="1"/>
          </p:cNvPicPr>
          <p:nvPr/>
        </p:nvPicPr>
        <p:blipFill>
          <a:blip r:embed="rId6" cstate="print"/>
          <a:srcRect l="438" t="17587" r="86494" b="51073"/>
          <a:stretch>
            <a:fillRect/>
          </a:stretch>
        </p:blipFill>
        <p:spPr bwMode="auto">
          <a:xfrm>
            <a:off x="5886116" y="906340"/>
            <a:ext cx="1739704" cy="2326752"/>
          </a:xfrm>
          <a:prstGeom prst="rect">
            <a:avLst/>
          </a:prstGeom>
          <a:noFill/>
          <a:ln w="9525">
            <a:noFill/>
            <a:miter lim="800000"/>
            <a:headEnd/>
            <a:tailEnd/>
          </a:ln>
        </p:spPr>
      </p:pic>
      <p:pic>
        <p:nvPicPr>
          <p:cNvPr id="74" name="Picture 3"/>
          <p:cNvPicPr>
            <a:picLocks noChangeAspect="1" noChangeArrowheads="1"/>
          </p:cNvPicPr>
          <p:nvPr/>
        </p:nvPicPr>
        <p:blipFill>
          <a:blip r:embed="rId6" cstate="print"/>
          <a:srcRect l="438" t="17587" r="86494" b="51073"/>
          <a:stretch>
            <a:fillRect/>
          </a:stretch>
        </p:blipFill>
        <p:spPr bwMode="auto">
          <a:xfrm>
            <a:off x="615190" y="4216422"/>
            <a:ext cx="828755" cy="1200150"/>
          </a:xfrm>
          <a:prstGeom prst="rect">
            <a:avLst/>
          </a:prstGeom>
          <a:noFill/>
          <a:ln w="9525">
            <a:noFill/>
            <a:miter lim="800000"/>
            <a:headEnd/>
            <a:tailEnd/>
          </a:ln>
        </p:spPr>
      </p:pic>
      <p:sp>
        <p:nvSpPr>
          <p:cNvPr id="80" name="Content Placeholder 2"/>
          <p:cNvSpPr txBox="1">
            <a:spLocks/>
          </p:cNvSpPr>
          <p:nvPr/>
        </p:nvSpPr>
        <p:spPr bwMode="auto">
          <a:xfrm>
            <a:off x="3253626" y="3357562"/>
            <a:ext cx="2428892" cy="1071570"/>
          </a:xfrm>
          <a:prstGeom prst="rect">
            <a:avLst/>
          </a:prstGeom>
          <a:solidFill>
            <a:srgbClr val="B0E1A3"/>
          </a:solidFill>
          <a:ln w="9525">
            <a:noFill/>
            <a:miter lim="800000"/>
            <a:headEnd/>
            <a:tailEnd/>
          </a:ln>
          <a:effectLst>
            <a:outerShdw blurRad="50800" dist="38100" dir="10800000" algn="r" rotWithShape="0">
              <a:prstClr val="black">
                <a:alpha val="40000"/>
              </a:prstClr>
            </a:outerShdw>
          </a:effectLst>
        </p:spPr>
        <p:txBody>
          <a:bodyPr vert="horz" wrap="square" lIns="91440" tIns="45720" rIns="91440" bIns="45720" numCol="1" anchor="t" anchorCtr="0" compatLnSpc="1">
            <a:prstTxWarp prst="textNoShape">
              <a:avLst/>
            </a:prstTxWarp>
            <a:normAutofit fontScale="62500" lnSpcReduction="20000"/>
          </a:bodyPr>
          <a:lstStyle/>
          <a:p>
            <a:pPr marL="342900" marR="0" lvl="0" indent="-342900" algn="l" defTabSz="914400" rtl="0" eaLnBrk="1" fontAlgn="base" latinLnBrk="0" hangingPunct="1">
              <a:lnSpc>
                <a:spcPct val="120000"/>
              </a:lnSpc>
              <a:spcBef>
                <a:spcPct val="20000"/>
              </a:spcBef>
              <a:spcAft>
                <a:spcPct val="0"/>
              </a:spcAft>
              <a:buClrTx/>
              <a:buSzTx/>
              <a:buFont typeface="Wingdings" pitchFamily="2" charset="2"/>
              <a:buChar char="n"/>
              <a:tabLst/>
              <a:defRPr/>
            </a:pPr>
            <a:r>
              <a:rPr kumimoji="0" lang="zh-CN" altLang="en-US" sz="2000" b="1" i="0" u="none" strike="noStrike" kern="0" cap="none" spc="0" normalizeH="0" baseline="0" noProof="0" dirty="0" smtClean="0">
                <a:ln>
                  <a:noFill/>
                </a:ln>
                <a:solidFill>
                  <a:srgbClr val="FF0000"/>
                </a:solidFill>
                <a:effectLst/>
                <a:uLnTx/>
                <a:uFillTx/>
                <a:latin typeface="+mn-lt"/>
                <a:ea typeface="+mn-ea"/>
                <a:cs typeface="+mn-cs"/>
              </a:rPr>
              <a:t>数据可与产品、项目、流程、总线、学科进行关联。</a:t>
            </a:r>
            <a:endParaRPr kumimoji="0" lang="en-US" altLang="zh-CN" sz="2000" b="1" i="0" u="none" strike="noStrike" kern="0" cap="none" spc="0" normalizeH="0" baseline="0" noProof="0" dirty="0" smtClean="0">
              <a:ln>
                <a:noFill/>
              </a:ln>
              <a:solidFill>
                <a:srgbClr val="FF0000"/>
              </a:solidFill>
              <a:effectLst/>
              <a:uLnTx/>
              <a:uFillTx/>
              <a:latin typeface="+mn-lt"/>
              <a:ea typeface="+mn-ea"/>
              <a:cs typeface="+mn-cs"/>
            </a:endParaRPr>
          </a:p>
          <a:p>
            <a:pPr marL="342900" marR="0" lvl="0" indent="-342900" algn="l" defTabSz="914400" rtl="0" eaLnBrk="1" fontAlgn="base" latinLnBrk="0" hangingPunct="1">
              <a:lnSpc>
                <a:spcPct val="120000"/>
              </a:lnSpc>
              <a:spcBef>
                <a:spcPct val="20000"/>
              </a:spcBef>
              <a:spcAft>
                <a:spcPct val="0"/>
              </a:spcAft>
              <a:buClrTx/>
              <a:buSzTx/>
              <a:buFont typeface="Wingdings" pitchFamily="2" charset="2"/>
              <a:buChar char="n"/>
              <a:tabLst/>
              <a:defRPr/>
            </a:pPr>
            <a:r>
              <a:rPr kumimoji="0" lang="zh-CN" altLang="en-US" sz="2000" b="1" i="0" u="none" strike="noStrike" kern="0" cap="none" spc="0" normalizeH="0" baseline="0" noProof="0" dirty="0" smtClean="0">
                <a:ln>
                  <a:noFill/>
                </a:ln>
                <a:solidFill>
                  <a:srgbClr val="FF0000"/>
                </a:solidFill>
                <a:effectLst/>
                <a:uLnTx/>
                <a:uFillTx/>
                <a:latin typeface="+mn-lt"/>
                <a:ea typeface="+mn-ea"/>
                <a:cs typeface="+mn-cs"/>
              </a:rPr>
              <a:t>可按学科、总线等进行分类查询</a:t>
            </a:r>
            <a:endParaRPr kumimoji="0" lang="en-US" altLang="zh-CN" sz="2000" b="1" i="0" u="none" strike="noStrike" kern="0" cap="none" spc="0" normalizeH="0" baseline="0" noProof="0" dirty="0" smtClean="0">
              <a:ln>
                <a:noFill/>
              </a:ln>
              <a:solidFill>
                <a:srgbClr val="FF0000"/>
              </a:solidFill>
              <a:effectLst/>
              <a:uLnTx/>
              <a:uFillTx/>
              <a:latin typeface="+mn-lt"/>
              <a:ea typeface="+mn-ea"/>
              <a:cs typeface="+mn-cs"/>
            </a:endParaRPr>
          </a:p>
        </p:txBody>
      </p:sp>
    </p:spTree>
    <p:extLst>
      <p:ext uri="{BB962C8B-B14F-4D97-AF65-F5344CB8AC3E}">
        <p14:creationId xmlns:p14="http://schemas.microsoft.com/office/powerpoint/2010/main" val="3745284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1000" fill="hold"/>
                                        <p:tgtEl>
                                          <p:spTgt spid="69"/>
                                        </p:tgtEl>
                                        <p:attrNameLst>
                                          <p:attrName>ppt_x</p:attrName>
                                        </p:attrNameLst>
                                      </p:cBhvr>
                                      <p:tavLst>
                                        <p:tav tm="0">
                                          <p:val>
                                            <p:strVal val="#ppt_x-.2"/>
                                          </p:val>
                                        </p:tav>
                                        <p:tav tm="100000">
                                          <p:val>
                                            <p:strVal val="#ppt_x"/>
                                          </p:val>
                                        </p:tav>
                                      </p:tavLst>
                                    </p:anim>
                                    <p:anim calcmode="lin" valueType="num">
                                      <p:cBhvr>
                                        <p:cTn id="8" dur="1000" fill="hold"/>
                                        <p:tgtEl>
                                          <p:spTgt spid="69"/>
                                        </p:tgtEl>
                                        <p:attrNameLst>
                                          <p:attrName>ppt_y</p:attrName>
                                        </p:attrNameLst>
                                      </p:cBhvr>
                                      <p:tavLst>
                                        <p:tav tm="0">
                                          <p:val>
                                            <p:strVal val="#ppt_y"/>
                                          </p:val>
                                        </p:tav>
                                        <p:tav tm="100000">
                                          <p:val>
                                            <p:strVal val="#ppt_y"/>
                                          </p:val>
                                        </p:tav>
                                      </p:tavLst>
                                    </p:anim>
                                    <p:animEffect transition="in" filter="wipe(right)" prLst="gradientSize: 0.1">
                                      <p:cBhvr>
                                        <p:cTn id="9" dur="1000"/>
                                        <p:tgtEl>
                                          <p:spTgt spid="69"/>
                                        </p:tgtEl>
                                      </p:cBhvr>
                                    </p:animEffect>
                                  </p:childTnLst>
                                </p:cTn>
                              </p:par>
                              <p:par>
                                <p:cTn id="10" presetID="29" presetClass="entr" presetSubtype="0" fill="hold" nodeType="with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p:cTn id="12" dur="1000" fill="hold"/>
                                        <p:tgtEl>
                                          <p:spTgt spid="65"/>
                                        </p:tgtEl>
                                        <p:attrNameLst>
                                          <p:attrName>ppt_x</p:attrName>
                                        </p:attrNameLst>
                                      </p:cBhvr>
                                      <p:tavLst>
                                        <p:tav tm="0">
                                          <p:val>
                                            <p:strVal val="#ppt_x-.2"/>
                                          </p:val>
                                        </p:tav>
                                        <p:tav tm="100000">
                                          <p:val>
                                            <p:strVal val="#ppt_x"/>
                                          </p:val>
                                        </p:tav>
                                      </p:tavLst>
                                    </p:anim>
                                    <p:anim calcmode="lin" valueType="num">
                                      <p:cBhvr>
                                        <p:cTn id="13" dur="1000" fill="hold"/>
                                        <p:tgtEl>
                                          <p:spTgt spid="65"/>
                                        </p:tgtEl>
                                        <p:attrNameLst>
                                          <p:attrName>ppt_y</p:attrName>
                                        </p:attrNameLst>
                                      </p:cBhvr>
                                      <p:tavLst>
                                        <p:tav tm="0">
                                          <p:val>
                                            <p:strVal val="#ppt_y"/>
                                          </p:val>
                                        </p:tav>
                                        <p:tav tm="100000">
                                          <p:val>
                                            <p:strVal val="#ppt_y"/>
                                          </p:val>
                                        </p:tav>
                                      </p:tavLst>
                                    </p:anim>
                                    <p:animEffect transition="in" filter="wipe(right)" prLst="gradientSize: 0.1">
                                      <p:cBhvr>
                                        <p:cTn id="14" dur="1000"/>
                                        <p:tgtEl>
                                          <p:spTgt spid="65"/>
                                        </p:tgtEl>
                                      </p:cBhvr>
                                    </p:animEffect>
                                  </p:childTnLst>
                                </p:cTn>
                              </p:par>
                              <p:par>
                                <p:cTn id="15" presetID="29"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p:cTn id="17" dur="1000" fill="hold"/>
                                        <p:tgtEl>
                                          <p:spTgt spid="63"/>
                                        </p:tgtEl>
                                        <p:attrNameLst>
                                          <p:attrName>ppt_x</p:attrName>
                                        </p:attrNameLst>
                                      </p:cBhvr>
                                      <p:tavLst>
                                        <p:tav tm="0">
                                          <p:val>
                                            <p:strVal val="#ppt_x-.2"/>
                                          </p:val>
                                        </p:tav>
                                        <p:tav tm="100000">
                                          <p:val>
                                            <p:strVal val="#ppt_x"/>
                                          </p:val>
                                        </p:tav>
                                      </p:tavLst>
                                    </p:anim>
                                    <p:anim calcmode="lin" valueType="num">
                                      <p:cBhvr>
                                        <p:cTn id="18" dur="1000" fill="hold"/>
                                        <p:tgtEl>
                                          <p:spTgt spid="63"/>
                                        </p:tgtEl>
                                        <p:attrNameLst>
                                          <p:attrName>ppt_y</p:attrName>
                                        </p:attrNameLst>
                                      </p:cBhvr>
                                      <p:tavLst>
                                        <p:tav tm="0">
                                          <p:val>
                                            <p:strVal val="#ppt_y"/>
                                          </p:val>
                                        </p:tav>
                                        <p:tav tm="100000">
                                          <p:val>
                                            <p:strVal val="#ppt_y"/>
                                          </p:val>
                                        </p:tav>
                                      </p:tavLst>
                                    </p:anim>
                                    <p:animEffect transition="in" filter="wipe(right)" prLst="gradientSize: 0.1">
                                      <p:cBhvr>
                                        <p:cTn id="19" dur="1000"/>
                                        <p:tgtEl>
                                          <p:spTgt spid="63"/>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 calcmode="lin" valueType="num">
                                      <p:cBhvr>
                                        <p:cTn id="22" dur="1000" fill="hold"/>
                                        <p:tgtEl>
                                          <p:spTgt spid="80"/>
                                        </p:tgtEl>
                                        <p:attrNameLst>
                                          <p:attrName>ppt_x</p:attrName>
                                        </p:attrNameLst>
                                      </p:cBhvr>
                                      <p:tavLst>
                                        <p:tav tm="0">
                                          <p:val>
                                            <p:strVal val="#ppt_x-.2"/>
                                          </p:val>
                                        </p:tav>
                                        <p:tav tm="100000">
                                          <p:val>
                                            <p:strVal val="#ppt_x"/>
                                          </p:val>
                                        </p:tav>
                                      </p:tavLst>
                                    </p:anim>
                                    <p:anim calcmode="lin" valueType="num">
                                      <p:cBhvr>
                                        <p:cTn id="23" dur="1000" fill="hold"/>
                                        <p:tgtEl>
                                          <p:spTgt spid="80"/>
                                        </p:tgtEl>
                                        <p:attrNameLst>
                                          <p:attrName>ppt_y</p:attrName>
                                        </p:attrNameLst>
                                      </p:cBhvr>
                                      <p:tavLst>
                                        <p:tav tm="0">
                                          <p:val>
                                            <p:strVal val="#ppt_y"/>
                                          </p:val>
                                        </p:tav>
                                        <p:tav tm="100000">
                                          <p:val>
                                            <p:strVal val="#ppt_y"/>
                                          </p:val>
                                        </p:tav>
                                      </p:tavLst>
                                    </p:anim>
                                    <p:animEffect transition="in" filter="wipe(right)" prLst="gradientSize: 0.1">
                                      <p:cBhvr>
                                        <p:cTn id="24" dur="1000"/>
                                        <p:tgtEl>
                                          <p:spTgt spid="80"/>
                                        </p:tgtEl>
                                      </p:cBhvr>
                                    </p:animEffect>
                                  </p:childTnLst>
                                </p:cTn>
                              </p:par>
                              <p:par>
                                <p:cTn id="25" presetID="29"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anim calcmode="lin" valueType="num">
                                      <p:cBhvr>
                                        <p:cTn id="27" dur="1000" fill="hold"/>
                                        <p:tgtEl>
                                          <p:spTgt spid="62"/>
                                        </p:tgtEl>
                                        <p:attrNameLst>
                                          <p:attrName>ppt_x</p:attrName>
                                        </p:attrNameLst>
                                      </p:cBhvr>
                                      <p:tavLst>
                                        <p:tav tm="0">
                                          <p:val>
                                            <p:strVal val="#ppt_x-.2"/>
                                          </p:val>
                                        </p:tav>
                                        <p:tav tm="100000">
                                          <p:val>
                                            <p:strVal val="#ppt_x"/>
                                          </p:val>
                                        </p:tav>
                                      </p:tavLst>
                                    </p:anim>
                                    <p:anim calcmode="lin" valueType="num">
                                      <p:cBhvr>
                                        <p:cTn id="28" dur="1000" fill="hold"/>
                                        <p:tgtEl>
                                          <p:spTgt spid="62"/>
                                        </p:tgtEl>
                                        <p:attrNameLst>
                                          <p:attrName>ppt_y</p:attrName>
                                        </p:attrNameLst>
                                      </p:cBhvr>
                                      <p:tavLst>
                                        <p:tav tm="0">
                                          <p:val>
                                            <p:strVal val="#ppt_y"/>
                                          </p:val>
                                        </p:tav>
                                        <p:tav tm="100000">
                                          <p:val>
                                            <p:strVal val="#ppt_y"/>
                                          </p:val>
                                        </p:tav>
                                      </p:tavLst>
                                    </p:anim>
                                    <p:animEffect transition="in" filter="wipe(right)" prLst="gradientSize: 0.1">
                                      <p:cBhvr>
                                        <p:cTn id="29" dur="1000"/>
                                        <p:tgtEl>
                                          <p:spTgt spid="62"/>
                                        </p:tgtEl>
                                      </p:cBhvr>
                                    </p:animEffect>
                                  </p:childTnLst>
                                </p:cTn>
                              </p:par>
                              <p:par>
                                <p:cTn id="30" presetID="29" presetClass="entr" presetSubtype="0" fill="hold" nodeType="withEffect">
                                  <p:stCondLst>
                                    <p:cond delay="0"/>
                                  </p:stCondLst>
                                  <p:childTnLst>
                                    <p:set>
                                      <p:cBhvr>
                                        <p:cTn id="31" dur="1" fill="hold">
                                          <p:stCondLst>
                                            <p:cond delay="0"/>
                                          </p:stCondLst>
                                        </p:cTn>
                                        <p:tgtEl>
                                          <p:spTgt spid="66"/>
                                        </p:tgtEl>
                                        <p:attrNameLst>
                                          <p:attrName>style.visibility</p:attrName>
                                        </p:attrNameLst>
                                      </p:cBhvr>
                                      <p:to>
                                        <p:strVal val="visible"/>
                                      </p:to>
                                    </p:set>
                                    <p:anim calcmode="lin" valueType="num">
                                      <p:cBhvr>
                                        <p:cTn id="32" dur="1000" fill="hold"/>
                                        <p:tgtEl>
                                          <p:spTgt spid="66"/>
                                        </p:tgtEl>
                                        <p:attrNameLst>
                                          <p:attrName>ppt_x</p:attrName>
                                        </p:attrNameLst>
                                      </p:cBhvr>
                                      <p:tavLst>
                                        <p:tav tm="0">
                                          <p:val>
                                            <p:strVal val="#ppt_x-.2"/>
                                          </p:val>
                                        </p:tav>
                                        <p:tav tm="100000">
                                          <p:val>
                                            <p:strVal val="#ppt_x"/>
                                          </p:val>
                                        </p:tav>
                                      </p:tavLst>
                                    </p:anim>
                                    <p:anim calcmode="lin" valueType="num">
                                      <p:cBhvr>
                                        <p:cTn id="33" dur="1000" fill="hold"/>
                                        <p:tgtEl>
                                          <p:spTgt spid="66"/>
                                        </p:tgtEl>
                                        <p:attrNameLst>
                                          <p:attrName>ppt_y</p:attrName>
                                        </p:attrNameLst>
                                      </p:cBhvr>
                                      <p:tavLst>
                                        <p:tav tm="0">
                                          <p:val>
                                            <p:strVal val="#ppt_y"/>
                                          </p:val>
                                        </p:tav>
                                        <p:tav tm="100000">
                                          <p:val>
                                            <p:strVal val="#ppt_y"/>
                                          </p:val>
                                        </p:tav>
                                      </p:tavLst>
                                    </p:anim>
                                    <p:animEffect transition="in" filter="wipe(right)" prLst="gradientSize: 0.1">
                                      <p:cBhvr>
                                        <p:cTn id="34" dur="1000"/>
                                        <p:tgtEl>
                                          <p:spTgt spid="66"/>
                                        </p:tgtEl>
                                      </p:cBhvr>
                                    </p:animEffect>
                                  </p:childTnLst>
                                </p:cTn>
                              </p:par>
                              <p:par>
                                <p:cTn id="35" presetID="29"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 calcmode="lin" valueType="num">
                                      <p:cBhvr>
                                        <p:cTn id="37" dur="1000" fill="hold"/>
                                        <p:tgtEl>
                                          <p:spTgt spid="67"/>
                                        </p:tgtEl>
                                        <p:attrNameLst>
                                          <p:attrName>ppt_x</p:attrName>
                                        </p:attrNameLst>
                                      </p:cBhvr>
                                      <p:tavLst>
                                        <p:tav tm="0">
                                          <p:val>
                                            <p:strVal val="#ppt_x-.2"/>
                                          </p:val>
                                        </p:tav>
                                        <p:tav tm="100000">
                                          <p:val>
                                            <p:strVal val="#ppt_x"/>
                                          </p:val>
                                        </p:tav>
                                      </p:tavLst>
                                    </p:anim>
                                    <p:anim calcmode="lin" valueType="num">
                                      <p:cBhvr>
                                        <p:cTn id="38" dur="1000" fill="hold"/>
                                        <p:tgtEl>
                                          <p:spTgt spid="67"/>
                                        </p:tgtEl>
                                        <p:attrNameLst>
                                          <p:attrName>ppt_y</p:attrName>
                                        </p:attrNameLst>
                                      </p:cBhvr>
                                      <p:tavLst>
                                        <p:tav tm="0">
                                          <p:val>
                                            <p:strVal val="#ppt_y"/>
                                          </p:val>
                                        </p:tav>
                                        <p:tav tm="100000">
                                          <p:val>
                                            <p:strVal val="#ppt_y"/>
                                          </p:val>
                                        </p:tav>
                                      </p:tavLst>
                                    </p:anim>
                                    <p:animEffect transition="in" filter="wipe(right)" prLst="gradientSize: 0.1">
                                      <p:cBhvr>
                                        <p:cTn id="39" dur="1000"/>
                                        <p:tgtEl>
                                          <p:spTgt spid="67"/>
                                        </p:tgtEl>
                                      </p:cBhvr>
                                    </p:animEffect>
                                  </p:childTnLst>
                                </p:cTn>
                              </p:par>
                              <p:par>
                                <p:cTn id="40" presetID="29" presetClass="entr" presetSubtype="0" fill="hold" nodeType="withEffect">
                                  <p:stCondLst>
                                    <p:cond delay="0"/>
                                  </p:stCondLst>
                                  <p:childTnLst>
                                    <p:set>
                                      <p:cBhvr>
                                        <p:cTn id="41" dur="1" fill="hold">
                                          <p:stCondLst>
                                            <p:cond delay="0"/>
                                          </p:stCondLst>
                                        </p:cTn>
                                        <p:tgtEl>
                                          <p:spTgt spid="71"/>
                                        </p:tgtEl>
                                        <p:attrNameLst>
                                          <p:attrName>style.visibility</p:attrName>
                                        </p:attrNameLst>
                                      </p:cBhvr>
                                      <p:to>
                                        <p:strVal val="visible"/>
                                      </p:to>
                                    </p:set>
                                    <p:anim calcmode="lin" valueType="num">
                                      <p:cBhvr>
                                        <p:cTn id="42" dur="1000" fill="hold"/>
                                        <p:tgtEl>
                                          <p:spTgt spid="71"/>
                                        </p:tgtEl>
                                        <p:attrNameLst>
                                          <p:attrName>ppt_x</p:attrName>
                                        </p:attrNameLst>
                                      </p:cBhvr>
                                      <p:tavLst>
                                        <p:tav tm="0">
                                          <p:val>
                                            <p:strVal val="#ppt_x-.2"/>
                                          </p:val>
                                        </p:tav>
                                        <p:tav tm="100000">
                                          <p:val>
                                            <p:strVal val="#ppt_x"/>
                                          </p:val>
                                        </p:tav>
                                      </p:tavLst>
                                    </p:anim>
                                    <p:anim calcmode="lin" valueType="num">
                                      <p:cBhvr>
                                        <p:cTn id="43" dur="1000" fill="hold"/>
                                        <p:tgtEl>
                                          <p:spTgt spid="71"/>
                                        </p:tgtEl>
                                        <p:attrNameLst>
                                          <p:attrName>ppt_y</p:attrName>
                                        </p:attrNameLst>
                                      </p:cBhvr>
                                      <p:tavLst>
                                        <p:tav tm="0">
                                          <p:val>
                                            <p:strVal val="#ppt_y"/>
                                          </p:val>
                                        </p:tav>
                                        <p:tav tm="100000">
                                          <p:val>
                                            <p:strVal val="#ppt_y"/>
                                          </p:val>
                                        </p:tav>
                                      </p:tavLst>
                                    </p:anim>
                                    <p:animEffect transition="in" filter="wipe(right)" prLst="gradientSize: 0.1">
                                      <p:cBhvr>
                                        <p:cTn id="44"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9" grpId="0" animBg="1"/>
      <p:bldP spid="8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a:spLocks/>
          </p:cNvSpPr>
          <p:nvPr/>
        </p:nvSpPr>
        <p:spPr>
          <a:xfrm>
            <a:off x="79390" y="149207"/>
            <a:ext cx="6707188" cy="850901"/>
          </a:xfrm>
          <a:prstGeom prst="rect">
            <a:avLst/>
          </a:prstGeom>
        </p:spPr>
        <p:txBody>
          <a:bodyPr/>
          <a:lstStyle/>
          <a:p>
            <a:pPr eaLnBrk="0" fontAlgn="auto" hangingPunct="0">
              <a:spcBef>
                <a:spcPts val="0"/>
              </a:spcBef>
              <a:spcAft>
                <a:spcPts val="0"/>
              </a:spcAft>
            </a:pPr>
            <a:r>
              <a:rPr lang="zh-CN" altLang="en-US" sz="2500" kern="0" dirty="0">
                <a:solidFill>
                  <a:srgbClr val="000000"/>
                </a:solidFill>
                <a:latin typeface="Arial"/>
                <a:ea typeface="黑体"/>
              </a:rPr>
              <a:t>研发</a:t>
            </a:r>
            <a:r>
              <a:rPr lang="zh-CN" altLang="en-US" sz="2500" kern="0" dirty="0" smtClean="0">
                <a:solidFill>
                  <a:srgbClr val="000000"/>
                </a:solidFill>
                <a:latin typeface="Arial"/>
                <a:ea typeface="黑体"/>
              </a:rPr>
              <a:t>过程</a:t>
            </a:r>
            <a:r>
              <a:rPr lang="zh-CN" altLang="en-US" sz="2800" dirty="0" smtClean="0"/>
              <a:t>数据</a:t>
            </a:r>
            <a:endParaRPr lang="zh-CN" altLang="en-US" sz="2500" kern="0" dirty="0">
              <a:solidFill>
                <a:srgbClr val="000000"/>
              </a:solidFill>
              <a:latin typeface="Arial"/>
              <a:ea typeface="黑体"/>
            </a:endParaRPr>
          </a:p>
        </p:txBody>
      </p:sp>
      <p:pic>
        <p:nvPicPr>
          <p:cNvPr id="35" name="Picture 2"/>
          <p:cNvPicPr>
            <a:picLocks noChangeAspect="1" noChangeArrowheads="1"/>
          </p:cNvPicPr>
          <p:nvPr/>
        </p:nvPicPr>
        <p:blipFill>
          <a:blip r:embed="rId2" cstate="print"/>
          <a:srcRect/>
          <a:stretch>
            <a:fillRect/>
          </a:stretch>
        </p:blipFill>
        <p:spPr bwMode="auto">
          <a:xfrm>
            <a:off x="4214810" y="2000240"/>
            <a:ext cx="2357454" cy="1253635"/>
          </a:xfrm>
          <a:prstGeom prst="rect">
            <a:avLst/>
          </a:prstGeom>
          <a:noFill/>
          <a:ln w="9525">
            <a:noFill/>
            <a:miter lim="800000"/>
            <a:headEnd/>
            <a:tailEnd/>
          </a:ln>
        </p:spPr>
      </p:pic>
      <p:pic>
        <p:nvPicPr>
          <p:cNvPr id="36" name="图片 36"/>
          <p:cNvPicPr>
            <a:picLocks noChangeAspect="1" noChangeArrowheads="1"/>
          </p:cNvPicPr>
          <p:nvPr/>
        </p:nvPicPr>
        <p:blipFill>
          <a:blip r:embed="rId3" cstate="print"/>
          <a:srcRect/>
          <a:stretch>
            <a:fillRect/>
          </a:stretch>
        </p:blipFill>
        <p:spPr bwMode="auto">
          <a:xfrm>
            <a:off x="4214810" y="3665312"/>
            <a:ext cx="2333610" cy="1192448"/>
          </a:xfrm>
          <a:prstGeom prst="rect">
            <a:avLst/>
          </a:prstGeom>
          <a:noFill/>
          <a:ln w="9525">
            <a:noFill/>
            <a:miter lim="800000"/>
            <a:headEnd/>
            <a:tailEnd/>
          </a:ln>
        </p:spPr>
      </p:pic>
      <p:pic>
        <p:nvPicPr>
          <p:cNvPr id="37" name="图片 56"/>
          <p:cNvPicPr>
            <a:picLocks noChangeAspect="1" noChangeArrowheads="1"/>
          </p:cNvPicPr>
          <p:nvPr/>
        </p:nvPicPr>
        <p:blipFill>
          <a:blip r:embed="rId4" cstate="print"/>
          <a:srcRect/>
          <a:stretch>
            <a:fillRect/>
          </a:stretch>
        </p:blipFill>
        <p:spPr bwMode="auto">
          <a:xfrm>
            <a:off x="4286248" y="5422396"/>
            <a:ext cx="2357454" cy="1149876"/>
          </a:xfrm>
          <a:prstGeom prst="rect">
            <a:avLst/>
          </a:prstGeom>
          <a:noFill/>
          <a:ln w="9525">
            <a:noFill/>
            <a:miter lim="800000"/>
            <a:headEnd/>
            <a:tailEnd/>
          </a:ln>
        </p:spPr>
      </p:pic>
      <p:sp>
        <p:nvSpPr>
          <p:cNvPr id="39" name="AutoShape 33"/>
          <p:cNvSpPr>
            <a:spLocks noChangeArrowheads="1"/>
          </p:cNvSpPr>
          <p:nvPr/>
        </p:nvSpPr>
        <p:spPr bwMode="gray">
          <a:xfrm rot="5400000">
            <a:off x="5102290" y="3120350"/>
            <a:ext cx="511056" cy="42862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00FFFF">
                  <a:gamma/>
                  <a:shade val="46275"/>
                  <a:invGamma/>
                </a:srgbClr>
              </a:gs>
              <a:gs pos="100000">
                <a:srgbClr val="00FFFF">
                  <a:alpha val="56000"/>
                </a:srgbClr>
              </a:gs>
            </a:gsLst>
            <a:lin ang="5400000" scaled="1"/>
          </a:gradFill>
          <a:ln w="28575" algn="ctr">
            <a:solidFill>
              <a:srgbClr val="F8F8F8"/>
            </a:solidFill>
            <a:miter lim="800000"/>
            <a:headEnd/>
            <a:tailEnd/>
          </a:ln>
          <a:effectLst>
            <a:outerShdw dist="107763" dir="2700000" algn="ctr" rotWithShape="0">
              <a:srgbClr val="000000">
                <a:alpha val="50000"/>
              </a:srgbClr>
            </a:outerShdw>
          </a:effectLst>
        </p:spPr>
        <p:txBody>
          <a:bodyPr wrap="none" anchor="ctr"/>
          <a:lstStyle/>
          <a:p>
            <a:pPr fontAlgn="auto">
              <a:spcBef>
                <a:spcPts val="0"/>
              </a:spcBef>
              <a:spcAft>
                <a:spcPts val="0"/>
              </a:spcAft>
            </a:pPr>
            <a:endParaRPr lang="zh-CN" altLang="en-US">
              <a:solidFill>
                <a:srgbClr val="000000"/>
              </a:solidFill>
              <a:latin typeface="Arial"/>
              <a:ea typeface="黑体"/>
            </a:endParaRPr>
          </a:p>
        </p:txBody>
      </p:sp>
      <p:sp>
        <p:nvSpPr>
          <p:cNvPr id="40" name="AutoShape 33"/>
          <p:cNvSpPr>
            <a:spLocks noChangeArrowheads="1"/>
          </p:cNvSpPr>
          <p:nvPr/>
        </p:nvSpPr>
        <p:spPr bwMode="gray">
          <a:xfrm rot="5400000">
            <a:off x="5102290" y="4816546"/>
            <a:ext cx="511056" cy="42862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1">
            <a:gsLst>
              <a:gs pos="0">
                <a:srgbClr val="00FFFF">
                  <a:gamma/>
                  <a:shade val="46275"/>
                  <a:invGamma/>
                </a:srgbClr>
              </a:gs>
              <a:gs pos="100000">
                <a:srgbClr val="00FFFF">
                  <a:alpha val="56000"/>
                </a:srgbClr>
              </a:gs>
            </a:gsLst>
            <a:lin ang="5400000" scaled="1"/>
          </a:gradFill>
          <a:ln w="28575" algn="ctr">
            <a:solidFill>
              <a:srgbClr val="F8F8F8"/>
            </a:solidFill>
            <a:miter lim="800000"/>
            <a:headEnd/>
            <a:tailEnd/>
          </a:ln>
          <a:effectLst>
            <a:outerShdw dist="107763" dir="2700000" algn="ctr" rotWithShape="0">
              <a:srgbClr val="000000">
                <a:alpha val="50000"/>
              </a:srgbClr>
            </a:outerShdw>
          </a:effectLst>
        </p:spPr>
        <p:txBody>
          <a:bodyPr wrap="none" anchor="ctr"/>
          <a:lstStyle/>
          <a:p>
            <a:pPr fontAlgn="auto">
              <a:spcBef>
                <a:spcPts val="0"/>
              </a:spcBef>
              <a:spcAft>
                <a:spcPts val="0"/>
              </a:spcAft>
            </a:pPr>
            <a:endParaRPr lang="zh-CN" altLang="en-US">
              <a:solidFill>
                <a:srgbClr val="000000"/>
              </a:solidFill>
              <a:latin typeface="Arial"/>
              <a:ea typeface="黑体"/>
            </a:endParaRPr>
          </a:p>
        </p:txBody>
      </p:sp>
      <p:pic>
        <p:nvPicPr>
          <p:cNvPr id="149508" name="Picture 4" descr="snap"/>
          <p:cNvPicPr>
            <a:picLocks noChangeAspect="1" noChangeArrowheads="1"/>
          </p:cNvPicPr>
          <p:nvPr/>
        </p:nvPicPr>
        <p:blipFill>
          <a:blip r:embed="rId5" cstate="print"/>
          <a:srcRect/>
          <a:stretch>
            <a:fillRect/>
          </a:stretch>
        </p:blipFill>
        <p:spPr bwMode="auto">
          <a:xfrm>
            <a:off x="500034" y="2000240"/>
            <a:ext cx="2504982" cy="1419600"/>
          </a:xfrm>
          <a:prstGeom prst="rect">
            <a:avLst/>
          </a:prstGeom>
          <a:noFill/>
          <a:ln w="9525">
            <a:noFill/>
            <a:miter lim="800000"/>
            <a:headEnd/>
            <a:tailEnd/>
          </a:ln>
        </p:spPr>
      </p:pic>
      <p:sp>
        <p:nvSpPr>
          <p:cNvPr id="43" name="AutoShape 14"/>
          <p:cNvSpPr>
            <a:spLocks noChangeArrowheads="1"/>
          </p:cNvSpPr>
          <p:nvPr/>
        </p:nvSpPr>
        <p:spPr bwMode="gray">
          <a:xfrm>
            <a:off x="3071802" y="2500306"/>
            <a:ext cx="828675" cy="286442"/>
          </a:xfrm>
          <a:prstGeom prst="notchedRightArrow">
            <a:avLst>
              <a:gd name="adj1" fmla="val 50000"/>
              <a:gd name="adj2" fmla="val 57489"/>
            </a:avLst>
          </a:prstGeom>
          <a:gradFill rotWithShape="1">
            <a:gsLst>
              <a:gs pos="0">
                <a:schemeClr val="accent2">
                  <a:gamma/>
                  <a:shade val="76078"/>
                  <a:invGamma/>
                </a:schemeClr>
              </a:gs>
              <a:gs pos="100000">
                <a:schemeClr val="accent2">
                  <a:alpha val="56000"/>
                </a:schemeClr>
              </a:gs>
            </a:gsLst>
            <a:lin ang="5400000" scaled="1"/>
          </a:gradFill>
          <a:ln w="28575" algn="ctr">
            <a:solidFill>
              <a:srgbClr val="F8F8F8"/>
            </a:solidFill>
            <a:miter lim="800000"/>
            <a:headEnd/>
            <a:tailEnd/>
          </a:ln>
          <a:effectLst>
            <a:outerShdw dist="107763" dir="2700000" algn="ctr" rotWithShape="0">
              <a:srgbClr val="000000">
                <a:alpha val="50000"/>
              </a:srgbClr>
            </a:outerShdw>
          </a:effectLst>
        </p:spPr>
        <p:txBody>
          <a:bodyPr wrap="none" anchor="ctr"/>
          <a:lstStyle/>
          <a:p>
            <a:pPr fontAlgn="auto">
              <a:spcBef>
                <a:spcPts val="0"/>
              </a:spcBef>
              <a:spcAft>
                <a:spcPts val="0"/>
              </a:spcAft>
            </a:pPr>
            <a:endParaRPr lang="zh-CN" altLang="en-US">
              <a:solidFill>
                <a:srgbClr val="000000"/>
              </a:solidFill>
              <a:latin typeface="Arial"/>
              <a:ea typeface="黑体"/>
            </a:endParaRPr>
          </a:p>
        </p:txBody>
      </p:sp>
      <p:sp>
        <p:nvSpPr>
          <p:cNvPr id="44" name="圆柱形 43"/>
          <p:cNvSpPr>
            <a:spLocks noChangeArrowheads="1"/>
          </p:cNvSpPr>
          <p:nvPr/>
        </p:nvSpPr>
        <p:spPr bwMode="auto">
          <a:xfrm>
            <a:off x="7786688" y="1928802"/>
            <a:ext cx="1214437" cy="4500573"/>
          </a:xfrm>
          <a:prstGeom prst="can">
            <a:avLst>
              <a:gd name="adj" fmla="val 28997"/>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0" scaled="1"/>
            <a:tileRect/>
          </a:gradFill>
          <a:ln w="19050" algn="ctr">
            <a:solidFill>
              <a:schemeClr val="bg1"/>
            </a:solidFill>
            <a:round/>
            <a:headEnd/>
            <a:tailEnd/>
          </a:ln>
          <a:effectLst>
            <a:outerShdw dist="38100" dir="5400000" algn="t" rotWithShape="0">
              <a:srgbClr val="808080">
                <a:alpha val="31999"/>
              </a:srgbClr>
            </a:outerShdw>
          </a:effectLst>
        </p:spPr>
        <p:txBody>
          <a:bodyPr wrap="none" anchor="ctr"/>
          <a:lstStyle/>
          <a:p>
            <a:pPr algn="ctr" fontAlgn="auto">
              <a:spcBef>
                <a:spcPts val="0"/>
              </a:spcBef>
              <a:spcAft>
                <a:spcPts val="0"/>
              </a:spcAft>
              <a:defRPr/>
            </a:pPr>
            <a:r>
              <a:rPr lang="zh-CN" altLang="en-US" dirty="0">
                <a:solidFill>
                  <a:srgbClr val="FFFFFF"/>
                </a:solidFill>
                <a:latin typeface="Arial"/>
                <a:ea typeface="黑体"/>
              </a:rPr>
              <a:t>数</a:t>
            </a:r>
            <a:endParaRPr lang="en-US" altLang="zh-CN" dirty="0">
              <a:solidFill>
                <a:srgbClr val="FFFFFF"/>
              </a:solidFill>
              <a:latin typeface="Arial"/>
              <a:ea typeface="黑体"/>
            </a:endParaRPr>
          </a:p>
          <a:p>
            <a:pPr algn="ctr" fontAlgn="auto">
              <a:spcBef>
                <a:spcPts val="0"/>
              </a:spcBef>
              <a:spcAft>
                <a:spcPts val="0"/>
              </a:spcAft>
              <a:defRPr/>
            </a:pPr>
            <a:r>
              <a:rPr lang="zh-CN" altLang="en-US" dirty="0">
                <a:solidFill>
                  <a:srgbClr val="FFFFFF"/>
                </a:solidFill>
                <a:latin typeface="Arial"/>
                <a:ea typeface="黑体"/>
              </a:rPr>
              <a:t>据</a:t>
            </a:r>
            <a:endParaRPr lang="en-US" altLang="zh-CN" dirty="0">
              <a:solidFill>
                <a:srgbClr val="FFFFFF"/>
              </a:solidFill>
              <a:latin typeface="Arial"/>
              <a:ea typeface="黑体"/>
            </a:endParaRPr>
          </a:p>
          <a:p>
            <a:pPr algn="ctr" fontAlgn="auto">
              <a:spcBef>
                <a:spcPts val="0"/>
              </a:spcBef>
              <a:spcAft>
                <a:spcPts val="0"/>
              </a:spcAft>
              <a:defRPr/>
            </a:pPr>
            <a:r>
              <a:rPr lang="zh-CN" altLang="en-US" dirty="0">
                <a:solidFill>
                  <a:srgbClr val="FFFFFF"/>
                </a:solidFill>
                <a:latin typeface="Arial"/>
                <a:ea typeface="黑体"/>
              </a:rPr>
              <a:t>管</a:t>
            </a:r>
            <a:endParaRPr lang="en-US" altLang="zh-CN" dirty="0">
              <a:solidFill>
                <a:srgbClr val="FFFFFF"/>
              </a:solidFill>
              <a:latin typeface="Arial"/>
              <a:ea typeface="黑体"/>
            </a:endParaRPr>
          </a:p>
          <a:p>
            <a:pPr algn="ctr" fontAlgn="auto">
              <a:spcBef>
                <a:spcPts val="0"/>
              </a:spcBef>
              <a:spcAft>
                <a:spcPts val="0"/>
              </a:spcAft>
              <a:defRPr/>
            </a:pPr>
            <a:r>
              <a:rPr lang="zh-CN" altLang="en-US" dirty="0">
                <a:solidFill>
                  <a:srgbClr val="FFFFFF"/>
                </a:solidFill>
                <a:latin typeface="Arial"/>
                <a:ea typeface="黑体"/>
              </a:rPr>
              <a:t>理</a:t>
            </a:r>
            <a:endParaRPr lang="en-US" altLang="zh-CN" dirty="0">
              <a:solidFill>
                <a:srgbClr val="FFFFFF"/>
              </a:solidFill>
              <a:latin typeface="Arial"/>
              <a:ea typeface="黑体"/>
            </a:endParaRPr>
          </a:p>
          <a:p>
            <a:pPr algn="ctr" fontAlgn="auto">
              <a:spcBef>
                <a:spcPts val="0"/>
              </a:spcBef>
              <a:spcAft>
                <a:spcPts val="0"/>
              </a:spcAft>
              <a:defRPr/>
            </a:pPr>
            <a:endParaRPr lang="en-US" altLang="zh-CN" dirty="0">
              <a:solidFill>
                <a:srgbClr val="FFFFFF"/>
              </a:solidFill>
              <a:latin typeface="Arial"/>
              <a:ea typeface="黑体"/>
            </a:endParaRPr>
          </a:p>
          <a:p>
            <a:pPr algn="ctr" fontAlgn="auto">
              <a:spcBef>
                <a:spcPts val="0"/>
              </a:spcBef>
              <a:spcAft>
                <a:spcPts val="0"/>
              </a:spcAft>
              <a:defRPr/>
            </a:pPr>
            <a:endParaRPr lang="en-US" altLang="zh-CN" dirty="0">
              <a:solidFill>
                <a:srgbClr val="FFFFFF"/>
              </a:solidFill>
              <a:latin typeface="Arial"/>
              <a:ea typeface="黑体"/>
            </a:endParaRPr>
          </a:p>
          <a:p>
            <a:pPr algn="ctr" fontAlgn="auto">
              <a:spcBef>
                <a:spcPts val="0"/>
              </a:spcBef>
              <a:spcAft>
                <a:spcPts val="0"/>
              </a:spcAft>
              <a:defRPr/>
            </a:pPr>
            <a:endParaRPr lang="en-US" altLang="zh-CN" dirty="0">
              <a:solidFill>
                <a:srgbClr val="FFFFFF"/>
              </a:solidFill>
              <a:latin typeface="Arial"/>
              <a:ea typeface="黑体"/>
            </a:endParaRPr>
          </a:p>
          <a:p>
            <a:pPr algn="ctr" fontAlgn="auto">
              <a:spcBef>
                <a:spcPts val="0"/>
              </a:spcBef>
              <a:spcAft>
                <a:spcPts val="0"/>
              </a:spcAft>
              <a:defRPr/>
            </a:pPr>
            <a:endParaRPr lang="en-US" altLang="zh-CN" dirty="0">
              <a:solidFill>
                <a:srgbClr val="FFFFFF"/>
              </a:solidFill>
              <a:latin typeface="Arial"/>
              <a:ea typeface="黑体"/>
            </a:endParaRPr>
          </a:p>
          <a:p>
            <a:pPr algn="ctr" fontAlgn="auto">
              <a:spcBef>
                <a:spcPts val="0"/>
              </a:spcBef>
              <a:spcAft>
                <a:spcPts val="0"/>
              </a:spcAft>
              <a:defRPr/>
            </a:pPr>
            <a:endParaRPr lang="en-US" altLang="zh-CN" dirty="0">
              <a:solidFill>
                <a:srgbClr val="FFFFFF"/>
              </a:solidFill>
              <a:latin typeface="Arial"/>
              <a:ea typeface="黑体"/>
            </a:endParaRPr>
          </a:p>
          <a:p>
            <a:pPr algn="ctr" fontAlgn="auto">
              <a:spcBef>
                <a:spcPts val="0"/>
              </a:spcBef>
              <a:spcAft>
                <a:spcPts val="0"/>
              </a:spcAft>
              <a:defRPr/>
            </a:pPr>
            <a:endParaRPr lang="en-US" altLang="zh-CN" dirty="0">
              <a:solidFill>
                <a:srgbClr val="FFFFFF"/>
              </a:solidFill>
              <a:latin typeface="Arial"/>
              <a:ea typeface="黑体"/>
            </a:endParaRPr>
          </a:p>
          <a:p>
            <a:pPr algn="ctr" fontAlgn="auto">
              <a:spcBef>
                <a:spcPts val="0"/>
              </a:spcBef>
              <a:spcAft>
                <a:spcPts val="0"/>
              </a:spcAft>
              <a:defRPr/>
            </a:pPr>
            <a:endParaRPr lang="zh-CN" altLang="en-US" dirty="0">
              <a:solidFill>
                <a:srgbClr val="FFFFFF"/>
              </a:solidFill>
              <a:latin typeface="Arial"/>
              <a:ea typeface="黑体"/>
            </a:endParaRPr>
          </a:p>
        </p:txBody>
      </p:sp>
      <p:sp>
        <p:nvSpPr>
          <p:cNvPr id="45" name="圆柱形 44"/>
          <p:cNvSpPr>
            <a:spLocks noChangeArrowheads="1"/>
          </p:cNvSpPr>
          <p:nvPr/>
        </p:nvSpPr>
        <p:spPr bwMode="auto">
          <a:xfrm>
            <a:off x="7929586" y="4214816"/>
            <a:ext cx="919140" cy="2108571"/>
          </a:xfrm>
          <a:prstGeom prst="can">
            <a:avLst>
              <a:gd name="adj" fmla="val 24122"/>
            </a:avLst>
          </a:prstGeom>
          <a:gradFill flip="none" rotWithShape="1">
            <a:gsLst>
              <a:gs pos="0">
                <a:srgbClr val="CC6600">
                  <a:tint val="66000"/>
                  <a:satMod val="160000"/>
                </a:srgbClr>
              </a:gs>
              <a:gs pos="50000">
                <a:srgbClr val="CC6600">
                  <a:tint val="44500"/>
                  <a:satMod val="160000"/>
                </a:srgbClr>
              </a:gs>
              <a:gs pos="100000">
                <a:srgbClr val="CC6600">
                  <a:tint val="23500"/>
                  <a:satMod val="160000"/>
                </a:srgbClr>
              </a:gs>
            </a:gsLst>
            <a:lin ang="16200000" scaled="1"/>
            <a:tileRect/>
          </a:gradFill>
          <a:ln w="19050" algn="ctr">
            <a:solidFill>
              <a:schemeClr val="bg1"/>
            </a:solidFill>
            <a:round/>
            <a:headEnd/>
            <a:tailEnd/>
          </a:ln>
          <a:effectLst>
            <a:outerShdw dist="38100" dir="5400000" algn="t" rotWithShape="0">
              <a:srgbClr val="808080">
                <a:alpha val="31999"/>
              </a:srgbClr>
            </a:outerShdw>
          </a:effectLst>
        </p:spPr>
        <p:txBody>
          <a:bodyPr wrap="none" anchor="ctr"/>
          <a:lstStyle/>
          <a:p>
            <a:pPr algn="ctr" fontAlgn="auto">
              <a:spcBef>
                <a:spcPts val="0"/>
              </a:spcBef>
              <a:spcAft>
                <a:spcPts val="0"/>
              </a:spcAft>
              <a:defRPr/>
            </a:pPr>
            <a:r>
              <a:rPr lang="en-US" altLang="zh-CN" sz="1400" dirty="0" smtClean="0">
                <a:solidFill>
                  <a:srgbClr val="FFFFFF"/>
                </a:solidFill>
                <a:latin typeface="Arial"/>
                <a:ea typeface="黑体"/>
              </a:rPr>
              <a:t>CAD</a:t>
            </a:r>
            <a:r>
              <a:rPr lang="zh-CN" altLang="en-US" sz="1400" dirty="0" smtClean="0">
                <a:solidFill>
                  <a:srgbClr val="FFFFFF"/>
                </a:solidFill>
                <a:latin typeface="Arial"/>
                <a:ea typeface="黑体"/>
              </a:rPr>
              <a:t>模型</a:t>
            </a:r>
            <a:endParaRPr lang="en-US" altLang="zh-CN" sz="1400" dirty="0" smtClean="0">
              <a:solidFill>
                <a:srgbClr val="FFFFFF"/>
              </a:solidFill>
              <a:latin typeface="Arial"/>
              <a:ea typeface="黑体"/>
            </a:endParaRPr>
          </a:p>
          <a:p>
            <a:pPr algn="ctr" fontAlgn="auto">
              <a:spcBef>
                <a:spcPts val="0"/>
              </a:spcBef>
              <a:spcAft>
                <a:spcPts val="0"/>
              </a:spcAft>
              <a:defRPr/>
            </a:pPr>
            <a:r>
              <a:rPr lang="en-US" altLang="zh-CN" sz="1400" dirty="0" smtClean="0">
                <a:solidFill>
                  <a:srgbClr val="FFFFFF"/>
                </a:solidFill>
                <a:latin typeface="Arial"/>
                <a:ea typeface="黑体"/>
              </a:rPr>
              <a:t>CAE</a:t>
            </a:r>
            <a:r>
              <a:rPr lang="zh-CN" altLang="en-US" sz="1400" dirty="0" smtClean="0">
                <a:solidFill>
                  <a:srgbClr val="FFFFFF"/>
                </a:solidFill>
                <a:latin typeface="Arial"/>
                <a:ea typeface="黑体"/>
              </a:rPr>
              <a:t>模型</a:t>
            </a:r>
            <a:endParaRPr lang="en-US" altLang="zh-CN" sz="1400" dirty="0" smtClean="0">
              <a:solidFill>
                <a:srgbClr val="FFFFFF"/>
              </a:solidFill>
              <a:latin typeface="Arial"/>
              <a:ea typeface="黑体"/>
            </a:endParaRPr>
          </a:p>
          <a:p>
            <a:pPr algn="ctr" fontAlgn="auto">
              <a:spcBef>
                <a:spcPts val="0"/>
              </a:spcBef>
              <a:spcAft>
                <a:spcPts val="0"/>
              </a:spcAft>
              <a:defRPr/>
            </a:pPr>
            <a:r>
              <a:rPr lang="zh-CN" altLang="en-US" sz="1400" dirty="0" smtClean="0">
                <a:solidFill>
                  <a:srgbClr val="FFFFFF"/>
                </a:solidFill>
                <a:latin typeface="Arial"/>
                <a:ea typeface="黑体"/>
              </a:rPr>
              <a:t>材料工况</a:t>
            </a:r>
            <a:endParaRPr lang="en-US" altLang="zh-CN" sz="1400" dirty="0" smtClean="0">
              <a:solidFill>
                <a:srgbClr val="FFFFFF"/>
              </a:solidFill>
              <a:latin typeface="Arial"/>
              <a:ea typeface="黑体"/>
            </a:endParaRPr>
          </a:p>
          <a:p>
            <a:pPr algn="ctr" fontAlgn="auto">
              <a:spcBef>
                <a:spcPts val="0"/>
              </a:spcBef>
              <a:spcAft>
                <a:spcPts val="0"/>
              </a:spcAft>
              <a:defRPr/>
            </a:pPr>
            <a:r>
              <a:rPr lang="zh-CN" altLang="en-US" sz="1400" dirty="0" smtClean="0">
                <a:solidFill>
                  <a:srgbClr val="FFFFFF"/>
                </a:solidFill>
                <a:latin typeface="Arial"/>
                <a:ea typeface="黑体"/>
              </a:rPr>
              <a:t>计算结果</a:t>
            </a:r>
            <a:endParaRPr lang="en-US" altLang="zh-CN" sz="1400" dirty="0" smtClean="0">
              <a:solidFill>
                <a:srgbClr val="FFFFFF"/>
              </a:solidFill>
              <a:latin typeface="Arial"/>
              <a:ea typeface="黑体"/>
            </a:endParaRPr>
          </a:p>
          <a:p>
            <a:pPr algn="ctr" fontAlgn="auto">
              <a:spcBef>
                <a:spcPts val="0"/>
              </a:spcBef>
              <a:spcAft>
                <a:spcPts val="0"/>
              </a:spcAft>
              <a:defRPr/>
            </a:pPr>
            <a:r>
              <a:rPr lang="zh-CN" altLang="en-US" sz="1400" dirty="0">
                <a:solidFill>
                  <a:srgbClr val="FFFFFF"/>
                </a:solidFill>
                <a:latin typeface="Arial"/>
                <a:ea typeface="黑体"/>
              </a:rPr>
              <a:t>后处理</a:t>
            </a:r>
            <a:endParaRPr lang="en-US" altLang="zh-CN" sz="1400" dirty="0" smtClean="0">
              <a:solidFill>
                <a:srgbClr val="FFFFFF"/>
              </a:solidFill>
              <a:latin typeface="Arial"/>
              <a:ea typeface="黑体"/>
            </a:endParaRPr>
          </a:p>
          <a:p>
            <a:pPr algn="ctr" fontAlgn="auto">
              <a:spcBef>
                <a:spcPts val="0"/>
              </a:spcBef>
              <a:spcAft>
                <a:spcPts val="0"/>
              </a:spcAft>
              <a:defRPr/>
            </a:pPr>
            <a:endParaRPr lang="zh-CN" altLang="en-US" sz="1400" dirty="0">
              <a:solidFill>
                <a:srgbClr val="FFFFFF"/>
              </a:solidFill>
              <a:latin typeface="Arial"/>
              <a:ea typeface="黑体"/>
            </a:endParaRPr>
          </a:p>
        </p:txBody>
      </p:sp>
      <p:grpSp>
        <p:nvGrpSpPr>
          <p:cNvPr id="2" name="Group 27"/>
          <p:cNvGrpSpPr>
            <a:grpSpLocks/>
          </p:cNvGrpSpPr>
          <p:nvPr/>
        </p:nvGrpSpPr>
        <p:grpSpPr bwMode="auto">
          <a:xfrm rot="16200000">
            <a:off x="5322658" y="3947740"/>
            <a:ext cx="3861293" cy="647700"/>
            <a:chOff x="564" y="1992"/>
            <a:chExt cx="2658" cy="984"/>
          </a:xfrm>
        </p:grpSpPr>
        <p:sp>
          <p:nvSpPr>
            <p:cNvPr id="52" name="Freeform 28"/>
            <p:cNvSpPr>
              <a:spLocks/>
            </p:cNvSpPr>
            <p:nvPr/>
          </p:nvSpPr>
          <p:spPr bwMode="gray">
            <a:xfrm>
              <a:off x="564" y="2003"/>
              <a:ext cx="1197" cy="867"/>
            </a:xfrm>
            <a:custGeom>
              <a:avLst/>
              <a:gdLst/>
              <a:ahLst/>
              <a:cxnLst>
                <a:cxn ang="0">
                  <a:pos x="0" y="0"/>
                </a:cxn>
                <a:cxn ang="0">
                  <a:pos x="382" y="202"/>
                </a:cxn>
                <a:cxn ang="0">
                  <a:pos x="577" y="202"/>
                </a:cxn>
                <a:cxn ang="0">
                  <a:pos x="637" y="249"/>
                </a:cxn>
                <a:cxn ang="0">
                  <a:pos x="639" y="402"/>
                </a:cxn>
                <a:cxn ang="0">
                  <a:pos x="598" y="400"/>
                </a:cxn>
                <a:cxn ang="0">
                  <a:pos x="669" y="532"/>
                </a:cxn>
                <a:cxn ang="0">
                  <a:pos x="735" y="402"/>
                </a:cxn>
                <a:cxn ang="0">
                  <a:pos x="696" y="402"/>
                </a:cxn>
                <a:cxn ang="0">
                  <a:pos x="694" y="226"/>
                </a:cxn>
                <a:cxn ang="0">
                  <a:pos x="616" y="150"/>
                </a:cxn>
                <a:cxn ang="0">
                  <a:pos x="335" y="149"/>
                </a:cxn>
                <a:cxn ang="0">
                  <a:pos x="69" y="0"/>
                </a:cxn>
                <a:cxn ang="0">
                  <a:pos x="0" y="0"/>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rgbClr val="3366FF"/>
            </a:solidFill>
            <a:ln w="9525" cap="flat" cmpd="sng">
              <a:noFill/>
              <a:prstDash val="solid"/>
              <a:round/>
              <a:headEnd type="none" w="med" len="med"/>
              <a:tailEnd type="none" w="med" len="med"/>
            </a:ln>
            <a:effectLst/>
          </p:spPr>
          <p:txBody>
            <a:bodyPr wrap="none" anchor="ctr"/>
            <a:lstStyle/>
            <a:p>
              <a:pPr fontAlgn="auto">
                <a:spcBef>
                  <a:spcPts val="0"/>
                </a:spcBef>
                <a:spcAft>
                  <a:spcPts val="0"/>
                </a:spcAft>
              </a:pPr>
              <a:endParaRPr lang="zh-CN" altLang="en-US">
                <a:solidFill>
                  <a:srgbClr val="000000"/>
                </a:solidFill>
                <a:latin typeface="Arial"/>
                <a:ea typeface="黑体"/>
              </a:endParaRPr>
            </a:p>
          </p:txBody>
        </p:sp>
        <p:sp>
          <p:nvSpPr>
            <p:cNvPr id="53" name="Freeform 29"/>
            <p:cNvSpPr>
              <a:spLocks/>
            </p:cNvSpPr>
            <p:nvPr/>
          </p:nvSpPr>
          <p:spPr bwMode="gray">
            <a:xfrm>
              <a:off x="1773" y="1992"/>
              <a:ext cx="231" cy="984"/>
            </a:xfrm>
            <a:custGeom>
              <a:avLst/>
              <a:gdLst/>
              <a:ahLst/>
              <a:cxnLst>
                <a:cxn ang="0">
                  <a:pos x="37" y="1"/>
                </a:cxn>
                <a:cxn ang="0">
                  <a:pos x="45" y="472"/>
                </a:cxn>
                <a:cxn ang="0">
                  <a:pos x="0" y="474"/>
                </a:cxn>
                <a:cxn ang="0">
                  <a:pos x="72" y="604"/>
                </a:cxn>
                <a:cxn ang="0">
                  <a:pos x="142" y="474"/>
                </a:cxn>
                <a:cxn ang="0">
                  <a:pos x="100" y="474"/>
                </a:cxn>
                <a:cxn ang="0">
                  <a:pos x="99" y="0"/>
                </a:cxn>
                <a:cxn ang="0">
                  <a:pos x="37" y="1"/>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rgbClr val="3366FF">
                    <a:gamma/>
                    <a:shade val="46275"/>
                    <a:invGamma/>
                  </a:srgbClr>
                </a:gs>
                <a:gs pos="50000">
                  <a:srgbClr val="3366FF"/>
                </a:gs>
                <a:gs pos="100000">
                  <a:srgbClr val="3366FF">
                    <a:gamma/>
                    <a:shade val="46275"/>
                    <a:invGamma/>
                  </a:srgbClr>
                </a:gs>
              </a:gsLst>
              <a:lin ang="5400000" scaled="1"/>
            </a:gradFill>
            <a:ln w="9525" cap="flat" cmpd="sng">
              <a:noFill/>
              <a:prstDash val="solid"/>
              <a:round/>
              <a:headEnd type="none" w="med" len="med"/>
              <a:tailEnd type="none" w="med" len="med"/>
            </a:ln>
            <a:effectLst/>
          </p:spPr>
          <p:txBody>
            <a:bodyPr wrap="none" anchor="ctr"/>
            <a:lstStyle/>
            <a:p>
              <a:pPr fontAlgn="auto">
                <a:spcBef>
                  <a:spcPts val="0"/>
                </a:spcBef>
                <a:spcAft>
                  <a:spcPts val="0"/>
                </a:spcAft>
              </a:pPr>
              <a:endParaRPr lang="zh-CN" altLang="en-US">
                <a:solidFill>
                  <a:srgbClr val="000000"/>
                </a:solidFill>
                <a:latin typeface="Arial"/>
                <a:ea typeface="黑体"/>
              </a:endParaRPr>
            </a:p>
          </p:txBody>
        </p:sp>
        <p:sp>
          <p:nvSpPr>
            <p:cNvPr id="54" name="Freeform 30"/>
            <p:cNvSpPr>
              <a:spLocks/>
            </p:cNvSpPr>
            <p:nvPr/>
          </p:nvSpPr>
          <p:spPr bwMode="gray">
            <a:xfrm flipH="1">
              <a:off x="2025" y="2003"/>
              <a:ext cx="1197" cy="867"/>
            </a:xfrm>
            <a:custGeom>
              <a:avLst/>
              <a:gdLst/>
              <a:ahLst/>
              <a:cxnLst>
                <a:cxn ang="0">
                  <a:pos x="0" y="0"/>
                </a:cxn>
                <a:cxn ang="0">
                  <a:pos x="382" y="202"/>
                </a:cxn>
                <a:cxn ang="0">
                  <a:pos x="577" y="202"/>
                </a:cxn>
                <a:cxn ang="0">
                  <a:pos x="637" y="249"/>
                </a:cxn>
                <a:cxn ang="0">
                  <a:pos x="639" y="402"/>
                </a:cxn>
                <a:cxn ang="0">
                  <a:pos x="598" y="400"/>
                </a:cxn>
                <a:cxn ang="0">
                  <a:pos x="669" y="532"/>
                </a:cxn>
                <a:cxn ang="0">
                  <a:pos x="735" y="402"/>
                </a:cxn>
                <a:cxn ang="0">
                  <a:pos x="696" y="402"/>
                </a:cxn>
                <a:cxn ang="0">
                  <a:pos x="694" y="226"/>
                </a:cxn>
                <a:cxn ang="0">
                  <a:pos x="616" y="150"/>
                </a:cxn>
                <a:cxn ang="0">
                  <a:pos x="335" y="149"/>
                </a:cxn>
                <a:cxn ang="0">
                  <a:pos x="69" y="0"/>
                </a:cxn>
                <a:cxn ang="0">
                  <a:pos x="0" y="0"/>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rgbClr val="3366FF"/>
            </a:solidFill>
            <a:ln w="9525" cap="flat" cmpd="sng">
              <a:noFill/>
              <a:prstDash val="solid"/>
              <a:round/>
              <a:headEnd type="none" w="med" len="med"/>
              <a:tailEnd type="none" w="med" len="med"/>
            </a:ln>
            <a:effectLst/>
          </p:spPr>
          <p:txBody>
            <a:bodyPr wrap="none" anchor="ctr"/>
            <a:lstStyle/>
            <a:p>
              <a:pPr fontAlgn="auto">
                <a:spcBef>
                  <a:spcPts val="0"/>
                </a:spcBef>
                <a:spcAft>
                  <a:spcPts val="0"/>
                </a:spcAft>
              </a:pPr>
              <a:endParaRPr lang="zh-CN" altLang="en-US">
                <a:solidFill>
                  <a:srgbClr val="000000"/>
                </a:solidFill>
                <a:latin typeface="Arial"/>
                <a:ea typeface="黑体"/>
              </a:endParaRPr>
            </a:p>
          </p:txBody>
        </p:sp>
      </p:grpSp>
      <p:grpSp>
        <p:nvGrpSpPr>
          <p:cNvPr id="3" name="组合 108"/>
          <p:cNvGrpSpPr/>
          <p:nvPr/>
        </p:nvGrpSpPr>
        <p:grpSpPr>
          <a:xfrm>
            <a:off x="214282" y="714356"/>
            <a:ext cx="8358188" cy="1073158"/>
            <a:chOff x="214282" y="714356"/>
            <a:chExt cx="8358188" cy="1073158"/>
          </a:xfrm>
        </p:grpSpPr>
        <p:sp>
          <p:nvSpPr>
            <p:cNvPr id="19" name="矩形 432"/>
            <p:cNvSpPr>
              <a:spLocks noChangeArrowheads="1"/>
            </p:cNvSpPr>
            <p:nvPr/>
          </p:nvSpPr>
          <p:spPr bwMode="auto">
            <a:xfrm>
              <a:off x="6072157" y="852469"/>
              <a:ext cx="1714500" cy="714375"/>
            </a:xfrm>
            <a:prstGeom prst="rect">
              <a:avLst/>
            </a:prstGeom>
            <a:gradFill rotWithShape="1">
              <a:gsLst>
                <a:gs pos="0">
                  <a:schemeClr val="accent1">
                    <a:gamma/>
                    <a:shade val="46275"/>
                    <a:invGamma/>
                  </a:schemeClr>
                </a:gs>
                <a:gs pos="100000">
                  <a:schemeClr val="accent1"/>
                </a:gs>
              </a:gsLst>
              <a:lin ang="5400000" scaled="1"/>
            </a:gra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20" name="矩形 438"/>
            <p:cNvSpPr>
              <a:spLocks noChangeArrowheads="1"/>
            </p:cNvSpPr>
            <p:nvPr/>
          </p:nvSpPr>
          <p:spPr bwMode="auto">
            <a:xfrm>
              <a:off x="6000720" y="923906"/>
              <a:ext cx="1714500" cy="714375"/>
            </a:xfrm>
            <a:prstGeom prst="rect">
              <a:avLst/>
            </a:prstGeom>
            <a:gradFill rotWithShape="1">
              <a:gsLst>
                <a:gs pos="0">
                  <a:schemeClr val="accent1">
                    <a:gamma/>
                    <a:shade val="46275"/>
                    <a:invGamma/>
                  </a:schemeClr>
                </a:gs>
                <a:gs pos="100000">
                  <a:schemeClr val="accent1"/>
                </a:gs>
              </a:gsLst>
              <a:lin ang="5400000" scaled="1"/>
            </a:gra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22" name="矩形 439"/>
            <p:cNvSpPr>
              <a:spLocks noChangeArrowheads="1"/>
            </p:cNvSpPr>
            <p:nvPr/>
          </p:nvSpPr>
          <p:spPr bwMode="auto">
            <a:xfrm>
              <a:off x="5929282" y="995344"/>
              <a:ext cx="1714500" cy="714375"/>
            </a:xfrm>
            <a:prstGeom prst="rect">
              <a:avLst/>
            </a:prstGeom>
            <a:gradFill rotWithShape="1">
              <a:gsLst>
                <a:gs pos="0">
                  <a:schemeClr val="accent1">
                    <a:gamma/>
                    <a:shade val="46275"/>
                    <a:invGamma/>
                  </a:schemeClr>
                </a:gs>
                <a:gs pos="100000">
                  <a:schemeClr val="accent1"/>
                </a:gs>
              </a:gsLst>
              <a:lin ang="5400000" scaled="1"/>
            </a:gra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23" name="矩形 436"/>
            <p:cNvSpPr>
              <a:spLocks noChangeArrowheads="1"/>
            </p:cNvSpPr>
            <p:nvPr/>
          </p:nvSpPr>
          <p:spPr bwMode="auto">
            <a:xfrm>
              <a:off x="3643282" y="923906"/>
              <a:ext cx="1714500" cy="714375"/>
            </a:xfrm>
            <a:prstGeom prst="rect">
              <a:avLst/>
            </a:prstGeom>
            <a:gradFill rotWithShape="1">
              <a:gsLst>
                <a:gs pos="0">
                  <a:schemeClr val="accent1">
                    <a:gamma/>
                    <a:shade val="46275"/>
                    <a:invGamma/>
                  </a:schemeClr>
                </a:gs>
                <a:gs pos="100000">
                  <a:schemeClr val="accent1"/>
                </a:gs>
              </a:gsLst>
              <a:lin ang="5400000" scaled="1"/>
            </a:gra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24" name="矩形 23"/>
            <p:cNvSpPr>
              <a:spLocks noChangeArrowheads="1"/>
            </p:cNvSpPr>
            <p:nvPr/>
          </p:nvSpPr>
          <p:spPr bwMode="auto">
            <a:xfrm>
              <a:off x="3571845" y="995344"/>
              <a:ext cx="1714500" cy="714375"/>
            </a:xfrm>
            <a:prstGeom prst="rect">
              <a:avLst/>
            </a:prstGeom>
            <a:gradFill rotWithShape="1">
              <a:gsLst>
                <a:gs pos="0">
                  <a:schemeClr val="accent1">
                    <a:gamma/>
                    <a:shade val="46275"/>
                    <a:invGamma/>
                  </a:schemeClr>
                </a:gs>
                <a:gs pos="100000">
                  <a:schemeClr val="accent1"/>
                </a:gs>
              </a:gsLst>
              <a:lin ang="5400000" scaled="1"/>
            </a:gra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25" name="矩形 24"/>
            <p:cNvSpPr>
              <a:spLocks noChangeArrowheads="1"/>
            </p:cNvSpPr>
            <p:nvPr/>
          </p:nvSpPr>
          <p:spPr bwMode="auto">
            <a:xfrm>
              <a:off x="1500157" y="925494"/>
              <a:ext cx="1714500" cy="714375"/>
            </a:xfrm>
            <a:prstGeom prst="rect">
              <a:avLst/>
            </a:prstGeom>
            <a:gradFill rotWithShape="1">
              <a:gsLst>
                <a:gs pos="0">
                  <a:schemeClr val="accent1">
                    <a:gamma/>
                    <a:shade val="46275"/>
                    <a:invGamma/>
                  </a:schemeClr>
                </a:gs>
                <a:gs pos="100000">
                  <a:schemeClr val="accent1"/>
                </a:gs>
              </a:gsLst>
              <a:lin ang="5400000" scaled="1"/>
            </a:gra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cxnSp>
          <p:nvCxnSpPr>
            <p:cNvPr id="26" name="直接连接符 309"/>
            <p:cNvCxnSpPr>
              <a:cxnSpLocks noChangeShapeType="1"/>
            </p:cNvCxnSpPr>
            <p:nvPr/>
          </p:nvCxnSpPr>
          <p:spPr bwMode="auto">
            <a:xfrm>
              <a:off x="214282" y="714356"/>
              <a:ext cx="8286750" cy="1588"/>
            </a:xfrm>
            <a:prstGeom prst="line">
              <a:avLst/>
            </a:prstGeom>
            <a:noFill/>
            <a:ln w="9525" algn="ctr">
              <a:solidFill>
                <a:schemeClr val="tx1"/>
              </a:solidFill>
              <a:prstDash val="dash"/>
              <a:round/>
              <a:headEnd/>
              <a:tailEnd/>
            </a:ln>
          </p:spPr>
        </p:cxnSp>
        <p:sp>
          <p:nvSpPr>
            <p:cNvPr id="27" name="立方体 364"/>
            <p:cNvSpPr>
              <a:spLocks noChangeArrowheads="1"/>
            </p:cNvSpPr>
            <p:nvPr/>
          </p:nvSpPr>
          <p:spPr bwMode="auto">
            <a:xfrm>
              <a:off x="6286470" y="1068369"/>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28" name="立方体 365"/>
            <p:cNvSpPr>
              <a:spLocks noChangeArrowheads="1"/>
            </p:cNvSpPr>
            <p:nvPr/>
          </p:nvSpPr>
          <p:spPr bwMode="auto">
            <a:xfrm>
              <a:off x="6286470" y="1282681"/>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29" name="立方体 366"/>
            <p:cNvSpPr>
              <a:spLocks noChangeArrowheads="1"/>
            </p:cNvSpPr>
            <p:nvPr/>
          </p:nvSpPr>
          <p:spPr bwMode="auto">
            <a:xfrm>
              <a:off x="6286470" y="1496994"/>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30" name="立方体 367"/>
            <p:cNvSpPr>
              <a:spLocks noChangeArrowheads="1"/>
            </p:cNvSpPr>
            <p:nvPr/>
          </p:nvSpPr>
          <p:spPr bwMode="auto">
            <a:xfrm>
              <a:off x="6715095" y="1068369"/>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31" name="立方体 368"/>
            <p:cNvSpPr>
              <a:spLocks noChangeArrowheads="1"/>
            </p:cNvSpPr>
            <p:nvPr/>
          </p:nvSpPr>
          <p:spPr bwMode="auto">
            <a:xfrm>
              <a:off x="6715095" y="1496994"/>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32" name="立方体 369"/>
            <p:cNvSpPr>
              <a:spLocks noChangeArrowheads="1"/>
            </p:cNvSpPr>
            <p:nvPr/>
          </p:nvSpPr>
          <p:spPr bwMode="auto">
            <a:xfrm>
              <a:off x="7143720" y="1496994"/>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33" name="立方体 370"/>
            <p:cNvSpPr>
              <a:spLocks noChangeArrowheads="1"/>
            </p:cNvSpPr>
            <p:nvPr/>
          </p:nvSpPr>
          <p:spPr bwMode="auto">
            <a:xfrm>
              <a:off x="3929032" y="1282681"/>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34" name="立方体 371"/>
            <p:cNvSpPr>
              <a:spLocks noChangeArrowheads="1"/>
            </p:cNvSpPr>
            <p:nvPr/>
          </p:nvSpPr>
          <p:spPr bwMode="auto">
            <a:xfrm>
              <a:off x="4357657" y="1068369"/>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38" name="立方体 372"/>
            <p:cNvSpPr>
              <a:spLocks noChangeArrowheads="1"/>
            </p:cNvSpPr>
            <p:nvPr/>
          </p:nvSpPr>
          <p:spPr bwMode="auto">
            <a:xfrm>
              <a:off x="4786282" y="1068369"/>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46" name="立方体 373"/>
            <p:cNvSpPr>
              <a:spLocks noChangeArrowheads="1"/>
            </p:cNvSpPr>
            <p:nvPr/>
          </p:nvSpPr>
          <p:spPr bwMode="auto">
            <a:xfrm>
              <a:off x="4357657" y="1282681"/>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47" name="立方体 374"/>
            <p:cNvSpPr>
              <a:spLocks noChangeArrowheads="1"/>
            </p:cNvSpPr>
            <p:nvPr/>
          </p:nvSpPr>
          <p:spPr bwMode="auto">
            <a:xfrm>
              <a:off x="4357657" y="1496994"/>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48" name="立方体 375"/>
            <p:cNvSpPr>
              <a:spLocks noChangeArrowheads="1"/>
            </p:cNvSpPr>
            <p:nvPr/>
          </p:nvSpPr>
          <p:spPr bwMode="auto">
            <a:xfrm>
              <a:off x="4786282" y="1354119"/>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49" name="立方体 376"/>
            <p:cNvSpPr>
              <a:spLocks noChangeArrowheads="1"/>
            </p:cNvSpPr>
            <p:nvPr/>
          </p:nvSpPr>
          <p:spPr bwMode="auto">
            <a:xfrm>
              <a:off x="2143095" y="1069956"/>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50" name="立方体 377"/>
            <p:cNvSpPr>
              <a:spLocks noChangeArrowheads="1"/>
            </p:cNvSpPr>
            <p:nvPr/>
          </p:nvSpPr>
          <p:spPr bwMode="auto">
            <a:xfrm>
              <a:off x="2143095" y="1284269"/>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55" name="立方体 378"/>
            <p:cNvSpPr>
              <a:spLocks noChangeArrowheads="1"/>
            </p:cNvSpPr>
            <p:nvPr/>
          </p:nvSpPr>
          <p:spPr bwMode="auto">
            <a:xfrm>
              <a:off x="2500282" y="1284269"/>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56" name="立方体 379"/>
            <p:cNvSpPr>
              <a:spLocks noChangeArrowheads="1"/>
            </p:cNvSpPr>
            <p:nvPr/>
          </p:nvSpPr>
          <p:spPr bwMode="auto">
            <a:xfrm>
              <a:off x="1785907" y="1284269"/>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57" name="立方体 380"/>
            <p:cNvSpPr>
              <a:spLocks noChangeArrowheads="1"/>
            </p:cNvSpPr>
            <p:nvPr/>
          </p:nvSpPr>
          <p:spPr bwMode="auto">
            <a:xfrm>
              <a:off x="2857470" y="1284269"/>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58" name="立方体 381"/>
            <p:cNvSpPr>
              <a:spLocks noChangeArrowheads="1"/>
            </p:cNvSpPr>
            <p:nvPr/>
          </p:nvSpPr>
          <p:spPr bwMode="auto">
            <a:xfrm>
              <a:off x="1785907" y="1069956"/>
              <a:ext cx="142875" cy="142875"/>
            </a:xfrm>
            <a:prstGeom prst="cube">
              <a:avLst>
                <a:gd name="adj" fmla="val 25000"/>
              </a:avLst>
            </a:prstGeom>
            <a:gradFill rotWithShape="1">
              <a:gsLst>
                <a:gs pos="0">
                  <a:srgbClr val="8CADEA"/>
                </a:gs>
                <a:gs pos="50000">
                  <a:srgbClr val="BACCF0"/>
                </a:gs>
                <a:gs pos="100000">
                  <a:srgbClr val="DEE6F7"/>
                </a:gs>
              </a:gsLst>
              <a:lin ang="5400000" scaled="1"/>
            </a:gradFill>
            <a:ln w="9525" algn="ctr">
              <a:solidFill>
                <a:schemeClr val="bg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cxnSp>
          <p:nvCxnSpPr>
            <p:cNvPr id="59" name="直接箭头连接符 383"/>
            <p:cNvCxnSpPr>
              <a:cxnSpLocks noChangeShapeType="1"/>
              <a:stCxn id="58" idx="4"/>
              <a:endCxn id="49" idx="2"/>
            </p:cNvCxnSpPr>
            <p:nvPr/>
          </p:nvCxnSpPr>
          <p:spPr bwMode="auto">
            <a:xfrm>
              <a:off x="1892270" y="1158856"/>
              <a:ext cx="250825" cy="1588"/>
            </a:xfrm>
            <a:prstGeom prst="straightConnector1">
              <a:avLst/>
            </a:prstGeom>
            <a:noFill/>
            <a:ln w="9525" algn="ctr">
              <a:solidFill>
                <a:schemeClr val="tx1"/>
              </a:solidFill>
              <a:round/>
              <a:headEnd/>
              <a:tailEnd type="arrow" w="med" len="med"/>
            </a:ln>
          </p:spPr>
        </p:cxnSp>
        <p:cxnSp>
          <p:nvCxnSpPr>
            <p:cNvPr id="60" name="直接箭头连接符 385"/>
            <p:cNvCxnSpPr>
              <a:cxnSpLocks noChangeShapeType="1"/>
              <a:stCxn id="56" idx="4"/>
              <a:endCxn id="50" idx="2"/>
            </p:cNvCxnSpPr>
            <p:nvPr/>
          </p:nvCxnSpPr>
          <p:spPr bwMode="auto">
            <a:xfrm>
              <a:off x="1892270" y="1373169"/>
              <a:ext cx="250825" cy="1587"/>
            </a:xfrm>
            <a:prstGeom prst="straightConnector1">
              <a:avLst/>
            </a:prstGeom>
            <a:noFill/>
            <a:ln w="9525" algn="ctr">
              <a:solidFill>
                <a:schemeClr val="tx1"/>
              </a:solidFill>
              <a:round/>
              <a:headEnd/>
              <a:tailEnd type="arrow" w="med" len="med"/>
            </a:ln>
          </p:spPr>
        </p:cxnSp>
        <p:cxnSp>
          <p:nvCxnSpPr>
            <p:cNvPr id="61" name="直接箭头连接符 388"/>
            <p:cNvCxnSpPr>
              <a:cxnSpLocks noChangeShapeType="1"/>
              <a:stCxn id="49" idx="4"/>
              <a:endCxn id="55" idx="2"/>
            </p:cNvCxnSpPr>
            <p:nvPr/>
          </p:nvCxnSpPr>
          <p:spPr bwMode="auto">
            <a:xfrm>
              <a:off x="2249457" y="1158856"/>
              <a:ext cx="250825" cy="214313"/>
            </a:xfrm>
            <a:prstGeom prst="straightConnector1">
              <a:avLst/>
            </a:prstGeom>
            <a:noFill/>
            <a:ln w="9525" algn="ctr">
              <a:solidFill>
                <a:schemeClr val="tx1"/>
              </a:solidFill>
              <a:round/>
              <a:headEnd/>
              <a:tailEnd type="arrow" w="med" len="med"/>
            </a:ln>
          </p:spPr>
        </p:cxnSp>
        <p:cxnSp>
          <p:nvCxnSpPr>
            <p:cNvPr id="62" name="直接箭头连接符 391"/>
            <p:cNvCxnSpPr>
              <a:cxnSpLocks noChangeShapeType="1"/>
              <a:stCxn id="50" idx="4"/>
              <a:endCxn id="55" idx="2"/>
            </p:cNvCxnSpPr>
            <p:nvPr/>
          </p:nvCxnSpPr>
          <p:spPr bwMode="auto">
            <a:xfrm>
              <a:off x="2249457" y="1373169"/>
              <a:ext cx="250825" cy="1587"/>
            </a:xfrm>
            <a:prstGeom prst="straightConnector1">
              <a:avLst/>
            </a:prstGeom>
            <a:noFill/>
            <a:ln w="9525" algn="ctr">
              <a:solidFill>
                <a:schemeClr val="tx1"/>
              </a:solidFill>
              <a:round/>
              <a:headEnd/>
              <a:tailEnd type="arrow" w="med" len="med"/>
            </a:ln>
          </p:spPr>
        </p:cxnSp>
        <p:cxnSp>
          <p:nvCxnSpPr>
            <p:cNvPr id="63" name="直接箭头连接符 394"/>
            <p:cNvCxnSpPr>
              <a:cxnSpLocks noChangeShapeType="1"/>
              <a:stCxn id="55" idx="4"/>
              <a:endCxn id="57" idx="2"/>
            </p:cNvCxnSpPr>
            <p:nvPr/>
          </p:nvCxnSpPr>
          <p:spPr bwMode="auto">
            <a:xfrm>
              <a:off x="2606645" y="1373169"/>
              <a:ext cx="250825" cy="1587"/>
            </a:xfrm>
            <a:prstGeom prst="straightConnector1">
              <a:avLst/>
            </a:prstGeom>
            <a:noFill/>
            <a:ln w="9525" algn="ctr">
              <a:solidFill>
                <a:schemeClr val="tx1"/>
              </a:solidFill>
              <a:round/>
              <a:headEnd/>
              <a:tailEnd type="arrow" w="med" len="med"/>
            </a:ln>
          </p:spPr>
        </p:cxnSp>
        <p:cxnSp>
          <p:nvCxnSpPr>
            <p:cNvPr id="64" name="直接箭头连接符 397"/>
            <p:cNvCxnSpPr>
              <a:cxnSpLocks noChangeShapeType="1"/>
              <a:stCxn id="33" idx="4"/>
              <a:endCxn id="34" idx="2"/>
            </p:cNvCxnSpPr>
            <p:nvPr/>
          </p:nvCxnSpPr>
          <p:spPr bwMode="auto">
            <a:xfrm flipV="1">
              <a:off x="4035395" y="1157269"/>
              <a:ext cx="322262" cy="214312"/>
            </a:xfrm>
            <a:prstGeom prst="straightConnector1">
              <a:avLst/>
            </a:prstGeom>
            <a:noFill/>
            <a:ln w="9525" algn="ctr">
              <a:solidFill>
                <a:schemeClr val="tx1"/>
              </a:solidFill>
              <a:round/>
              <a:headEnd/>
              <a:tailEnd type="arrow" w="med" len="med"/>
            </a:ln>
          </p:spPr>
        </p:cxnSp>
        <p:cxnSp>
          <p:nvCxnSpPr>
            <p:cNvPr id="65" name="直接箭头连接符 400"/>
            <p:cNvCxnSpPr>
              <a:cxnSpLocks noChangeShapeType="1"/>
              <a:stCxn id="33" idx="4"/>
              <a:endCxn id="46" idx="2"/>
            </p:cNvCxnSpPr>
            <p:nvPr/>
          </p:nvCxnSpPr>
          <p:spPr bwMode="auto">
            <a:xfrm>
              <a:off x="4035395" y="1371581"/>
              <a:ext cx="322262" cy="1588"/>
            </a:xfrm>
            <a:prstGeom prst="straightConnector1">
              <a:avLst/>
            </a:prstGeom>
            <a:noFill/>
            <a:ln w="9525" algn="ctr">
              <a:solidFill>
                <a:schemeClr val="tx1"/>
              </a:solidFill>
              <a:round/>
              <a:headEnd/>
              <a:tailEnd type="arrow" w="med" len="med"/>
            </a:ln>
          </p:spPr>
        </p:cxnSp>
        <p:cxnSp>
          <p:nvCxnSpPr>
            <p:cNvPr id="66" name="直接箭头连接符 403"/>
            <p:cNvCxnSpPr>
              <a:cxnSpLocks noChangeShapeType="1"/>
              <a:stCxn id="33" idx="4"/>
              <a:endCxn id="47" idx="2"/>
            </p:cNvCxnSpPr>
            <p:nvPr/>
          </p:nvCxnSpPr>
          <p:spPr bwMode="auto">
            <a:xfrm>
              <a:off x="4035395" y="1371581"/>
              <a:ext cx="322262" cy="214313"/>
            </a:xfrm>
            <a:prstGeom prst="straightConnector1">
              <a:avLst/>
            </a:prstGeom>
            <a:noFill/>
            <a:ln w="9525" algn="ctr">
              <a:solidFill>
                <a:schemeClr val="tx1"/>
              </a:solidFill>
              <a:round/>
              <a:headEnd/>
              <a:tailEnd type="arrow" w="med" len="med"/>
            </a:ln>
          </p:spPr>
        </p:cxnSp>
        <p:cxnSp>
          <p:nvCxnSpPr>
            <p:cNvPr id="67" name="直接箭头连接符 407"/>
            <p:cNvCxnSpPr>
              <a:cxnSpLocks noChangeShapeType="1"/>
              <a:stCxn id="34" idx="4"/>
              <a:endCxn id="38" idx="2"/>
            </p:cNvCxnSpPr>
            <p:nvPr/>
          </p:nvCxnSpPr>
          <p:spPr bwMode="auto">
            <a:xfrm>
              <a:off x="4465607" y="1157269"/>
              <a:ext cx="320675" cy="1587"/>
            </a:xfrm>
            <a:prstGeom prst="straightConnector1">
              <a:avLst/>
            </a:prstGeom>
            <a:noFill/>
            <a:ln w="9525" algn="ctr">
              <a:solidFill>
                <a:schemeClr val="tx1"/>
              </a:solidFill>
              <a:round/>
              <a:headEnd/>
              <a:tailEnd type="arrow" w="med" len="med"/>
            </a:ln>
          </p:spPr>
        </p:cxnSp>
        <p:cxnSp>
          <p:nvCxnSpPr>
            <p:cNvPr id="68" name="直接箭头连接符 410"/>
            <p:cNvCxnSpPr>
              <a:cxnSpLocks noChangeShapeType="1"/>
              <a:stCxn id="46" idx="4"/>
              <a:endCxn id="48" idx="2"/>
            </p:cNvCxnSpPr>
            <p:nvPr/>
          </p:nvCxnSpPr>
          <p:spPr bwMode="auto">
            <a:xfrm>
              <a:off x="4465607" y="1371581"/>
              <a:ext cx="320675" cy="71438"/>
            </a:xfrm>
            <a:prstGeom prst="straightConnector1">
              <a:avLst/>
            </a:prstGeom>
            <a:noFill/>
            <a:ln w="9525" algn="ctr">
              <a:solidFill>
                <a:schemeClr val="tx1"/>
              </a:solidFill>
              <a:round/>
              <a:headEnd/>
              <a:tailEnd type="arrow" w="med" len="med"/>
            </a:ln>
          </p:spPr>
        </p:cxnSp>
        <p:cxnSp>
          <p:nvCxnSpPr>
            <p:cNvPr id="69" name="直接箭头连接符 413"/>
            <p:cNvCxnSpPr>
              <a:cxnSpLocks noChangeShapeType="1"/>
              <a:stCxn id="47" idx="5"/>
              <a:endCxn id="48" idx="2"/>
            </p:cNvCxnSpPr>
            <p:nvPr/>
          </p:nvCxnSpPr>
          <p:spPr bwMode="auto">
            <a:xfrm flipV="1">
              <a:off x="4500532" y="1443019"/>
              <a:ext cx="285750" cy="107950"/>
            </a:xfrm>
            <a:prstGeom prst="straightConnector1">
              <a:avLst/>
            </a:prstGeom>
            <a:noFill/>
            <a:ln w="9525" algn="ctr">
              <a:solidFill>
                <a:schemeClr val="tx1"/>
              </a:solidFill>
              <a:round/>
              <a:headEnd/>
              <a:tailEnd type="arrow" w="med" len="med"/>
            </a:ln>
          </p:spPr>
        </p:cxnSp>
        <p:cxnSp>
          <p:nvCxnSpPr>
            <p:cNvPr id="70" name="直接箭头连接符 416"/>
            <p:cNvCxnSpPr>
              <a:cxnSpLocks noChangeShapeType="1"/>
              <a:stCxn id="27" idx="4"/>
              <a:endCxn id="30" idx="2"/>
            </p:cNvCxnSpPr>
            <p:nvPr/>
          </p:nvCxnSpPr>
          <p:spPr bwMode="auto">
            <a:xfrm>
              <a:off x="6394420" y="1157269"/>
              <a:ext cx="320675" cy="1587"/>
            </a:xfrm>
            <a:prstGeom prst="straightConnector1">
              <a:avLst/>
            </a:prstGeom>
            <a:noFill/>
            <a:ln w="9525" algn="ctr">
              <a:solidFill>
                <a:schemeClr val="tx1"/>
              </a:solidFill>
              <a:round/>
              <a:headEnd/>
              <a:tailEnd type="arrow" w="med" len="med"/>
            </a:ln>
          </p:spPr>
        </p:cxnSp>
        <p:cxnSp>
          <p:nvCxnSpPr>
            <p:cNvPr id="71" name="直接箭头连接符 419"/>
            <p:cNvCxnSpPr>
              <a:cxnSpLocks noChangeShapeType="1"/>
              <a:stCxn id="28" idx="5"/>
              <a:endCxn id="31" idx="2"/>
            </p:cNvCxnSpPr>
            <p:nvPr/>
          </p:nvCxnSpPr>
          <p:spPr bwMode="auto">
            <a:xfrm>
              <a:off x="6429345" y="1336656"/>
              <a:ext cx="285750" cy="249238"/>
            </a:xfrm>
            <a:prstGeom prst="straightConnector1">
              <a:avLst/>
            </a:prstGeom>
            <a:noFill/>
            <a:ln w="9525" algn="ctr">
              <a:solidFill>
                <a:schemeClr val="tx1"/>
              </a:solidFill>
              <a:round/>
              <a:headEnd/>
              <a:tailEnd type="arrow" w="med" len="med"/>
            </a:ln>
          </p:spPr>
        </p:cxnSp>
        <p:cxnSp>
          <p:nvCxnSpPr>
            <p:cNvPr id="72" name="直接箭头连接符 422"/>
            <p:cNvCxnSpPr>
              <a:cxnSpLocks noChangeShapeType="1"/>
              <a:stCxn id="29" idx="4"/>
              <a:endCxn id="31" idx="2"/>
            </p:cNvCxnSpPr>
            <p:nvPr/>
          </p:nvCxnSpPr>
          <p:spPr bwMode="auto">
            <a:xfrm>
              <a:off x="6394420" y="1585894"/>
              <a:ext cx="320675" cy="1587"/>
            </a:xfrm>
            <a:prstGeom prst="straightConnector1">
              <a:avLst/>
            </a:prstGeom>
            <a:noFill/>
            <a:ln w="9525" algn="ctr">
              <a:solidFill>
                <a:schemeClr val="tx1"/>
              </a:solidFill>
              <a:round/>
              <a:headEnd/>
              <a:tailEnd type="arrow" w="med" len="med"/>
            </a:ln>
          </p:spPr>
        </p:cxnSp>
        <p:cxnSp>
          <p:nvCxnSpPr>
            <p:cNvPr id="73" name="直接箭头连接符 425"/>
            <p:cNvCxnSpPr>
              <a:cxnSpLocks noChangeShapeType="1"/>
              <a:stCxn id="31" idx="4"/>
              <a:endCxn id="32" idx="2"/>
            </p:cNvCxnSpPr>
            <p:nvPr/>
          </p:nvCxnSpPr>
          <p:spPr bwMode="auto">
            <a:xfrm>
              <a:off x="6823045" y="1585894"/>
              <a:ext cx="320675" cy="1587"/>
            </a:xfrm>
            <a:prstGeom prst="straightConnector1">
              <a:avLst/>
            </a:prstGeom>
            <a:noFill/>
            <a:ln w="9525" algn="ctr">
              <a:solidFill>
                <a:schemeClr val="tx1"/>
              </a:solidFill>
              <a:round/>
              <a:headEnd/>
              <a:tailEnd type="arrow" w="med" len="med"/>
            </a:ln>
          </p:spPr>
        </p:cxnSp>
        <p:cxnSp>
          <p:nvCxnSpPr>
            <p:cNvPr id="74" name="直接箭头连接符 428"/>
            <p:cNvCxnSpPr>
              <a:cxnSpLocks noChangeShapeType="1"/>
              <a:stCxn id="30" idx="4"/>
              <a:endCxn id="32" idx="2"/>
            </p:cNvCxnSpPr>
            <p:nvPr/>
          </p:nvCxnSpPr>
          <p:spPr bwMode="auto">
            <a:xfrm>
              <a:off x="6823045" y="1157269"/>
              <a:ext cx="320675" cy="428625"/>
            </a:xfrm>
            <a:prstGeom prst="straightConnector1">
              <a:avLst/>
            </a:prstGeom>
            <a:noFill/>
            <a:ln w="9525" algn="ctr">
              <a:solidFill>
                <a:schemeClr val="tx1"/>
              </a:solidFill>
              <a:round/>
              <a:headEnd/>
              <a:tailEnd type="arrow" w="med" len="med"/>
            </a:ln>
          </p:spPr>
        </p:cxnSp>
        <p:sp>
          <p:nvSpPr>
            <p:cNvPr id="75" name="TextBox 662"/>
            <p:cNvSpPr txBox="1">
              <a:spLocks noChangeArrowheads="1"/>
            </p:cNvSpPr>
            <p:nvPr/>
          </p:nvSpPr>
          <p:spPr bwMode="auto">
            <a:xfrm>
              <a:off x="368270" y="1068369"/>
              <a:ext cx="1107996" cy="369332"/>
            </a:xfrm>
            <a:prstGeom prst="rect">
              <a:avLst/>
            </a:prstGeom>
            <a:noFill/>
            <a:ln w="9525">
              <a:noFill/>
              <a:miter lim="800000"/>
              <a:headEnd/>
              <a:tailEnd/>
            </a:ln>
          </p:spPr>
          <p:txBody>
            <a:bodyPr wrap="none">
              <a:spAutoFit/>
            </a:bodyPr>
            <a:lstStyle/>
            <a:p>
              <a:pPr fontAlgn="auto">
                <a:spcBef>
                  <a:spcPts val="0"/>
                </a:spcBef>
                <a:spcAft>
                  <a:spcPts val="0"/>
                </a:spcAft>
              </a:pPr>
              <a:r>
                <a:rPr lang="zh-CN" altLang="en-US" dirty="0" smtClean="0">
                  <a:solidFill>
                    <a:srgbClr val="000000"/>
                  </a:solidFill>
                  <a:ea typeface="黑体"/>
                </a:rPr>
                <a:t>详细步骤</a:t>
              </a:r>
              <a:endParaRPr lang="zh-CN" altLang="en-US" dirty="0">
                <a:solidFill>
                  <a:srgbClr val="000000"/>
                </a:solidFill>
                <a:ea typeface="黑体"/>
              </a:endParaRPr>
            </a:p>
          </p:txBody>
        </p:sp>
        <p:cxnSp>
          <p:nvCxnSpPr>
            <p:cNvPr id="77" name="直接连接符 309"/>
            <p:cNvCxnSpPr>
              <a:cxnSpLocks noChangeShapeType="1"/>
            </p:cNvCxnSpPr>
            <p:nvPr/>
          </p:nvCxnSpPr>
          <p:spPr bwMode="auto">
            <a:xfrm>
              <a:off x="285720" y="1785926"/>
              <a:ext cx="8286750" cy="1588"/>
            </a:xfrm>
            <a:prstGeom prst="line">
              <a:avLst/>
            </a:prstGeom>
            <a:noFill/>
            <a:ln w="9525" algn="ctr">
              <a:solidFill>
                <a:schemeClr val="tx1"/>
              </a:solidFill>
              <a:prstDash val="dash"/>
              <a:round/>
              <a:headEnd/>
              <a:tailEnd/>
            </a:ln>
          </p:spPr>
        </p:cxnSp>
      </p:grpSp>
      <p:grpSp>
        <p:nvGrpSpPr>
          <p:cNvPr id="4" name="组合 107"/>
          <p:cNvGrpSpPr/>
          <p:nvPr/>
        </p:nvGrpSpPr>
        <p:grpSpPr>
          <a:xfrm>
            <a:off x="142844" y="3617936"/>
            <a:ext cx="3857620" cy="2954336"/>
            <a:chOff x="142844" y="3617936"/>
            <a:chExt cx="3857620" cy="2954336"/>
          </a:xfrm>
        </p:grpSpPr>
        <p:pic>
          <p:nvPicPr>
            <p:cNvPr id="78" name="Picture 7" descr="workbench"/>
            <p:cNvPicPr>
              <a:picLocks noChangeAspect="1" noChangeArrowheads="1"/>
            </p:cNvPicPr>
            <p:nvPr/>
          </p:nvPicPr>
          <p:blipFill>
            <a:blip r:embed="rId6" cstate="print"/>
            <a:srcRect/>
            <a:stretch>
              <a:fillRect/>
            </a:stretch>
          </p:blipFill>
          <p:spPr bwMode="auto">
            <a:xfrm>
              <a:off x="2424071" y="3857628"/>
              <a:ext cx="647700" cy="593725"/>
            </a:xfrm>
            <a:prstGeom prst="rect">
              <a:avLst/>
            </a:prstGeom>
            <a:noFill/>
          </p:spPr>
        </p:pic>
        <p:pic>
          <p:nvPicPr>
            <p:cNvPr id="79" name="Picture 8" descr="Ansys Mechanica"/>
            <p:cNvPicPr>
              <a:picLocks noChangeAspect="1" noChangeArrowheads="1"/>
            </p:cNvPicPr>
            <p:nvPr/>
          </p:nvPicPr>
          <p:blipFill>
            <a:blip r:embed="rId7" cstate="print"/>
            <a:srcRect/>
            <a:stretch>
              <a:fillRect/>
            </a:stretch>
          </p:blipFill>
          <p:spPr bwMode="auto">
            <a:xfrm>
              <a:off x="2852699" y="5214950"/>
              <a:ext cx="722310" cy="364341"/>
            </a:xfrm>
            <a:prstGeom prst="rect">
              <a:avLst/>
            </a:prstGeom>
            <a:noFill/>
          </p:spPr>
        </p:pic>
        <p:pic>
          <p:nvPicPr>
            <p:cNvPr id="80" name="Picture 9" descr="CFD"/>
            <p:cNvPicPr>
              <a:picLocks noChangeAspect="1" noChangeArrowheads="1"/>
            </p:cNvPicPr>
            <p:nvPr/>
          </p:nvPicPr>
          <p:blipFill>
            <a:blip r:embed="rId8" cstate="print"/>
            <a:srcRect/>
            <a:stretch>
              <a:fillRect/>
            </a:stretch>
          </p:blipFill>
          <p:spPr bwMode="auto">
            <a:xfrm>
              <a:off x="1495377" y="3786190"/>
              <a:ext cx="647700" cy="623888"/>
            </a:xfrm>
            <a:prstGeom prst="rect">
              <a:avLst/>
            </a:prstGeom>
            <a:noFill/>
          </p:spPr>
        </p:pic>
        <p:pic>
          <p:nvPicPr>
            <p:cNvPr id="81" name="Picture 10" descr="Cfx"/>
            <p:cNvPicPr>
              <a:picLocks noChangeAspect="1" noChangeArrowheads="1"/>
            </p:cNvPicPr>
            <p:nvPr/>
          </p:nvPicPr>
          <p:blipFill>
            <a:blip r:embed="rId9" cstate="print"/>
            <a:srcRect/>
            <a:stretch>
              <a:fillRect/>
            </a:stretch>
          </p:blipFill>
          <p:spPr bwMode="auto">
            <a:xfrm>
              <a:off x="1995443" y="5429264"/>
              <a:ext cx="600075" cy="523875"/>
            </a:xfrm>
            <a:prstGeom prst="rect">
              <a:avLst/>
            </a:prstGeom>
            <a:noFill/>
          </p:spPr>
        </p:pic>
        <p:pic>
          <p:nvPicPr>
            <p:cNvPr id="82" name="Picture 11" descr="FEKO"/>
            <p:cNvPicPr>
              <a:picLocks noChangeAspect="1" noChangeArrowheads="1"/>
            </p:cNvPicPr>
            <p:nvPr/>
          </p:nvPicPr>
          <p:blipFill>
            <a:blip r:embed="rId10" cstate="print"/>
            <a:srcRect/>
            <a:stretch>
              <a:fillRect/>
            </a:stretch>
          </p:blipFill>
          <p:spPr bwMode="auto">
            <a:xfrm>
              <a:off x="495245" y="3857628"/>
              <a:ext cx="523875" cy="476250"/>
            </a:xfrm>
            <a:prstGeom prst="rect">
              <a:avLst/>
            </a:prstGeom>
            <a:noFill/>
          </p:spPr>
        </p:pic>
        <p:pic>
          <p:nvPicPr>
            <p:cNvPr id="83" name="Picture 12" descr="FE-safe"/>
            <p:cNvPicPr>
              <a:picLocks noChangeAspect="1" noChangeArrowheads="1"/>
            </p:cNvPicPr>
            <p:nvPr/>
          </p:nvPicPr>
          <p:blipFill>
            <a:blip r:embed="rId11" cstate="print"/>
            <a:srcRect/>
            <a:stretch>
              <a:fillRect/>
            </a:stretch>
          </p:blipFill>
          <p:spPr bwMode="auto">
            <a:xfrm>
              <a:off x="3209889" y="4429132"/>
              <a:ext cx="303970" cy="611185"/>
            </a:xfrm>
            <a:prstGeom prst="rect">
              <a:avLst/>
            </a:prstGeom>
            <a:noFill/>
          </p:spPr>
        </p:pic>
        <p:pic>
          <p:nvPicPr>
            <p:cNvPr id="84" name="Picture 13" descr="Fluent"/>
            <p:cNvPicPr>
              <a:picLocks noChangeAspect="1" noChangeArrowheads="1"/>
            </p:cNvPicPr>
            <p:nvPr/>
          </p:nvPicPr>
          <p:blipFill>
            <a:blip r:embed="rId12" cstate="print"/>
            <a:srcRect/>
            <a:stretch>
              <a:fillRect/>
            </a:stretch>
          </p:blipFill>
          <p:spPr bwMode="auto">
            <a:xfrm>
              <a:off x="709559" y="5429264"/>
              <a:ext cx="1079500" cy="307975"/>
            </a:xfrm>
            <a:prstGeom prst="rect">
              <a:avLst/>
            </a:prstGeom>
            <a:noFill/>
          </p:spPr>
        </p:pic>
        <p:pic>
          <p:nvPicPr>
            <p:cNvPr id="85" name="Picture 14" descr="LSDYNA"/>
            <p:cNvPicPr>
              <a:picLocks noChangeAspect="1" noChangeArrowheads="1"/>
            </p:cNvPicPr>
            <p:nvPr/>
          </p:nvPicPr>
          <p:blipFill>
            <a:blip r:embed="rId13" cstate="print"/>
            <a:srcRect/>
            <a:stretch>
              <a:fillRect/>
            </a:stretch>
          </p:blipFill>
          <p:spPr bwMode="auto">
            <a:xfrm>
              <a:off x="2038689" y="6072206"/>
              <a:ext cx="893378" cy="342899"/>
            </a:xfrm>
            <a:prstGeom prst="rect">
              <a:avLst/>
            </a:prstGeom>
            <a:noFill/>
          </p:spPr>
        </p:pic>
        <p:pic>
          <p:nvPicPr>
            <p:cNvPr id="86" name="Picture 16" descr="Dytran"/>
            <p:cNvPicPr>
              <a:picLocks noChangeAspect="1" noChangeArrowheads="1"/>
            </p:cNvPicPr>
            <p:nvPr/>
          </p:nvPicPr>
          <p:blipFill>
            <a:blip r:embed="rId14" cstate="print"/>
            <a:srcRect/>
            <a:stretch>
              <a:fillRect/>
            </a:stretch>
          </p:blipFill>
          <p:spPr bwMode="auto">
            <a:xfrm>
              <a:off x="3138451" y="3929066"/>
              <a:ext cx="677837" cy="349884"/>
            </a:xfrm>
            <a:prstGeom prst="rect">
              <a:avLst/>
            </a:prstGeom>
            <a:noFill/>
          </p:spPr>
        </p:pic>
        <p:pic>
          <p:nvPicPr>
            <p:cNvPr id="87" name="Picture 19" descr="nastran"/>
            <p:cNvPicPr>
              <a:picLocks noChangeAspect="1" noChangeArrowheads="1"/>
            </p:cNvPicPr>
            <p:nvPr/>
          </p:nvPicPr>
          <p:blipFill>
            <a:blip r:embed="rId15" cstate="print"/>
            <a:srcRect/>
            <a:stretch>
              <a:fillRect/>
            </a:stretch>
          </p:blipFill>
          <p:spPr bwMode="auto">
            <a:xfrm>
              <a:off x="3067013" y="6010538"/>
              <a:ext cx="579434" cy="425203"/>
            </a:xfrm>
            <a:prstGeom prst="rect">
              <a:avLst/>
            </a:prstGeom>
            <a:noFill/>
          </p:spPr>
        </p:pic>
        <p:pic>
          <p:nvPicPr>
            <p:cNvPr id="88" name="Picture 20" descr="patran"/>
            <p:cNvPicPr>
              <a:picLocks noChangeAspect="1" noChangeArrowheads="1"/>
            </p:cNvPicPr>
            <p:nvPr/>
          </p:nvPicPr>
          <p:blipFill>
            <a:blip r:embed="rId16" cstate="print"/>
            <a:srcRect/>
            <a:stretch>
              <a:fillRect/>
            </a:stretch>
          </p:blipFill>
          <p:spPr bwMode="auto">
            <a:xfrm>
              <a:off x="2066881" y="4643446"/>
              <a:ext cx="1079500" cy="355600"/>
            </a:xfrm>
            <a:prstGeom prst="rect">
              <a:avLst/>
            </a:prstGeom>
            <a:noFill/>
          </p:spPr>
        </p:pic>
        <p:pic>
          <p:nvPicPr>
            <p:cNvPr id="89" name="Picture 21" descr="Abaqus"/>
            <p:cNvPicPr>
              <a:picLocks noChangeAspect="1" noChangeArrowheads="1"/>
            </p:cNvPicPr>
            <p:nvPr/>
          </p:nvPicPr>
          <p:blipFill>
            <a:blip r:embed="rId17" cstate="print"/>
            <a:srcRect/>
            <a:stretch>
              <a:fillRect/>
            </a:stretch>
          </p:blipFill>
          <p:spPr bwMode="auto">
            <a:xfrm>
              <a:off x="857192" y="3643314"/>
              <a:ext cx="503238" cy="327025"/>
            </a:xfrm>
            <a:prstGeom prst="rect">
              <a:avLst/>
            </a:prstGeom>
            <a:noFill/>
          </p:spPr>
        </p:pic>
        <p:pic>
          <p:nvPicPr>
            <p:cNvPr id="90" name="Picture 22" descr="Ansoft"/>
            <p:cNvPicPr>
              <a:picLocks noChangeAspect="1" noChangeArrowheads="1"/>
            </p:cNvPicPr>
            <p:nvPr/>
          </p:nvPicPr>
          <p:blipFill>
            <a:blip r:embed="rId18" cstate="print"/>
            <a:srcRect/>
            <a:stretch>
              <a:fillRect/>
            </a:stretch>
          </p:blipFill>
          <p:spPr bwMode="auto">
            <a:xfrm>
              <a:off x="209493" y="4929198"/>
              <a:ext cx="331782" cy="318286"/>
            </a:xfrm>
            <a:prstGeom prst="rect">
              <a:avLst/>
            </a:prstGeom>
            <a:noFill/>
          </p:spPr>
        </p:pic>
        <p:pic>
          <p:nvPicPr>
            <p:cNvPr id="91" name="Picture 23" descr="DEform"/>
            <p:cNvPicPr>
              <a:picLocks noChangeAspect="1" noChangeArrowheads="1"/>
            </p:cNvPicPr>
            <p:nvPr/>
          </p:nvPicPr>
          <p:blipFill>
            <a:blip r:embed="rId19" cstate="print"/>
            <a:srcRect/>
            <a:stretch>
              <a:fillRect/>
            </a:stretch>
          </p:blipFill>
          <p:spPr bwMode="auto">
            <a:xfrm>
              <a:off x="852435" y="5786454"/>
              <a:ext cx="1079500" cy="280987"/>
            </a:xfrm>
            <a:prstGeom prst="rect">
              <a:avLst/>
            </a:prstGeom>
            <a:noFill/>
          </p:spPr>
        </p:pic>
        <p:pic>
          <p:nvPicPr>
            <p:cNvPr id="92" name="Picture 24" descr="Dynaform"/>
            <p:cNvPicPr>
              <a:picLocks noChangeAspect="1" noChangeArrowheads="1"/>
            </p:cNvPicPr>
            <p:nvPr/>
          </p:nvPicPr>
          <p:blipFill>
            <a:blip r:embed="rId20" cstate="print"/>
            <a:srcRect/>
            <a:stretch>
              <a:fillRect/>
            </a:stretch>
          </p:blipFill>
          <p:spPr bwMode="auto">
            <a:xfrm>
              <a:off x="709559" y="5072074"/>
              <a:ext cx="936624" cy="232778"/>
            </a:xfrm>
            <a:prstGeom prst="rect">
              <a:avLst/>
            </a:prstGeom>
            <a:noFill/>
          </p:spPr>
        </p:pic>
        <p:pic>
          <p:nvPicPr>
            <p:cNvPr id="93" name="Picture 25" descr="Hyperworks"/>
            <p:cNvPicPr>
              <a:picLocks noChangeAspect="1" noChangeArrowheads="1"/>
            </p:cNvPicPr>
            <p:nvPr/>
          </p:nvPicPr>
          <p:blipFill>
            <a:blip r:embed="rId21" cstate="print"/>
            <a:srcRect/>
            <a:stretch>
              <a:fillRect/>
            </a:stretch>
          </p:blipFill>
          <p:spPr bwMode="auto">
            <a:xfrm>
              <a:off x="1781129" y="5072074"/>
              <a:ext cx="879567" cy="279392"/>
            </a:xfrm>
            <a:prstGeom prst="rect">
              <a:avLst/>
            </a:prstGeom>
            <a:noFill/>
          </p:spPr>
        </p:pic>
        <p:pic>
          <p:nvPicPr>
            <p:cNvPr id="95" name="Picture 27" descr="PAM-crash"/>
            <p:cNvPicPr>
              <a:picLocks noChangeAspect="1" noChangeArrowheads="1"/>
            </p:cNvPicPr>
            <p:nvPr/>
          </p:nvPicPr>
          <p:blipFill>
            <a:blip r:embed="rId22" cstate="print"/>
            <a:srcRect/>
            <a:stretch>
              <a:fillRect/>
            </a:stretch>
          </p:blipFill>
          <p:spPr bwMode="auto">
            <a:xfrm>
              <a:off x="352369" y="6143644"/>
              <a:ext cx="793748" cy="298823"/>
            </a:xfrm>
            <a:prstGeom prst="rect">
              <a:avLst/>
            </a:prstGeom>
            <a:noFill/>
          </p:spPr>
        </p:pic>
        <p:pic>
          <p:nvPicPr>
            <p:cNvPr id="96" name="Picture 28" descr="Recurdyn"/>
            <p:cNvPicPr>
              <a:picLocks noChangeAspect="1" noChangeArrowheads="1"/>
            </p:cNvPicPr>
            <p:nvPr/>
          </p:nvPicPr>
          <p:blipFill>
            <a:blip r:embed="rId23" cstate="print"/>
            <a:srcRect/>
            <a:stretch>
              <a:fillRect/>
            </a:stretch>
          </p:blipFill>
          <p:spPr bwMode="auto">
            <a:xfrm>
              <a:off x="1066749" y="4429132"/>
              <a:ext cx="865186" cy="291320"/>
            </a:xfrm>
            <a:prstGeom prst="rect">
              <a:avLst/>
            </a:prstGeom>
            <a:noFill/>
          </p:spPr>
        </p:pic>
        <p:pic>
          <p:nvPicPr>
            <p:cNvPr id="97" name="Picture 29" descr="Proe"/>
            <p:cNvPicPr>
              <a:picLocks noChangeAspect="1" noChangeArrowheads="1"/>
            </p:cNvPicPr>
            <p:nvPr/>
          </p:nvPicPr>
          <p:blipFill>
            <a:blip r:embed="rId24" cstate="print"/>
            <a:srcRect/>
            <a:stretch>
              <a:fillRect/>
            </a:stretch>
          </p:blipFill>
          <p:spPr bwMode="auto">
            <a:xfrm>
              <a:off x="1281063" y="4786322"/>
              <a:ext cx="639718" cy="264336"/>
            </a:xfrm>
            <a:prstGeom prst="rect">
              <a:avLst/>
            </a:prstGeom>
            <a:noFill/>
          </p:spPr>
        </p:pic>
        <p:pic>
          <p:nvPicPr>
            <p:cNvPr id="98" name="Picture 30" descr="Solidedge"/>
            <p:cNvPicPr>
              <a:picLocks noChangeAspect="1" noChangeArrowheads="1"/>
            </p:cNvPicPr>
            <p:nvPr/>
          </p:nvPicPr>
          <p:blipFill>
            <a:blip r:embed="rId25" cstate="print"/>
            <a:srcRect/>
            <a:stretch>
              <a:fillRect/>
            </a:stretch>
          </p:blipFill>
          <p:spPr bwMode="auto">
            <a:xfrm>
              <a:off x="2781261" y="5715016"/>
              <a:ext cx="719137" cy="214312"/>
            </a:xfrm>
            <a:prstGeom prst="rect">
              <a:avLst/>
            </a:prstGeom>
            <a:noFill/>
          </p:spPr>
        </p:pic>
        <p:pic>
          <p:nvPicPr>
            <p:cNvPr id="99" name="Picture 31" descr="Solidworks"/>
            <p:cNvPicPr>
              <a:picLocks noChangeAspect="1" noChangeArrowheads="1"/>
            </p:cNvPicPr>
            <p:nvPr/>
          </p:nvPicPr>
          <p:blipFill>
            <a:blip r:embed="rId26" cstate="print"/>
            <a:srcRect/>
            <a:stretch>
              <a:fillRect/>
            </a:stretch>
          </p:blipFill>
          <p:spPr bwMode="auto">
            <a:xfrm>
              <a:off x="1352501" y="6143644"/>
              <a:ext cx="360363" cy="360362"/>
            </a:xfrm>
            <a:prstGeom prst="rect">
              <a:avLst/>
            </a:prstGeom>
            <a:noFill/>
          </p:spPr>
        </p:pic>
        <p:pic>
          <p:nvPicPr>
            <p:cNvPr id="100" name="Picture 32" descr="Ugs"/>
            <p:cNvPicPr>
              <a:picLocks noChangeAspect="1" noChangeArrowheads="1"/>
            </p:cNvPicPr>
            <p:nvPr/>
          </p:nvPicPr>
          <p:blipFill>
            <a:blip r:embed="rId27" cstate="print"/>
            <a:srcRect/>
            <a:stretch>
              <a:fillRect/>
            </a:stretch>
          </p:blipFill>
          <p:spPr bwMode="auto">
            <a:xfrm>
              <a:off x="225355" y="4281497"/>
              <a:ext cx="503237" cy="503238"/>
            </a:xfrm>
            <a:prstGeom prst="rect">
              <a:avLst/>
            </a:prstGeom>
            <a:noFill/>
          </p:spPr>
        </p:pic>
        <p:pic>
          <p:nvPicPr>
            <p:cNvPr id="101" name="Picture 33" descr="CATIA"/>
            <p:cNvPicPr>
              <a:picLocks noChangeAspect="1" noChangeArrowheads="1"/>
            </p:cNvPicPr>
            <p:nvPr/>
          </p:nvPicPr>
          <p:blipFill>
            <a:blip r:embed="rId28" cstate="print"/>
            <a:srcRect/>
            <a:stretch>
              <a:fillRect/>
            </a:stretch>
          </p:blipFill>
          <p:spPr bwMode="auto">
            <a:xfrm>
              <a:off x="163015" y="5643578"/>
              <a:ext cx="406872" cy="301624"/>
            </a:xfrm>
            <a:prstGeom prst="rect">
              <a:avLst/>
            </a:prstGeom>
            <a:noFill/>
          </p:spPr>
        </p:pic>
        <p:pic>
          <p:nvPicPr>
            <p:cNvPr id="102" name="Picture 15" descr="admas"/>
            <p:cNvPicPr>
              <a:picLocks noChangeAspect="1" noChangeArrowheads="1"/>
            </p:cNvPicPr>
            <p:nvPr/>
          </p:nvPicPr>
          <p:blipFill>
            <a:blip r:embed="rId29" cstate="print"/>
            <a:srcRect/>
            <a:stretch>
              <a:fillRect/>
            </a:stretch>
          </p:blipFill>
          <p:spPr bwMode="auto">
            <a:xfrm>
              <a:off x="3495641" y="4857760"/>
              <a:ext cx="433385" cy="451563"/>
            </a:xfrm>
            <a:prstGeom prst="rect">
              <a:avLst/>
            </a:prstGeom>
            <a:noFill/>
          </p:spPr>
        </p:pic>
        <p:pic>
          <p:nvPicPr>
            <p:cNvPr id="103" name="Picture 17" descr="FATIGUE"/>
            <p:cNvPicPr>
              <a:picLocks noChangeAspect="1" noChangeArrowheads="1"/>
            </p:cNvPicPr>
            <p:nvPr/>
          </p:nvPicPr>
          <p:blipFill>
            <a:blip r:embed="rId30" cstate="print"/>
            <a:srcRect/>
            <a:stretch>
              <a:fillRect/>
            </a:stretch>
          </p:blipFill>
          <p:spPr bwMode="auto">
            <a:xfrm>
              <a:off x="1995443" y="4286256"/>
              <a:ext cx="460350" cy="408523"/>
            </a:xfrm>
            <a:prstGeom prst="rect">
              <a:avLst/>
            </a:prstGeom>
            <a:noFill/>
          </p:spPr>
        </p:pic>
        <p:sp>
          <p:nvSpPr>
            <p:cNvPr id="104" name="AutoShape 2"/>
            <p:cNvSpPr>
              <a:spLocks noChangeArrowheads="1"/>
            </p:cNvSpPr>
            <p:nvPr/>
          </p:nvSpPr>
          <p:spPr bwMode="auto">
            <a:xfrm>
              <a:off x="142844" y="3617936"/>
              <a:ext cx="3857620" cy="2954336"/>
            </a:xfrm>
            <a:prstGeom prst="roundRect">
              <a:avLst>
                <a:gd name="adj" fmla="val 16667"/>
              </a:avLst>
            </a:prstGeom>
            <a:solidFill>
              <a:srgbClr val="00FFFF">
                <a:alpha val="0"/>
              </a:srgbClr>
            </a:solidFill>
            <a:ln w="9525" algn="ctr">
              <a:solidFill>
                <a:schemeClr val="tx1"/>
              </a:solidFill>
              <a:round/>
              <a:headEnd/>
              <a:tailEnd/>
            </a:ln>
            <a:effectLst/>
          </p:spPr>
          <p:txBody>
            <a:bodyPr vert="eaVert" wrap="none" anchor="ctr"/>
            <a:lstStyle/>
            <a:p>
              <a:pPr fontAlgn="auto">
                <a:spcBef>
                  <a:spcPts val="0"/>
                </a:spcBef>
                <a:spcAft>
                  <a:spcPts val="0"/>
                </a:spcAft>
              </a:pPr>
              <a:endParaRPr lang="zh-CN" altLang="en-US">
                <a:solidFill>
                  <a:srgbClr val="000000"/>
                </a:solidFill>
                <a:latin typeface="Arial"/>
                <a:ea typeface="黑体"/>
              </a:endParaRPr>
            </a:p>
          </p:txBody>
        </p:sp>
      </p:grpSp>
      <p:sp>
        <p:nvSpPr>
          <p:cNvPr id="107" name="AutoShape 33"/>
          <p:cNvSpPr>
            <a:spLocks noChangeArrowheads="1"/>
          </p:cNvSpPr>
          <p:nvPr/>
        </p:nvSpPr>
        <p:spPr bwMode="gray">
          <a:xfrm rot="16200000">
            <a:off x="1928794" y="3429000"/>
            <a:ext cx="571504" cy="42862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0000"/>
          </a:solidFill>
          <a:ln>
            <a:noFill/>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pPr>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2291025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wipe(down)">
                                      <p:cBhvr>
                                        <p:cTn id="12" dur="500"/>
                                        <p:tgtEl>
                                          <p:spTgt spid="107"/>
                                        </p:tgtEl>
                                      </p:cBhvr>
                                    </p:animEffect>
                                  </p:childTnLst>
                                </p:cTn>
                              </p:par>
                              <p:par>
                                <p:cTn id="13" presetID="22" presetClass="entr" presetSubtype="4" fill="hold" nodeType="withEffect">
                                  <p:stCondLst>
                                    <p:cond delay="0"/>
                                  </p:stCondLst>
                                  <p:childTnLst>
                                    <p:set>
                                      <p:cBhvr>
                                        <p:cTn id="14" dur="1" fill="hold">
                                          <p:stCondLst>
                                            <p:cond delay="0"/>
                                          </p:stCondLst>
                                        </p:cTn>
                                        <p:tgtEl>
                                          <p:spTgt spid="149508"/>
                                        </p:tgtEl>
                                        <p:attrNameLst>
                                          <p:attrName>style.visibility</p:attrName>
                                        </p:attrNameLst>
                                      </p:cBhvr>
                                      <p:to>
                                        <p:strVal val="visible"/>
                                      </p:to>
                                    </p:set>
                                    <p:animEffect transition="in" filter="wipe(down)">
                                      <p:cBhvr>
                                        <p:cTn id="15" dur="500"/>
                                        <p:tgtEl>
                                          <p:spTgt spid="14950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down)">
                                      <p:cBhvr>
                                        <p:cTn id="20" dur="500"/>
                                        <p:tgtEl>
                                          <p:spTgt spid="43"/>
                                        </p:tgtEl>
                                      </p:cBhvr>
                                    </p:animEffect>
                                  </p:childTnLst>
                                </p:cTn>
                              </p:par>
                              <p:par>
                                <p:cTn id="21" presetID="22" presetClass="entr" presetSubtype="4"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down)">
                                      <p:cBhvr>
                                        <p:cTn id="28" dur="500"/>
                                        <p:tgtEl>
                                          <p:spTgt spid="39"/>
                                        </p:tgtEl>
                                      </p:cBhvr>
                                    </p:animEffect>
                                  </p:childTnLst>
                                </p:cTn>
                              </p:par>
                              <p:par>
                                <p:cTn id="29" presetID="22" presetClass="entr" presetSubtype="4"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down)">
                                      <p:cBhvr>
                                        <p:cTn id="36" dur="500"/>
                                        <p:tgtEl>
                                          <p:spTgt spid="40"/>
                                        </p:tgtEl>
                                      </p:cBhvr>
                                    </p:animEffect>
                                  </p:childTnLst>
                                </p:cTn>
                              </p:par>
                              <p:par>
                                <p:cTn id="37" presetID="22" presetClass="entr" presetSubtype="4"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down)">
                                      <p:cBhvr>
                                        <p:cTn id="44" dur="500"/>
                                        <p:tgtEl>
                                          <p:spTgt spid="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down)">
                                      <p:cBhvr>
                                        <p:cTn id="47" dur="500"/>
                                        <p:tgtEl>
                                          <p:spTgt spid="4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down)">
                                      <p:cBhvr>
                                        <p:cTn id="5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3" grpId="0" animBg="1"/>
      <p:bldP spid="44" grpId="0" animBg="1"/>
      <p:bldP spid="45" grpId="0" animBg="1"/>
      <p:bldP spid="10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a:spLocks/>
          </p:cNvSpPr>
          <p:nvPr/>
        </p:nvSpPr>
        <p:spPr>
          <a:xfrm>
            <a:off x="79390" y="149207"/>
            <a:ext cx="6707188" cy="850901"/>
          </a:xfrm>
          <a:prstGeom prst="rect">
            <a:avLst/>
          </a:prstGeom>
        </p:spPr>
        <p:txBody>
          <a:bodyPr/>
          <a:lstStyle/>
          <a:p>
            <a:pPr eaLnBrk="0" fontAlgn="auto" hangingPunct="0">
              <a:spcBef>
                <a:spcPts val="0"/>
              </a:spcBef>
              <a:spcAft>
                <a:spcPts val="0"/>
              </a:spcAft>
            </a:pPr>
            <a:r>
              <a:rPr lang="zh-CN" altLang="en-US" sz="2500" kern="0" dirty="0" smtClean="0">
                <a:solidFill>
                  <a:srgbClr val="000000"/>
                </a:solidFill>
                <a:latin typeface="Arial"/>
                <a:ea typeface="黑体"/>
              </a:rPr>
              <a:t>仿真过程</a:t>
            </a:r>
            <a:r>
              <a:rPr lang="zh-CN" altLang="en-US" sz="2800" dirty="0" smtClean="0"/>
              <a:t>数据</a:t>
            </a:r>
            <a:endParaRPr lang="zh-CN" altLang="en-US" sz="2500" kern="0" dirty="0">
              <a:solidFill>
                <a:srgbClr val="000000"/>
              </a:solidFill>
              <a:latin typeface="Arial"/>
              <a:ea typeface="黑体"/>
            </a:endParaRPr>
          </a:p>
          <a:p>
            <a:pPr eaLnBrk="0" hangingPunct="0">
              <a:defRPr/>
            </a:pPr>
            <a:endParaRPr lang="zh-CN" altLang="en-US" sz="2500" kern="0" dirty="0">
              <a:solidFill>
                <a:srgbClr val="000000"/>
              </a:solidFill>
              <a:latin typeface="Arial"/>
              <a:ea typeface="黑体"/>
            </a:endParaRPr>
          </a:p>
        </p:txBody>
      </p:sp>
      <p:sp>
        <p:nvSpPr>
          <p:cNvPr id="22" name="圆柱形 21"/>
          <p:cNvSpPr/>
          <p:nvPr/>
        </p:nvSpPr>
        <p:spPr bwMode="auto">
          <a:xfrm>
            <a:off x="1577964" y="5831528"/>
            <a:ext cx="1571636" cy="626783"/>
          </a:xfrm>
          <a:prstGeom prst="can">
            <a:avLst/>
          </a:prstGeom>
          <a:solidFill>
            <a:srgbClr val="FFC000"/>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lgn="ctr" eaLnBrk="0" fontAlgn="auto" hangingPunct="0">
              <a:spcBef>
                <a:spcPts val="0"/>
              </a:spcBef>
              <a:spcAft>
                <a:spcPts val="0"/>
              </a:spcAft>
              <a:defRPr/>
            </a:pPr>
            <a:r>
              <a:rPr lang="zh-CN" alt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宋体" charset="-122"/>
              </a:rPr>
              <a:t>设计模型</a:t>
            </a:r>
            <a:endParaRPr lang="zh-CN" alt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ea typeface="宋体" charset="-122"/>
            </a:endParaRPr>
          </a:p>
        </p:txBody>
      </p:sp>
      <p:sp>
        <p:nvSpPr>
          <p:cNvPr id="99365" name="AutoShape 178"/>
          <p:cNvSpPr>
            <a:spLocks noChangeArrowheads="1"/>
          </p:cNvSpPr>
          <p:nvPr/>
        </p:nvSpPr>
        <p:spPr bwMode="auto">
          <a:xfrm>
            <a:off x="71406" y="3714753"/>
            <a:ext cx="8964613" cy="2857520"/>
          </a:xfrm>
          <a:prstGeom prst="roundRect">
            <a:avLst>
              <a:gd name="adj" fmla="val 7315"/>
            </a:avLst>
          </a:prstGeom>
          <a:noFill/>
          <a:ln w="25400" cap="rnd">
            <a:solidFill>
              <a:srgbClr val="0000FF"/>
            </a:solidFill>
            <a:prstDash val="sysDot"/>
            <a:round/>
            <a:headEnd/>
            <a:tailEnd/>
          </a:ln>
        </p:spPr>
        <p:txBody>
          <a:bodyPr wrap="none" anchor="ctr"/>
          <a:lstStyle/>
          <a:p>
            <a:pPr fontAlgn="auto">
              <a:spcBef>
                <a:spcPts val="0"/>
              </a:spcBef>
              <a:spcAft>
                <a:spcPts val="0"/>
              </a:spcAft>
            </a:pPr>
            <a:endParaRPr lang="zh-CN" altLang="zh-CN">
              <a:solidFill>
                <a:srgbClr val="000000"/>
              </a:solidFill>
              <a:ea typeface="黑体"/>
            </a:endParaRPr>
          </a:p>
        </p:txBody>
      </p:sp>
      <p:pic>
        <p:nvPicPr>
          <p:cNvPr id="99372" name="Picture 4"/>
          <p:cNvPicPr>
            <a:picLocks noChangeAspect="1" noChangeArrowheads="1"/>
          </p:cNvPicPr>
          <p:nvPr/>
        </p:nvPicPr>
        <p:blipFill>
          <a:blip r:embed="rId3" cstate="print"/>
          <a:srcRect/>
          <a:stretch>
            <a:fillRect/>
          </a:stretch>
        </p:blipFill>
        <p:spPr bwMode="auto">
          <a:xfrm>
            <a:off x="928662" y="2241768"/>
            <a:ext cx="571500" cy="514085"/>
          </a:xfrm>
          <a:prstGeom prst="rect">
            <a:avLst/>
          </a:prstGeom>
          <a:noFill/>
          <a:ln w="9525">
            <a:noFill/>
            <a:miter lim="800000"/>
            <a:headEnd/>
            <a:tailEnd/>
          </a:ln>
        </p:spPr>
      </p:pic>
      <p:sp>
        <p:nvSpPr>
          <p:cNvPr id="99373" name="TextBox 25"/>
          <p:cNvSpPr txBox="1">
            <a:spLocks noChangeArrowheads="1"/>
          </p:cNvSpPr>
          <p:nvPr/>
        </p:nvSpPr>
        <p:spPr bwMode="auto">
          <a:xfrm>
            <a:off x="714348" y="2714620"/>
            <a:ext cx="1082348" cy="307777"/>
          </a:xfrm>
          <a:prstGeom prst="rect">
            <a:avLst/>
          </a:prstGeom>
          <a:noFill/>
          <a:ln w="9525">
            <a:noFill/>
            <a:miter lim="800000"/>
            <a:headEnd/>
            <a:tailEnd/>
          </a:ln>
        </p:spPr>
        <p:txBody>
          <a:bodyPr wrap="none">
            <a:spAutoFit/>
          </a:bodyPr>
          <a:lstStyle/>
          <a:p>
            <a:pPr fontAlgn="auto">
              <a:spcBef>
                <a:spcPts val="0"/>
              </a:spcBef>
              <a:spcAft>
                <a:spcPts val="0"/>
              </a:spcAft>
            </a:pPr>
            <a:r>
              <a:rPr lang="zh-CN" altLang="en-US" sz="1400" dirty="0" smtClean="0">
                <a:solidFill>
                  <a:srgbClr val="000000"/>
                </a:solidFill>
                <a:latin typeface="幼圆" pitchFamily="49" charset="-122"/>
                <a:ea typeface="幼圆" pitchFamily="49" charset="-122"/>
              </a:rPr>
              <a:t>仿真</a:t>
            </a:r>
            <a:r>
              <a:rPr lang="zh-CN" altLang="en-US" sz="1400" dirty="0">
                <a:solidFill>
                  <a:srgbClr val="000000"/>
                </a:solidFill>
                <a:latin typeface="幼圆" pitchFamily="49" charset="-122"/>
                <a:ea typeface="幼圆" pitchFamily="49" charset="-122"/>
              </a:rPr>
              <a:t>工程师</a:t>
            </a:r>
          </a:p>
        </p:txBody>
      </p:sp>
      <p:pic>
        <p:nvPicPr>
          <p:cNvPr id="18" name="Picture 5"/>
          <p:cNvPicPr>
            <a:picLocks noChangeAspect="1" noChangeArrowheads="1"/>
          </p:cNvPicPr>
          <p:nvPr/>
        </p:nvPicPr>
        <p:blipFill>
          <a:blip r:embed="rId4" cstate="print"/>
          <a:srcRect/>
          <a:stretch>
            <a:fillRect/>
          </a:stretch>
        </p:blipFill>
        <p:spPr bwMode="auto">
          <a:xfrm>
            <a:off x="214282" y="3786190"/>
            <a:ext cx="1143008" cy="981220"/>
          </a:xfrm>
          <a:prstGeom prst="rect">
            <a:avLst/>
          </a:prstGeom>
          <a:noFill/>
          <a:ln w="9525">
            <a:noFill/>
            <a:miter lim="800000"/>
            <a:headEnd/>
            <a:tailEnd/>
          </a:ln>
        </p:spPr>
      </p:pic>
      <p:pic>
        <p:nvPicPr>
          <p:cNvPr id="19" name="Picture 6"/>
          <p:cNvPicPr>
            <a:picLocks noChangeAspect="1" noChangeArrowheads="1"/>
          </p:cNvPicPr>
          <p:nvPr/>
        </p:nvPicPr>
        <p:blipFill>
          <a:blip r:embed="rId5" cstate="print"/>
          <a:srcRect/>
          <a:stretch>
            <a:fillRect/>
          </a:stretch>
        </p:blipFill>
        <p:spPr bwMode="auto">
          <a:xfrm>
            <a:off x="7358082" y="3786190"/>
            <a:ext cx="1535061" cy="899098"/>
          </a:xfrm>
          <a:prstGeom prst="rect">
            <a:avLst/>
          </a:prstGeom>
          <a:noFill/>
          <a:ln w="9525">
            <a:noFill/>
            <a:miter lim="800000"/>
            <a:headEnd/>
            <a:tailEnd/>
          </a:ln>
        </p:spPr>
      </p:pic>
      <p:pic>
        <p:nvPicPr>
          <p:cNvPr id="20" name="Picture 2"/>
          <p:cNvPicPr>
            <a:picLocks noChangeAspect="1" noChangeArrowheads="1"/>
          </p:cNvPicPr>
          <p:nvPr/>
        </p:nvPicPr>
        <p:blipFill>
          <a:blip r:embed="rId6" cstate="print"/>
          <a:srcRect/>
          <a:stretch>
            <a:fillRect/>
          </a:stretch>
        </p:blipFill>
        <p:spPr bwMode="auto">
          <a:xfrm>
            <a:off x="214282" y="4857760"/>
            <a:ext cx="1963689" cy="847255"/>
          </a:xfrm>
          <a:prstGeom prst="rect">
            <a:avLst/>
          </a:prstGeom>
          <a:noFill/>
          <a:ln w="9525">
            <a:noFill/>
            <a:miter lim="800000"/>
            <a:headEnd/>
            <a:tailEnd/>
          </a:ln>
        </p:spPr>
      </p:pic>
      <p:graphicFrame>
        <p:nvGraphicFramePr>
          <p:cNvPr id="99387" name="Object 59"/>
          <p:cNvGraphicFramePr>
            <a:graphicFrameLocks noChangeAspect="1"/>
          </p:cNvGraphicFramePr>
          <p:nvPr/>
        </p:nvGraphicFramePr>
        <p:xfrm>
          <a:off x="2357422" y="1785926"/>
          <a:ext cx="5951300" cy="1937331"/>
        </p:xfrm>
        <a:graphic>
          <a:graphicData uri="http://schemas.openxmlformats.org/presentationml/2006/ole">
            <mc:AlternateContent xmlns:mc="http://schemas.openxmlformats.org/markup-compatibility/2006">
              <mc:Choice xmlns:v="urn:schemas-microsoft-com:vml" Requires="v">
                <p:oleObj spid="_x0000_s31749" name="Visio" r:id="rId7" imgW="7362063" imgH="4168851" progId="">
                  <p:embed/>
                </p:oleObj>
              </mc:Choice>
              <mc:Fallback>
                <p:oleObj name="Visio" r:id="rId7" imgW="7362063" imgH="4168851"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7422" y="1785926"/>
                        <a:ext cx="5951300" cy="19373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圆柱形 40"/>
          <p:cNvSpPr/>
          <p:nvPr/>
        </p:nvSpPr>
        <p:spPr bwMode="auto">
          <a:xfrm>
            <a:off x="5429256" y="5831528"/>
            <a:ext cx="1643074" cy="626783"/>
          </a:xfrm>
          <a:prstGeom prst="can">
            <a:avLst/>
          </a:prstGeom>
          <a:solidFill>
            <a:srgbClr val="FFC000"/>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lgn="ctr" eaLnBrk="0" fontAlgn="auto" hangingPunct="0">
              <a:spcBef>
                <a:spcPts val="0"/>
              </a:spcBef>
              <a:spcAft>
                <a:spcPts val="0"/>
              </a:spcAft>
              <a:defRPr/>
            </a:pPr>
            <a:r>
              <a:rPr lang="zh-CN" alt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宋体" charset="-122"/>
              </a:rPr>
              <a:t>分析结果</a:t>
            </a:r>
            <a:endParaRPr lang="zh-CN" alt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ea typeface="宋体" charset="-122"/>
            </a:endParaRPr>
          </a:p>
        </p:txBody>
      </p:sp>
      <p:sp>
        <p:nvSpPr>
          <p:cNvPr id="42" name="圆柱形 41"/>
          <p:cNvSpPr/>
          <p:nvPr/>
        </p:nvSpPr>
        <p:spPr bwMode="auto">
          <a:xfrm>
            <a:off x="3390888" y="5831528"/>
            <a:ext cx="1714512" cy="626783"/>
          </a:xfrm>
          <a:prstGeom prst="can">
            <a:avLst/>
          </a:prstGeom>
          <a:solidFill>
            <a:srgbClr val="FFC000"/>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lgn="ctr" eaLnBrk="0" fontAlgn="auto" hangingPunct="0">
              <a:spcBef>
                <a:spcPts val="0"/>
              </a:spcBef>
              <a:spcAft>
                <a:spcPts val="0"/>
              </a:spcAft>
              <a:defRPr/>
            </a:pPr>
            <a:r>
              <a:rPr lang="zh-CN" alt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宋体" charset="-122"/>
              </a:rPr>
              <a:t>中间数据</a:t>
            </a:r>
            <a:endParaRPr lang="zh-CN" alt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ea typeface="宋体" charset="-122"/>
            </a:endParaRPr>
          </a:p>
        </p:txBody>
      </p:sp>
      <p:grpSp>
        <p:nvGrpSpPr>
          <p:cNvPr id="2" name="组合 15"/>
          <p:cNvGrpSpPr/>
          <p:nvPr/>
        </p:nvGrpSpPr>
        <p:grpSpPr>
          <a:xfrm>
            <a:off x="357216" y="714358"/>
            <a:ext cx="8286750" cy="1000130"/>
            <a:chOff x="285743" y="857234"/>
            <a:chExt cx="8286750" cy="1146175"/>
          </a:xfrm>
        </p:grpSpPr>
        <p:cxnSp>
          <p:nvCxnSpPr>
            <p:cNvPr id="17" name="直接连接符 248"/>
            <p:cNvCxnSpPr>
              <a:cxnSpLocks noChangeShapeType="1"/>
            </p:cNvCxnSpPr>
            <p:nvPr/>
          </p:nvCxnSpPr>
          <p:spPr bwMode="auto">
            <a:xfrm>
              <a:off x="285743" y="857234"/>
              <a:ext cx="8286750" cy="1587"/>
            </a:xfrm>
            <a:prstGeom prst="line">
              <a:avLst/>
            </a:prstGeom>
            <a:noFill/>
            <a:ln w="9525" algn="ctr">
              <a:solidFill>
                <a:schemeClr val="tx1"/>
              </a:solidFill>
              <a:prstDash val="dash"/>
              <a:round/>
              <a:headEnd/>
              <a:tailEnd/>
            </a:ln>
          </p:spPr>
        </p:cxnSp>
        <p:sp>
          <p:nvSpPr>
            <p:cNvPr id="23" name="矩形 252"/>
            <p:cNvSpPr>
              <a:spLocks noChangeArrowheads="1"/>
            </p:cNvSpPr>
            <p:nvPr/>
          </p:nvSpPr>
          <p:spPr bwMode="auto">
            <a:xfrm>
              <a:off x="6143618" y="1000109"/>
              <a:ext cx="1714500" cy="714375"/>
            </a:xfrm>
            <a:prstGeom prst="rect">
              <a:avLst/>
            </a:prstGeom>
            <a:gradFill rotWithShape="1">
              <a:gsLst>
                <a:gs pos="0">
                  <a:srgbClr val="99CC00">
                    <a:gamma/>
                    <a:shade val="46275"/>
                    <a:invGamma/>
                  </a:srgbClr>
                </a:gs>
                <a:gs pos="100000">
                  <a:srgbClr val="99CC00"/>
                </a:gs>
              </a:gsLst>
              <a:lin ang="5400000" scaled="1"/>
            </a:gra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24" name="矩形 253"/>
            <p:cNvSpPr>
              <a:spLocks noChangeArrowheads="1"/>
            </p:cNvSpPr>
            <p:nvPr/>
          </p:nvSpPr>
          <p:spPr bwMode="auto">
            <a:xfrm>
              <a:off x="3786181" y="1000109"/>
              <a:ext cx="1714500" cy="714375"/>
            </a:xfrm>
            <a:prstGeom prst="rect">
              <a:avLst/>
            </a:prstGeom>
            <a:gradFill rotWithShape="1">
              <a:gsLst>
                <a:gs pos="0">
                  <a:srgbClr val="99CC00">
                    <a:gamma/>
                    <a:shade val="46275"/>
                    <a:invGamma/>
                  </a:srgbClr>
                </a:gs>
                <a:gs pos="100000">
                  <a:srgbClr val="99CC00"/>
                </a:gs>
              </a:gsLst>
              <a:lin ang="5400000" scaled="1"/>
            </a:gra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25" name="矩形 254"/>
            <p:cNvSpPr>
              <a:spLocks noChangeArrowheads="1"/>
            </p:cNvSpPr>
            <p:nvPr/>
          </p:nvSpPr>
          <p:spPr bwMode="auto">
            <a:xfrm>
              <a:off x="1643056" y="1071546"/>
              <a:ext cx="1714500" cy="714375"/>
            </a:xfrm>
            <a:prstGeom prst="rect">
              <a:avLst/>
            </a:prstGeom>
            <a:gradFill rotWithShape="1">
              <a:gsLst>
                <a:gs pos="0">
                  <a:srgbClr val="99CC00">
                    <a:gamma/>
                    <a:shade val="46275"/>
                    <a:invGamma/>
                  </a:srgbClr>
                </a:gs>
                <a:gs pos="100000">
                  <a:srgbClr val="99CC00"/>
                </a:gs>
              </a:gsLst>
              <a:lin ang="5400000" scaled="1"/>
            </a:gra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26" name="矩形 25"/>
            <p:cNvSpPr>
              <a:spLocks noChangeArrowheads="1"/>
            </p:cNvSpPr>
            <p:nvPr/>
          </p:nvSpPr>
          <p:spPr bwMode="auto">
            <a:xfrm>
              <a:off x="1571618" y="1142984"/>
              <a:ext cx="1714500" cy="714375"/>
            </a:xfrm>
            <a:prstGeom prst="rect">
              <a:avLst/>
            </a:prstGeom>
            <a:gradFill rotWithShape="1">
              <a:gsLst>
                <a:gs pos="0">
                  <a:srgbClr val="99CC00">
                    <a:gamma/>
                    <a:shade val="46275"/>
                    <a:invGamma/>
                  </a:srgbClr>
                </a:gs>
                <a:gs pos="100000">
                  <a:srgbClr val="99CC00"/>
                </a:gs>
              </a:gsLst>
              <a:lin ang="5400000" scaled="1"/>
            </a:gra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27" name="矩形 277"/>
            <p:cNvSpPr>
              <a:spLocks noChangeArrowheads="1"/>
            </p:cNvSpPr>
            <p:nvPr/>
          </p:nvSpPr>
          <p:spPr bwMode="auto">
            <a:xfrm>
              <a:off x="3714743" y="1071546"/>
              <a:ext cx="1714500" cy="714375"/>
            </a:xfrm>
            <a:prstGeom prst="rect">
              <a:avLst/>
            </a:prstGeom>
            <a:gradFill rotWithShape="1">
              <a:gsLst>
                <a:gs pos="0">
                  <a:srgbClr val="99CC00">
                    <a:gamma/>
                    <a:shade val="46275"/>
                    <a:invGamma/>
                  </a:srgbClr>
                </a:gs>
                <a:gs pos="100000">
                  <a:srgbClr val="99CC00"/>
                </a:gs>
              </a:gsLst>
              <a:lin ang="5400000" scaled="1"/>
            </a:gra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28" name="矩形 278"/>
            <p:cNvSpPr>
              <a:spLocks noChangeArrowheads="1"/>
            </p:cNvSpPr>
            <p:nvPr/>
          </p:nvSpPr>
          <p:spPr bwMode="auto">
            <a:xfrm>
              <a:off x="3643306" y="1142984"/>
              <a:ext cx="1714500" cy="714375"/>
            </a:xfrm>
            <a:prstGeom prst="rect">
              <a:avLst/>
            </a:prstGeom>
            <a:gradFill rotWithShape="1">
              <a:gsLst>
                <a:gs pos="0">
                  <a:srgbClr val="99CC00">
                    <a:gamma/>
                    <a:shade val="46275"/>
                    <a:invGamma/>
                  </a:srgbClr>
                </a:gs>
                <a:gs pos="100000">
                  <a:srgbClr val="99CC00"/>
                </a:gs>
              </a:gsLst>
              <a:lin ang="5400000" scaled="1"/>
            </a:gra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29" name="矩形 294"/>
            <p:cNvSpPr>
              <a:spLocks noChangeArrowheads="1"/>
            </p:cNvSpPr>
            <p:nvPr/>
          </p:nvSpPr>
          <p:spPr bwMode="auto">
            <a:xfrm>
              <a:off x="6072181" y="1071546"/>
              <a:ext cx="1714500" cy="714375"/>
            </a:xfrm>
            <a:prstGeom prst="rect">
              <a:avLst/>
            </a:prstGeom>
            <a:gradFill rotWithShape="1">
              <a:gsLst>
                <a:gs pos="0">
                  <a:srgbClr val="99CC00">
                    <a:gamma/>
                    <a:shade val="46275"/>
                    <a:invGamma/>
                  </a:srgbClr>
                </a:gs>
                <a:gs pos="100000">
                  <a:srgbClr val="99CC00"/>
                </a:gs>
              </a:gsLst>
              <a:lin ang="5400000" scaled="1"/>
            </a:gra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30" name="矩形 295"/>
            <p:cNvSpPr>
              <a:spLocks noChangeArrowheads="1"/>
            </p:cNvSpPr>
            <p:nvPr/>
          </p:nvSpPr>
          <p:spPr bwMode="auto">
            <a:xfrm>
              <a:off x="6000743" y="1142984"/>
              <a:ext cx="1714500" cy="714375"/>
            </a:xfrm>
            <a:prstGeom prst="rect">
              <a:avLst/>
            </a:prstGeom>
            <a:gradFill rotWithShape="1">
              <a:gsLst>
                <a:gs pos="0">
                  <a:srgbClr val="99CC00">
                    <a:gamma/>
                    <a:shade val="46275"/>
                    <a:invGamma/>
                  </a:srgbClr>
                </a:gs>
                <a:gs pos="100000">
                  <a:srgbClr val="99CC00"/>
                </a:gs>
              </a:gsLst>
              <a:lin ang="5400000" scaled="1"/>
            </a:gra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cxnSp>
          <p:nvCxnSpPr>
            <p:cNvPr id="31" name="直接连接符 309"/>
            <p:cNvCxnSpPr>
              <a:cxnSpLocks noChangeShapeType="1"/>
            </p:cNvCxnSpPr>
            <p:nvPr/>
          </p:nvCxnSpPr>
          <p:spPr bwMode="auto">
            <a:xfrm>
              <a:off x="285743" y="2001821"/>
              <a:ext cx="8286750" cy="1588"/>
            </a:xfrm>
            <a:prstGeom prst="line">
              <a:avLst/>
            </a:prstGeom>
            <a:noFill/>
            <a:ln w="9525" algn="ctr">
              <a:solidFill>
                <a:schemeClr val="tx1"/>
              </a:solidFill>
              <a:prstDash val="dash"/>
              <a:round/>
              <a:headEnd/>
              <a:tailEnd/>
            </a:ln>
          </p:spPr>
        </p:cxnSp>
        <p:sp>
          <p:nvSpPr>
            <p:cNvPr id="32" name="TextBox 661"/>
            <p:cNvSpPr txBox="1">
              <a:spLocks noChangeArrowheads="1"/>
            </p:cNvSpPr>
            <p:nvPr/>
          </p:nvSpPr>
          <p:spPr bwMode="auto">
            <a:xfrm>
              <a:off x="339718" y="1271571"/>
              <a:ext cx="1107996" cy="423264"/>
            </a:xfrm>
            <a:prstGeom prst="rect">
              <a:avLst/>
            </a:prstGeom>
            <a:noFill/>
            <a:ln w="9525">
              <a:noFill/>
              <a:miter lim="800000"/>
              <a:headEnd/>
              <a:tailEnd/>
            </a:ln>
          </p:spPr>
          <p:txBody>
            <a:bodyPr wrap="none">
              <a:spAutoFit/>
            </a:bodyPr>
            <a:lstStyle/>
            <a:p>
              <a:pPr fontAlgn="auto">
                <a:spcBef>
                  <a:spcPts val="0"/>
                </a:spcBef>
                <a:spcAft>
                  <a:spcPts val="0"/>
                </a:spcAft>
              </a:pPr>
              <a:r>
                <a:rPr lang="zh-CN" altLang="en-US" dirty="0" smtClean="0">
                  <a:solidFill>
                    <a:srgbClr val="000000"/>
                  </a:solidFill>
                  <a:ea typeface="黑体"/>
                </a:rPr>
                <a:t>仿真过程</a:t>
              </a:r>
              <a:endParaRPr lang="zh-CN" altLang="en-US" dirty="0">
                <a:solidFill>
                  <a:srgbClr val="000000"/>
                </a:solidFill>
                <a:ea typeface="黑体"/>
              </a:endParaRPr>
            </a:p>
          </p:txBody>
        </p:sp>
        <p:pic>
          <p:nvPicPr>
            <p:cNvPr id="33" name="Picture 2"/>
            <p:cNvPicPr>
              <a:picLocks noChangeAspect="1" noChangeArrowheads="1"/>
            </p:cNvPicPr>
            <p:nvPr/>
          </p:nvPicPr>
          <p:blipFill>
            <a:blip r:embed="rId9" cstate="print"/>
            <a:srcRect/>
            <a:stretch>
              <a:fillRect/>
            </a:stretch>
          </p:blipFill>
          <p:spPr bwMode="auto">
            <a:xfrm>
              <a:off x="2285993" y="1241409"/>
              <a:ext cx="168275" cy="142875"/>
            </a:xfrm>
            <a:prstGeom prst="rect">
              <a:avLst/>
            </a:prstGeom>
            <a:noFill/>
            <a:ln w="9525">
              <a:noFill/>
              <a:miter lim="800000"/>
              <a:headEnd/>
              <a:tailEnd/>
            </a:ln>
          </p:spPr>
        </p:pic>
        <p:pic>
          <p:nvPicPr>
            <p:cNvPr id="34" name="Picture 3"/>
            <p:cNvPicPr>
              <a:picLocks noChangeAspect="1" noChangeArrowheads="1"/>
            </p:cNvPicPr>
            <p:nvPr/>
          </p:nvPicPr>
          <p:blipFill>
            <a:blip r:embed="rId10" cstate="print"/>
            <a:srcRect/>
            <a:stretch>
              <a:fillRect/>
            </a:stretch>
          </p:blipFill>
          <p:spPr bwMode="auto">
            <a:xfrm>
              <a:off x="2285993" y="1670034"/>
              <a:ext cx="142875" cy="114300"/>
            </a:xfrm>
            <a:prstGeom prst="rect">
              <a:avLst/>
            </a:prstGeom>
            <a:noFill/>
            <a:ln w="9525">
              <a:noFill/>
              <a:miter lim="800000"/>
              <a:headEnd/>
              <a:tailEnd/>
            </a:ln>
          </p:spPr>
        </p:pic>
        <p:sp>
          <p:nvSpPr>
            <p:cNvPr id="35" name="椭圆 695"/>
            <p:cNvSpPr>
              <a:spLocks noChangeArrowheads="1"/>
            </p:cNvSpPr>
            <p:nvPr/>
          </p:nvSpPr>
          <p:spPr bwMode="auto">
            <a:xfrm>
              <a:off x="2786056" y="1668446"/>
              <a:ext cx="71437" cy="73025"/>
            </a:xfrm>
            <a:prstGeom prst="ellipse">
              <a:avLst/>
            </a:prstGeom>
            <a:solidFill>
              <a:schemeClr val="accent1"/>
            </a:soli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36" name="椭圆 696"/>
            <p:cNvSpPr>
              <a:spLocks noChangeArrowheads="1"/>
            </p:cNvSpPr>
            <p:nvPr/>
          </p:nvSpPr>
          <p:spPr bwMode="auto">
            <a:xfrm>
              <a:off x="1857368" y="1670034"/>
              <a:ext cx="71438" cy="73025"/>
            </a:xfrm>
            <a:prstGeom prst="ellipse">
              <a:avLst/>
            </a:prstGeom>
            <a:solidFill>
              <a:schemeClr val="accent1"/>
            </a:soli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cxnSp>
          <p:nvCxnSpPr>
            <p:cNvPr id="37" name="直接连接符 697"/>
            <p:cNvCxnSpPr>
              <a:cxnSpLocks noChangeShapeType="1"/>
            </p:cNvCxnSpPr>
            <p:nvPr/>
          </p:nvCxnSpPr>
          <p:spPr bwMode="auto">
            <a:xfrm rot="10800000" flipV="1">
              <a:off x="1928806" y="1312846"/>
              <a:ext cx="357187" cy="142875"/>
            </a:xfrm>
            <a:prstGeom prst="line">
              <a:avLst/>
            </a:prstGeom>
            <a:noFill/>
            <a:ln w="9525" algn="ctr">
              <a:solidFill>
                <a:schemeClr val="tx1"/>
              </a:solidFill>
              <a:round/>
              <a:headEnd/>
              <a:tailEnd/>
            </a:ln>
          </p:spPr>
        </p:cxnSp>
        <p:cxnSp>
          <p:nvCxnSpPr>
            <p:cNvPr id="38" name="直接箭头连接符 698"/>
            <p:cNvCxnSpPr>
              <a:cxnSpLocks noChangeShapeType="1"/>
              <a:endCxn id="36" idx="7"/>
            </p:cNvCxnSpPr>
            <p:nvPr/>
          </p:nvCxnSpPr>
          <p:spPr bwMode="auto">
            <a:xfrm rot="5400000">
              <a:off x="1810537" y="1562877"/>
              <a:ext cx="225425" cy="11113"/>
            </a:xfrm>
            <a:prstGeom prst="straightConnector1">
              <a:avLst/>
            </a:prstGeom>
            <a:noFill/>
            <a:ln w="9525" algn="ctr">
              <a:solidFill>
                <a:schemeClr val="tx1"/>
              </a:solidFill>
              <a:round/>
              <a:headEnd/>
              <a:tailEnd type="arrow" w="med" len="med"/>
            </a:ln>
          </p:spPr>
        </p:cxnSp>
        <p:cxnSp>
          <p:nvCxnSpPr>
            <p:cNvPr id="43" name="直接箭头连接符 699"/>
            <p:cNvCxnSpPr>
              <a:cxnSpLocks noChangeShapeType="1"/>
              <a:stCxn id="36" idx="5"/>
            </p:cNvCxnSpPr>
            <p:nvPr/>
          </p:nvCxnSpPr>
          <p:spPr bwMode="auto">
            <a:xfrm rot="5400000" flipH="1" flipV="1">
              <a:off x="2099462" y="1545415"/>
              <a:ext cx="4762" cy="368300"/>
            </a:xfrm>
            <a:prstGeom prst="straightConnector1">
              <a:avLst/>
            </a:prstGeom>
            <a:noFill/>
            <a:ln w="9525" algn="ctr">
              <a:solidFill>
                <a:schemeClr val="tx1"/>
              </a:solidFill>
              <a:round/>
              <a:headEnd/>
              <a:tailEnd type="arrow" w="med" len="med"/>
            </a:ln>
          </p:spPr>
        </p:cxnSp>
        <p:cxnSp>
          <p:nvCxnSpPr>
            <p:cNvPr id="44" name="直接箭头连接符 700"/>
            <p:cNvCxnSpPr>
              <a:cxnSpLocks noChangeShapeType="1"/>
              <a:endCxn id="35" idx="2"/>
            </p:cNvCxnSpPr>
            <p:nvPr/>
          </p:nvCxnSpPr>
          <p:spPr bwMode="auto">
            <a:xfrm flipV="1">
              <a:off x="2428868" y="1704959"/>
              <a:ext cx="357188" cy="22225"/>
            </a:xfrm>
            <a:prstGeom prst="straightConnector1">
              <a:avLst/>
            </a:prstGeom>
            <a:noFill/>
            <a:ln w="9525" algn="ctr">
              <a:solidFill>
                <a:schemeClr val="tx1"/>
              </a:solidFill>
              <a:round/>
              <a:headEnd/>
              <a:tailEnd type="arrow" w="med" len="med"/>
            </a:ln>
          </p:spPr>
        </p:cxnSp>
        <p:cxnSp>
          <p:nvCxnSpPr>
            <p:cNvPr id="45" name="直接连接符 701"/>
            <p:cNvCxnSpPr>
              <a:cxnSpLocks noChangeShapeType="1"/>
              <a:stCxn id="35" idx="7"/>
            </p:cNvCxnSpPr>
            <p:nvPr/>
          </p:nvCxnSpPr>
          <p:spPr bwMode="auto">
            <a:xfrm rot="5400000" flipH="1" flipV="1">
              <a:off x="2740018" y="1562084"/>
              <a:ext cx="223838" cy="11112"/>
            </a:xfrm>
            <a:prstGeom prst="line">
              <a:avLst/>
            </a:prstGeom>
            <a:noFill/>
            <a:ln w="9525" algn="ctr">
              <a:solidFill>
                <a:schemeClr val="tx1"/>
              </a:solidFill>
              <a:round/>
              <a:headEnd/>
              <a:tailEnd/>
            </a:ln>
          </p:spPr>
        </p:cxnSp>
        <p:cxnSp>
          <p:nvCxnSpPr>
            <p:cNvPr id="46" name="直接箭头连接符 702"/>
            <p:cNvCxnSpPr>
              <a:cxnSpLocks noChangeShapeType="1"/>
            </p:cNvCxnSpPr>
            <p:nvPr/>
          </p:nvCxnSpPr>
          <p:spPr bwMode="auto">
            <a:xfrm rot="10800000">
              <a:off x="2454268" y="1312846"/>
              <a:ext cx="403225" cy="142875"/>
            </a:xfrm>
            <a:prstGeom prst="straightConnector1">
              <a:avLst/>
            </a:prstGeom>
            <a:noFill/>
            <a:ln w="9525" algn="ctr">
              <a:solidFill>
                <a:schemeClr val="tx1"/>
              </a:solidFill>
              <a:round/>
              <a:headEnd/>
              <a:tailEnd type="arrow" w="med" len="med"/>
            </a:ln>
          </p:spPr>
        </p:cxnSp>
        <p:pic>
          <p:nvPicPr>
            <p:cNvPr id="47" name="Picture 2"/>
            <p:cNvPicPr>
              <a:picLocks noChangeAspect="1" noChangeArrowheads="1"/>
            </p:cNvPicPr>
            <p:nvPr/>
          </p:nvPicPr>
          <p:blipFill>
            <a:blip r:embed="rId9" cstate="print"/>
            <a:srcRect/>
            <a:stretch>
              <a:fillRect/>
            </a:stretch>
          </p:blipFill>
          <p:spPr bwMode="auto">
            <a:xfrm>
              <a:off x="4332281" y="1212834"/>
              <a:ext cx="168275" cy="142875"/>
            </a:xfrm>
            <a:prstGeom prst="rect">
              <a:avLst/>
            </a:prstGeom>
            <a:noFill/>
            <a:ln w="9525">
              <a:noFill/>
              <a:miter lim="800000"/>
              <a:headEnd/>
              <a:tailEnd/>
            </a:ln>
          </p:spPr>
        </p:pic>
        <p:pic>
          <p:nvPicPr>
            <p:cNvPr id="48" name="Picture 3"/>
            <p:cNvPicPr>
              <a:picLocks noChangeAspect="1" noChangeArrowheads="1"/>
            </p:cNvPicPr>
            <p:nvPr/>
          </p:nvPicPr>
          <p:blipFill>
            <a:blip r:embed="rId10" cstate="print"/>
            <a:srcRect/>
            <a:stretch>
              <a:fillRect/>
            </a:stretch>
          </p:blipFill>
          <p:spPr bwMode="auto">
            <a:xfrm>
              <a:off x="4689468" y="1641459"/>
              <a:ext cx="142875" cy="114300"/>
            </a:xfrm>
            <a:prstGeom prst="rect">
              <a:avLst/>
            </a:prstGeom>
            <a:noFill/>
            <a:ln w="9525">
              <a:noFill/>
              <a:miter lim="800000"/>
              <a:headEnd/>
              <a:tailEnd/>
            </a:ln>
          </p:spPr>
        </p:pic>
        <p:sp>
          <p:nvSpPr>
            <p:cNvPr id="49" name="椭圆 707"/>
            <p:cNvSpPr>
              <a:spLocks noChangeArrowheads="1"/>
            </p:cNvSpPr>
            <p:nvPr/>
          </p:nvSpPr>
          <p:spPr bwMode="auto">
            <a:xfrm>
              <a:off x="5046656" y="1639871"/>
              <a:ext cx="71437" cy="73025"/>
            </a:xfrm>
            <a:prstGeom prst="ellipse">
              <a:avLst/>
            </a:prstGeom>
            <a:solidFill>
              <a:schemeClr val="accent1"/>
            </a:soli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50" name="椭圆 708"/>
            <p:cNvSpPr>
              <a:spLocks noChangeArrowheads="1"/>
            </p:cNvSpPr>
            <p:nvPr/>
          </p:nvSpPr>
          <p:spPr bwMode="auto">
            <a:xfrm>
              <a:off x="3903656" y="1641459"/>
              <a:ext cx="71437" cy="73025"/>
            </a:xfrm>
            <a:prstGeom prst="ellipse">
              <a:avLst/>
            </a:prstGeom>
            <a:solidFill>
              <a:schemeClr val="accent1"/>
            </a:soli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cxnSp>
          <p:nvCxnSpPr>
            <p:cNvPr id="51" name="直接连接符 709"/>
            <p:cNvCxnSpPr>
              <a:cxnSpLocks noChangeShapeType="1"/>
            </p:cNvCxnSpPr>
            <p:nvPr/>
          </p:nvCxnSpPr>
          <p:spPr bwMode="auto">
            <a:xfrm rot="10800000" flipV="1">
              <a:off x="3975093" y="1284271"/>
              <a:ext cx="357188" cy="142875"/>
            </a:xfrm>
            <a:prstGeom prst="line">
              <a:avLst/>
            </a:prstGeom>
            <a:noFill/>
            <a:ln w="9525" algn="ctr">
              <a:solidFill>
                <a:schemeClr val="tx1"/>
              </a:solidFill>
              <a:round/>
              <a:headEnd/>
              <a:tailEnd/>
            </a:ln>
          </p:spPr>
        </p:cxnSp>
        <p:cxnSp>
          <p:nvCxnSpPr>
            <p:cNvPr id="52" name="直接箭头连接符 710"/>
            <p:cNvCxnSpPr>
              <a:cxnSpLocks noChangeShapeType="1"/>
              <a:endCxn id="50" idx="7"/>
            </p:cNvCxnSpPr>
            <p:nvPr/>
          </p:nvCxnSpPr>
          <p:spPr bwMode="auto">
            <a:xfrm rot="5400000">
              <a:off x="3856824" y="1534303"/>
              <a:ext cx="225425" cy="11112"/>
            </a:xfrm>
            <a:prstGeom prst="straightConnector1">
              <a:avLst/>
            </a:prstGeom>
            <a:noFill/>
            <a:ln w="9525" algn="ctr">
              <a:solidFill>
                <a:schemeClr val="tx1"/>
              </a:solidFill>
              <a:round/>
              <a:headEnd/>
              <a:tailEnd type="arrow" w="med" len="med"/>
            </a:ln>
          </p:spPr>
        </p:cxnSp>
        <p:cxnSp>
          <p:nvCxnSpPr>
            <p:cNvPr id="53" name="直接箭头连接符 711"/>
            <p:cNvCxnSpPr>
              <a:cxnSpLocks noChangeShapeType="1"/>
              <a:stCxn id="50" idx="5"/>
            </p:cNvCxnSpPr>
            <p:nvPr/>
          </p:nvCxnSpPr>
          <p:spPr bwMode="auto">
            <a:xfrm rot="16200000" flipH="1">
              <a:off x="4107649" y="1559703"/>
              <a:ext cx="9525" cy="296862"/>
            </a:xfrm>
            <a:prstGeom prst="straightConnector1">
              <a:avLst/>
            </a:prstGeom>
            <a:noFill/>
            <a:ln w="9525" algn="ctr">
              <a:solidFill>
                <a:schemeClr val="tx1"/>
              </a:solidFill>
              <a:round/>
              <a:headEnd/>
              <a:tailEnd type="arrow" w="med" len="med"/>
            </a:ln>
          </p:spPr>
        </p:cxnSp>
        <p:cxnSp>
          <p:nvCxnSpPr>
            <p:cNvPr id="54" name="直接箭头连接符 712"/>
            <p:cNvCxnSpPr>
              <a:cxnSpLocks noChangeShapeType="1"/>
              <a:endCxn id="49" idx="2"/>
            </p:cNvCxnSpPr>
            <p:nvPr/>
          </p:nvCxnSpPr>
          <p:spPr bwMode="auto">
            <a:xfrm flipV="1">
              <a:off x="4832343" y="1676384"/>
              <a:ext cx="214313" cy="22225"/>
            </a:xfrm>
            <a:prstGeom prst="straightConnector1">
              <a:avLst/>
            </a:prstGeom>
            <a:noFill/>
            <a:ln w="9525" algn="ctr">
              <a:solidFill>
                <a:schemeClr val="tx1"/>
              </a:solidFill>
              <a:round/>
              <a:headEnd/>
              <a:tailEnd type="arrow" w="med" len="med"/>
            </a:ln>
          </p:spPr>
        </p:cxnSp>
        <p:cxnSp>
          <p:nvCxnSpPr>
            <p:cNvPr id="55" name="直接连接符 713"/>
            <p:cNvCxnSpPr>
              <a:cxnSpLocks noChangeShapeType="1"/>
              <a:stCxn id="49" idx="7"/>
            </p:cNvCxnSpPr>
            <p:nvPr/>
          </p:nvCxnSpPr>
          <p:spPr bwMode="auto">
            <a:xfrm rot="5400000" flipH="1" flipV="1">
              <a:off x="5000618" y="1533509"/>
              <a:ext cx="223838" cy="11112"/>
            </a:xfrm>
            <a:prstGeom prst="line">
              <a:avLst/>
            </a:prstGeom>
            <a:noFill/>
            <a:ln w="9525" algn="ctr">
              <a:solidFill>
                <a:schemeClr val="tx1"/>
              </a:solidFill>
              <a:round/>
              <a:headEnd/>
              <a:tailEnd/>
            </a:ln>
          </p:spPr>
        </p:cxnSp>
        <p:cxnSp>
          <p:nvCxnSpPr>
            <p:cNvPr id="56" name="直接箭头连接符 714"/>
            <p:cNvCxnSpPr>
              <a:cxnSpLocks noChangeShapeType="1"/>
            </p:cNvCxnSpPr>
            <p:nvPr/>
          </p:nvCxnSpPr>
          <p:spPr bwMode="auto">
            <a:xfrm rot="10800000">
              <a:off x="4500556" y="1284271"/>
              <a:ext cx="617537" cy="142875"/>
            </a:xfrm>
            <a:prstGeom prst="straightConnector1">
              <a:avLst/>
            </a:prstGeom>
            <a:noFill/>
            <a:ln w="9525" algn="ctr">
              <a:solidFill>
                <a:schemeClr val="tx1"/>
              </a:solidFill>
              <a:round/>
              <a:headEnd/>
              <a:tailEnd type="arrow" w="med" len="med"/>
            </a:ln>
          </p:spPr>
        </p:cxnSp>
        <p:pic>
          <p:nvPicPr>
            <p:cNvPr id="57" name="Picture 4"/>
            <p:cNvPicPr>
              <a:picLocks noChangeAspect="1" noChangeArrowheads="1"/>
            </p:cNvPicPr>
            <p:nvPr/>
          </p:nvPicPr>
          <p:blipFill>
            <a:blip r:embed="rId11" cstate="print"/>
            <a:srcRect/>
            <a:stretch>
              <a:fillRect/>
            </a:stretch>
          </p:blipFill>
          <p:spPr bwMode="auto">
            <a:xfrm>
              <a:off x="4260843" y="1641459"/>
              <a:ext cx="165100" cy="142875"/>
            </a:xfrm>
            <a:prstGeom prst="rect">
              <a:avLst/>
            </a:prstGeom>
            <a:noFill/>
            <a:ln w="9525">
              <a:noFill/>
              <a:miter lim="800000"/>
              <a:headEnd/>
              <a:tailEnd/>
            </a:ln>
          </p:spPr>
        </p:pic>
        <p:cxnSp>
          <p:nvCxnSpPr>
            <p:cNvPr id="58" name="直接箭头连接符 716"/>
            <p:cNvCxnSpPr>
              <a:cxnSpLocks noChangeShapeType="1"/>
            </p:cNvCxnSpPr>
            <p:nvPr/>
          </p:nvCxnSpPr>
          <p:spPr bwMode="auto">
            <a:xfrm flipV="1">
              <a:off x="4425943" y="1698609"/>
              <a:ext cx="263525" cy="14287"/>
            </a:xfrm>
            <a:prstGeom prst="straightConnector1">
              <a:avLst/>
            </a:prstGeom>
            <a:noFill/>
            <a:ln w="9525" algn="ctr">
              <a:solidFill>
                <a:schemeClr val="tx1"/>
              </a:solidFill>
              <a:round/>
              <a:headEnd/>
              <a:tailEnd type="arrow" w="med" len="med"/>
            </a:ln>
          </p:spPr>
        </p:cxnSp>
        <p:pic>
          <p:nvPicPr>
            <p:cNvPr id="59" name="Picture 2"/>
            <p:cNvPicPr>
              <a:picLocks noChangeAspect="1" noChangeArrowheads="1"/>
            </p:cNvPicPr>
            <p:nvPr/>
          </p:nvPicPr>
          <p:blipFill>
            <a:blip r:embed="rId9" cstate="print"/>
            <a:srcRect/>
            <a:stretch>
              <a:fillRect/>
            </a:stretch>
          </p:blipFill>
          <p:spPr bwMode="auto">
            <a:xfrm>
              <a:off x="6715118" y="1141396"/>
              <a:ext cx="168275" cy="142875"/>
            </a:xfrm>
            <a:prstGeom prst="rect">
              <a:avLst/>
            </a:prstGeom>
            <a:noFill/>
            <a:ln w="9525">
              <a:noFill/>
              <a:miter lim="800000"/>
              <a:headEnd/>
              <a:tailEnd/>
            </a:ln>
          </p:spPr>
        </p:pic>
        <p:pic>
          <p:nvPicPr>
            <p:cNvPr id="60" name="Picture 3"/>
            <p:cNvPicPr>
              <a:picLocks noChangeAspect="1" noChangeArrowheads="1"/>
            </p:cNvPicPr>
            <p:nvPr/>
          </p:nvPicPr>
          <p:blipFill>
            <a:blip r:embed="rId10" cstate="print"/>
            <a:srcRect/>
            <a:stretch>
              <a:fillRect/>
            </a:stretch>
          </p:blipFill>
          <p:spPr bwMode="auto">
            <a:xfrm>
              <a:off x="7072306" y="1428734"/>
              <a:ext cx="142875" cy="114300"/>
            </a:xfrm>
            <a:prstGeom prst="rect">
              <a:avLst/>
            </a:prstGeom>
            <a:noFill/>
            <a:ln w="9525">
              <a:noFill/>
              <a:miter lim="800000"/>
              <a:headEnd/>
              <a:tailEnd/>
            </a:ln>
          </p:spPr>
        </p:pic>
        <p:sp>
          <p:nvSpPr>
            <p:cNvPr id="61" name="椭圆 726"/>
            <p:cNvSpPr>
              <a:spLocks noChangeArrowheads="1"/>
            </p:cNvSpPr>
            <p:nvPr/>
          </p:nvSpPr>
          <p:spPr bwMode="auto">
            <a:xfrm>
              <a:off x="7429493" y="1427146"/>
              <a:ext cx="71438" cy="73025"/>
            </a:xfrm>
            <a:prstGeom prst="ellipse">
              <a:avLst/>
            </a:prstGeom>
            <a:solidFill>
              <a:schemeClr val="accent1"/>
            </a:soli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62" name="椭圆 727"/>
            <p:cNvSpPr>
              <a:spLocks noChangeArrowheads="1"/>
            </p:cNvSpPr>
            <p:nvPr/>
          </p:nvSpPr>
          <p:spPr bwMode="auto">
            <a:xfrm>
              <a:off x="6286493" y="1428734"/>
              <a:ext cx="71438" cy="73025"/>
            </a:xfrm>
            <a:prstGeom prst="ellipse">
              <a:avLst/>
            </a:prstGeom>
            <a:solidFill>
              <a:schemeClr val="accent1"/>
            </a:soli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cxnSp>
          <p:nvCxnSpPr>
            <p:cNvPr id="63" name="直接连接符 728"/>
            <p:cNvCxnSpPr>
              <a:cxnSpLocks noChangeShapeType="1"/>
            </p:cNvCxnSpPr>
            <p:nvPr/>
          </p:nvCxnSpPr>
          <p:spPr bwMode="auto">
            <a:xfrm rot="10800000" flipV="1">
              <a:off x="6357931" y="1212834"/>
              <a:ext cx="357187" cy="71437"/>
            </a:xfrm>
            <a:prstGeom prst="line">
              <a:avLst/>
            </a:prstGeom>
            <a:noFill/>
            <a:ln w="9525" algn="ctr">
              <a:solidFill>
                <a:schemeClr val="tx1"/>
              </a:solidFill>
              <a:round/>
              <a:headEnd/>
              <a:tailEnd/>
            </a:ln>
          </p:spPr>
        </p:cxnSp>
        <p:cxnSp>
          <p:nvCxnSpPr>
            <p:cNvPr id="64" name="直接箭头连接符 729"/>
            <p:cNvCxnSpPr>
              <a:cxnSpLocks noChangeShapeType="1"/>
              <a:endCxn id="62" idx="7"/>
            </p:cNvCxnSpPr>
            <p:nvPr/>
          </p:nvCxnSpPr>
          <p:spPr bwMode="auto">
            <a:xfrm rot="5400000">
              <a:off x="6274587" y="1356502"/>
              <a:ext cx="155575" cy="11113"/>
            </a:xfrm>
            <a:prstGeom prst="straightConnector1">
              <a:avLst/>
            </a:prstGeom>
            <a:noFill/>
            <a:ln w="9525" algn="ctr">
              <a:solidFill>
                <a:schemeClr val="tx1"/>
              </a:solidFill>
              <a:round/>
              <a:headEnd/>
              <a:tailEnd type="arrow" w="med" len="med"/>
            </a:ln>
          </p:spPr>
        </p:cxnSp>
        <p:cxnSp>
          <p:nvCxnSpPr>
            <p:cNvPr id="65" name="直接箭头连接符 730"/>
            <p:cNvCxnSpPr>
              <a:cxnSpLocks noChangeShapeType="1"/>
              <a:stCxn id="62" idx="5"/>
            </p:cNvCxnSpPr>
            <p:nvPr/>
          </p:nvCxnSpPr>
          <p:spPr bwMode="auto">
            <a:xfrm rot="16200000" flipH="1">
              <a:off x="6490487" y="1346977"/>
              <a:ext cx="9525" cy="296863"/>
            </a:xfrm>
            <a:prstGeom prst="straightConnector1">
              <a:avLst/>
            </a:prstGeom>
            <a:noFill/>
            <a:ln w="9525" algn="ctr">
              <a:solidFill>
                <a:schemeClr val="tx1"/>
              </a:solidFill>
              <a:round/>
              <a:headEnd/>
              <a:tailEnd type="arrow" w="med" len="med"/>
            </a:ln>
          </p:spPr>
        </p:cxnSp>
        <p:cxnSp>
          <p:nvCxnSpPr>
            <p:cNvPr id="66" name="直接箭头连接符 731"/>
            <p:cNvCxnSpPr>
              <a:cxnSpLocks noChangeShapeType="1"/>
              <a:endCxn id="61" idx="2"/>
            </p:cNvCxnSpPr>
            <p:nvPr/>
          </p:nvCxnSpPr>
          <p:spPr bwMode="auto">
            <a:xfrm flipV="1">
              <a:off x="7215181" y="1463659"/>
              <a:ext cx="214312" cy="22225"/>
            </a:xfrm>
            <a:prstGeom prst="straightConnector1">
              <a:avLst/>
            </a:prstGeom>
            <a:noFill/>
            <a:ln w="9525" algn="ctr">
              <a:solidFill>
                <a:schemeClr val="tx1"/>
              </a:solidFill>
              <a:round/>
              <a:headEnd/>
              <a:tailEnd type="arrow" w="med" len="med"/>
            </a:ln>
          </p:spPr>
        </p:cxnSp>
        <p:cxnSp>
          <p:nvCxnSpPr>
            <p:cNvPr id="67" name="直接连接符 732"/>
            <p:cNvCxnSpPr>
              <a:cxnSpLocks noChangeShapeType="1"/>
              <a:stCxn id="61" idx="7"/>
            </p:cNvCxnSpPr>
            <p:nvPr/>
          </p:nvCxnSpPr>
          <p:spPr bwMode="auto">
            <a:xfrm rot="5400000" flipH="1" flipV="1">
              <a:off x="7418381" y="1355708"/>
              <a:ext cx="153988" cy="11113"/>
            </a:xfrm>
            <a:prstGeom prst="line">
              <a:avLst/>
            </a:prstGeom>
            <a:noFill/>
            <a:ln w="9525" algn="ctr">
              <a:solidFill>
                <a:schemeClr val="tx1"/>
              </a:solidFill>
              <a:round/>
              <a:headEnd/>
              <a:tailEnd/>
            </a:ln>
          </p:spPr>
        </p:cxnSp>
        <p:cxnSp>
          <p:nvCxnSpPr>
            <p:cNvPr id="68" name="直接箭头连接符 733"/>
            <p:cNvCxnSpPr>
              <a:cxnSpLocks noChangeShapeType="1"/>
            </p:cNvCxnSpPr>
            <p:nvPr/>
          </p:nvCxnSpPr>
          <p:spPr bwMode="auto">
            <a:xfrm rot="10800000">
              <a:off x="6883393" y="1212834"/>
              <a:ext cx="617538" cy="71437"/>
            </a:xfrm>
            <a:prstGeom prst="straightConnector1">
              <a:avLst/>
            </a:prstGeom>
            <a:noFill/>
            <a:ln w="9525" algn="ctr">
              <a:solidFill>
                <a:schemeClr val="tx1"/>
              </a:solidFill>
              <a:round/>
              <a:headEnd/>
              <a:tailEnd type="arrow" w="med" len="med"/>
            </a:ln>
          </p:spPr>
        </p:cxnSp>
        <p:pic>
          <p:nvPicPr>
            <p:cNvPr id="69" name="Picture 4"/>
            <p:cNvPicPr>
              <a:picLocks noChangeAspect="1" noChangeArrowheads="1"/>
            </p:cNvPicPr>
            <p:nvPr/>
          </p:nvPicPr>
          <p:blipFill>
            <a:blip r:embed="rId11" cstate="print"/>
            <a:srcRect/>
            <a:stretch>
              <a:fillRect/>
            </a:stretch>
          </p:blipFill>
          <p:spPr bwMode="auto">
            <a:xfrm>
              <a:off x="6643681" y="1428734"/>
              <a:ext cx="165100" cy="142875"/>
            </a:xfrm>
            <a:prstGeom prst="rect">
              <a:avLst/>
            </a:prstGeom>
            <a:noFill/>
            <a:ln w="9525">
              <a:noFill/>
              <a:miter lim="800000"/>
              <a:headEnd/>
              <a:tailEnd/>
            </a:ln>
          </p:spPr>
        </p:pic>
        <p:cxnSp>
          <p:nvCxnSpPr>
            <p:cNvPr id="70" name="直接箭头连接符 735"/>
            <p:cNvCxnSpPr>
              <a:cxnSpLocks noChangeShapeType="1"/>
            </p:cNvCxnSpPr>
            <p:nvPr/>
          </p:nvCxnSpPr>
          <p:spPr bwMode="auto">
            <a:xfrm flipV="1">
              <a:off x="6808781" y="1485884"/>
              <a:ext cx="263525" cy="14287"/>
            </a:xfrm>
            <a:prstGeom prst="straightConnector1">
              <a:avLst/>
            </a:prstGeom>
            <a:noFill/>
            <a:ln w="9525" algn="ctr">
              <a:solidFill>
                <a:schemeClr val="tx1"/>
              </a:solidFill>
              <a:round/>
              <a:headEnd/>
              <a:tailEnd type="arrow" w="med" len="med"/>
            </a:ln>
          </p:spPr>
        </p:cxnSp>
        <p:pic>
          <p:nvPicPr>
            <p:cNvPr id="71" name="Picture 3"/>
            <p:cNvPicPr>
              <a:picLocks noChangeAspect="1" noChangeArrowheads="1"/>
            </p:cNvPicPr>
            <p:nvPr/>
          </p:nvPicPr>
          <p:blipFill>
            <a:blip r:embed="rId10" cstate="print"/>
            <a:srcRect/>
            <a:stretch>
              <a:fillRect/>
            </a:stretch>
          </p:blipFill>
          <p:spPr bwMode="auto">
            <a:xfrm>
              <a:off x="6429368" y="1712896"/>
              <a:ext cx="142875" cy="114300"/>
            </a:xfrm>
            <a:prstGeom prst="rect">
              <a:avLst/>
            </a:prstGeom>
            <a:noFill/>
            <a:ln w="9525">
              <a:noFill/>
              <a:miter lim="800000"/>
              <a:headEnd/>
              <a:tailEnd/>
            </a:ln>
          </p:spPr>
        </p:pic>
        <p:pic>
          <p:nvPicPr>
            <p:cNvPr id="72" name="Picture 4"/>
            <p:cNvPicPr>
              <a:picLocks noChangeAspect="1" noChangeArrowheads="1"/>
            </p:cNvPicPr>
            <p:nvPr/>
          </p:nvPicPr>
          <p:blipFill>
            <a:blip r:embed="rId11" cstate="print"/>
            <a:srcRect/>
            <a:stretch>
              <a:fillRect/>
            </a:stretch>
          </p:blipFill>
          <p:spPr bwMode="auto">
            <a:xfrm>
              <a:off x="6786556" y="1712896"/>
              <a:ext cx="165100" cy="142875"/>
            </a:xfrm>
            <a:prstGeom prst="rect">
              <a:avLst/>
            </a:prstGeom>
            <a:noFill/>
            <a:ln w="9525">
              <a:noFill/>
              <a:miter lim="800000"/>
              <a:headEnd/>
              <a:tailEnd/>
            </a:ln>
          </p:spPr>
        </p:pic>
        <p:cxnSp>
          <p:nvCxnSpPr>
            <p:cNvPr id="73" name="直接箭头连接符 738"/>
            <p:cNvCxnSpPr>
              <a:cxnSpLocks noChangeShapeType="1"/>
            </p:cNvCxnSpPr>
            <p:nvPr/>
          </p:nvCxnSpPr>
          <p:spPr bwMode="auto">
            <a:xfrm>
              <a:off x="6572243" y="1770046"/>
              <a:ext cx="214313" cy="14288"/>
            </a:xfrm>
            <a:prstGeom prst="straightConnector1">
              <a:avLst/>
            </a:prstGeom>
            <a:noFill/>
            <a:ln w="9525" algn="ctr">
              <a:solidFill>
                <a:schemeClr val="tx1"/>
              </a:solidFill>
              <a:round/>
              <a:headEnd/>
              <a:tailEnd type="arrow" w="med" len="med"/>
            </a:ln>
          </p:spPr>
        </p:cxnSp>
        <p:sp>
          <p:nvSpPr>
            <p:cNvPr id="74" name="椭圆 739"/>
            <p:cNvSpPr>
              <a:spLocks noChangeArrowheads="1"/>
            </p:cNvSpPr>
            <p:nvPr/>
          </p:nvSpPr>
          <p:spPr bwMode="auto">
            <a:xfrm>
              <a:off x="6215056" y="1712896"/>
              <a:ext cx="71437" cy="73025"/>
            </a:xfrm>
            <a:prstGeom prst="ellipse">
              <a:avLst/>
            </a:prstGeom>
            <a:solidFill>
              <a:schemeClr val="accent1"/>
            </a:soli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sp>
          <p:nvSpPr>
            <p:cNvPr id="75" name="椭圆 740"/>
            <p:cNvSpPr>
              <a:spLocks noChangeArrowheads="1"/>
            </p:cNvSpPr>
            <p:nvPr/>
          </p:nvSpPr>
          <p:spPr bwMode="auto">
            <a:xfrm>
              <a:off x="7215181" y="1712896"/>
              <a:ext cx="71437" cy="73025"/>
            </a:xfrm>
            <a:prstGeom prst="ellipse">
              <a:avLst/>
            </a:prstGeom>
            <a:solidFill>
              <a:schemeClr val="accent1"/>
            </a:solidFill>
            <a:ln w="9525" algn="ctr">
              <a:solidFill>
                <a:schemeClr val="tx1"/>
              </a:solidFill>
              <a:round/>
              <a:headEnd/>
              <a:tailEnd/>
            </a:ln>
          </p:spPr>
          <p:txBody>
            <a:bodyPr wrap="none" anchor="ctr"/>
            <a:lstStyle/>
            <a:p>
              <a:pPr fontAlgn="auto">
                <a:spcBef>
                  <a:spcPts val="0"/>
                </a:spcBef>
                <a:spcAft>
                  <a:spcPts val="0"/>
                </a:spcAft>
              </a:pPr>
              <a:endParaRPr lang="zh-CN" altLang="en-US">
                <a:solidFill>
                  <a:srgbClr val="000000"/>
                </a:solidFill>
                <a:ea typeface="黑体"/>
              </a:endParaRPr>
            </a:p>
          </p:txBody>
        </p:sp>
        <p:cxnSp>
          <p:nvCxnSpPr>
            <p:cNvPr id="76" name="直接箭头连接符 741"/>
            <p:cNvCxnSpPr>
              <a:cxnSpLocks noChangeShapeType="1"/>
              <a:stCxn id="74" idx="5"/>
            </p:cNvCxnSpPr>
            <p:nvPr/>
          </p:nvCxnSpPr>
          <p:spPr bwMode="auto">
            <a:xfrm rot="5400000" flipH="1" flipV="1">
              <a:off x="6349993" y="1695434"/>
              <a:ext cx="4763" cy="153987"/>
            </a:xfrm>
            <a:prstGeom prst="straightConnector1">
              <a:avLst/>
            </a:prstGeom>
            <a:noFill/>
            <a:ln w="9525" algn="ctr">
              <a:solidFill>
                <a:schemeClr val="tx1"/>
              </a:solidFill>
              <a:round/>
              <a:headEnd/>
              <a:tailEnd type="arrow" w="med" len="med"/>
            </a:ln>
          </p:spPr>
        </p:cxnSp>
        <p:cxnSp>
          <p:nvCxnSpPr>
            <p:cNvPr id="77" name="直接箭头连接符 742"/>
            <p:cNvCxnSpPr>
              <a:cxnSpLocks noChangeShapeType="1"/>
              <a:endCxn id="75" idx="3"/>
            </p:cNvCxnSpPr>
            <p:nvPr/>
          </p:nvCxnSpPr>
          <p:spPr bwMode="auto">
            <a:xfrm flipV="1">
              <a:off x="6951656" y="1774809"/>
              <a:ext cx="274637" cy="9525"/>
            </a:xfrm>
            <a:prstGeom prst="straightConnector1">
              <a:avLst/>
            </a:prstGeom>
            <a:noFill/>
            <a:ln w="9525" algn="ctr">
              <a:solidFill>
                <a:schemeClr val="tx1"/>
              </a:solidFill>
              <a:round/>
              <a:headEnd/>
              <a:tailEnd type="arrow" w="med" len="med"/>
            </a:ln>
          </p:spPr>
        </p:cxnSp>
        <p:cxnSp>
          <p:nvCxnSpPr>
            <p:cNvPr id="78" name="直接连接符 743"/>
            <p:cNvCxnSpPr>
              <a:cxnSpLocks noChangeShapeType="1"/>
            </p:cNvCxnSpPr>
            <p:nvPr/>
          </p:nvCxnSpPr>
          <p:spPr bwMode="auto">
            <a:xfrm rot="10800000" flipV="1">
              <a:off x="6215056" y="1500171"/>
              <a:ext cx="428625" cy="69850"/>
            </a:xfrm>
            <a:prstGeom prst="line">
              <a:avLst/>
            </a:prstGeom>
            <a:noFill/>
            <a:ln w="9525" algn="ctr">
              <a:solidFill>
                <a:schemeClr val="tx1"/>
              </a:solidFill>
              <a:round/>
              <a:headEnd/>
              <a:tailEnd/>
            </a:ln>
          </p:spPr>
        </p:cxnSp>
        <p:cxnSp>
          <p:nvCxnSpPr>
            <p:cNvPr id="79" name="直接箭头连接符 744"/>
            <p:cNvCxnSpPr>
              <a:cxnSpLocks noChangeShapeType="1"/>
              <a:endCxn id="74" idx="1"/>
            </p:cNvCxnSpPr>
            <p:nvPr/>
          </p:nvCxnSpPr>
          <p:spPr bwMode="auto">
            <a:xfrm rot="16200000" flipH="1">
              <a:off x="6143618" y="1641459"/>
              <a:ext cx="153988" cy="11112"/>
            </a:xfrm>
            <a:prstGeom prst="straightConnector1">
              <a:avLst/>
            </a:prstGeom>
            <a:noFill/>
            <a:ln w="9525" algn="ctr">
              <a:solidFill>
                <a:schemeClr val="tx1"/>
              </a:solidFill>
              <a:round/>
              <a:headEnd/>
              <a:tailEnd type="arrow" w="med" len="med"/>
            </a:ln>
          </p:spPr>
        </p:cxnSp>
        <p:cxnSp>
          <p:nvCxnSpPr>
            <p:cNvPr id="80" name="直接连接符 745"/>
            <p:cNvCxnSpPr>
              <a:cxnSpLocks noChangeShapeType="1"/>
            </p:cNvCxnSpPr>
            <p:nvPr/>
          </p:nvCxnSpPr>
          <p:spPr bwMode="auto">
            <a:xfrm>
              <a:off x="6808781" y="1500171"/>
              <a:ext cx="406400" cy="141288"/>
            </a:xfrm>
            <a:prstGeom prst="line">
              <a:avLst/>
            </a:prstGeom>
            <a:noFill/>
            <a:ln w="9525" algn="ctr">
              <a:solidFill>
                <a:schemeClr val="tx1"/>
              </a:solidFill>
              <a:round/>
              <a:headEnd type="triangle" w="med" len="med"/>
              <a:tailEnd/>
            </a:ln>
          </p:spPr>
        </p:cxnSp>
        <p:cxnSp>
          <p:nvCxnSpPr>
            <p:cNvPr id="81" name="直接箭头连接符 746"/>
            <p:cNvCxnSpPr>
              <a:cxnSpLocks noChangeShapeType="1"/>
              <a:endCxn id="75" idx="2"/>
            </p:cNvCxnSpPr>
            <p:nvPr/>
          </p:nvCxnSpPr>
          <p:spPr bwMode="auto">
            <a:xfrm rot="5400000">
              <a:off x="7162000" y="1696227"/>
              <a:ext cx="107950" cy="1587"/>
            </a:xfrm>
            <a:prstGeom prst="straightConnector1">
              <a:avLst/>
            </a:prstGeom>
            <a:noFill/>
            <a:ln w="9525" algn="ctr">
              <a:solidFill>
                <a:schemeClr val="tx1"/>
              </a:solidFill>
              <a:round/>
              <a:headEnd/>
              <a:tailEnd/>
            </a:ln>
          </p:spPr>
        </p:cxnSp>
      </p:grpSp>
      <p:pic>
        <p:nvPicPr>
          <p:cNvPr id="82" name="Picture 9" descr="image036"/>
          <p:cNvPicPr>
            <a:picLocks noChangeAspect="1" noChangeArrowheads="1" noCrop="1"/>
          </p:cNvPicPr>
          <p:nvPr/>
        </p:nvPicPr>
        <p:blipFill>
          <a:blip r:embed="rId12" cstate="print"/>
          <a:srcRect/>
          <a:stretch>
            <a:fillRect/>
          </a:stretch>
        </p:blipFill>
        <p:spPr>
          <a:xfrm>
            <a:off x="5786446" y="3786190"/>
            <a:ext cx="1369996" cy="929034"/>
          </a:xfrm>
          <a:prstGeom prst="rect">
            <a:avLst/>
          </a:prstGeom>
          <a:noFill/>
          <a:ln/>
        </p:spPr>
      </p:pic>
      <p:pic>
        <p:nvPicPr>
          <p:cNvPr id="87" name="Picture 27" descr="涡轮"/>
          <p:cNvPicPr>
            <a:picLocks noChangeAspect="1" noChangeArrowheads="1"/>
          </p:cNvPicPr>
          <p:nvPr/>
        </p:nvPicPr>
        <p:blipFill>
          <a:blip r:embed="rId13" cstate="print">
            <a:clrChange>
              <a:clrFrom>
                <a:srgbClr val="FEFEFE"/>
              </a:clrFrom>
              <a:clrTo>
                <a:srgbClr val="FEFEFE">
                  <a:alpha val="0"/>
                </a:srgbClr>
              </a:clrTo>
            </a:clrChange>
          </a:blip>
          <a:srcRect/>
          <a:stretch>
            <a:fillRect/>
          </a:stretch>
        </p:blipFill>
        <p:spPr bwMode="auto">
          <a:xfrm>
            <a:off x="2714612" y="3786190"/>
            <a:ext cx="1480675" cy="9255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8" name="Text Box 28"/>
          <p:cNvSpPr txBox="1">
            <a:spLocks noChangeArrowheads="1"/>
          </p:cNvSpPr>
          <p:nvPr/>
        </p:nvSpPr>
        <p:spPr bwMode="auto">
          <a:xfrm>
            <a:off x="5195875" y="4146554"/>
            <a:ext cx="184150" cy="307975"/>
          </a:xfrm>
          <a:prstGeom prst="rect">
            <a:avLst/>
          </a:prstGeom>
          <a:noFill/>
          <a:ln w="9525">
            <a:noFill/>
            <a:miter lim="800000"/>
            <a:headEnd/>
            <a:tailEnd/>
          </a:ln>
          <a:effectLst/>
        </p:spPr>
        <p:txBody>
          <a:bodyPr wrap="none">
            <a:spAutoFit/>
          </a:bodyPr>
          <a:lstStyle/>
          <a:p>
            <a:pPr algn="r" fontAlgn="auto">
              <a:spcBef>
                <a:spcPts val="0"/>
              </a:spcBef>
              <a:spcAft>
                <a:spcPts val="0"/>
              </a:spcAft>
            </a:pPr>
            <a:endParaRPr lang="zh-CN" altLang="en-US" sz="1400" b="1" dirty="0">
              <a:solidFill>
                <a:srgbClr val="000000"/>
              </a:solidFill>
              <a:latin typeface="宋体" charset="-122"/>
              <a:ea typeface="黑体"/>
            </a:endParaRPr>
          </a:p>
        </p:txBody>
      </p:sp>
      <p:pic>
        <p:nvPicPr>
          <p:cNvPr id="89" name="Picture 6" descr="f5_iso_3d_pattern"/>
          <p:cNvPicPr>
            <a:picLocks noChangeAspect="1" noChangeArrowheads="1"/>
          </p:cNvPicPr>
          <p:nvPr/>
        </p:nvPicPr>
        <p:blipFill>
          <a:blip r:embed="rId14" cstate="print"/>
          <a:srcRect/>
          <a:stretch>
            <a:fillRect/>
          </a:stretch>
        </p:blipFill>
        <p:spPr bwMode="auto">
          <a:xfrm>
            <a:off x="1500166" y="3786190"/>
            <a:ext cx="1295192" cy="1012689"/>
          </a:xfrm>
          <a:prstGeom prst="rect">
            <a:avLst/>
          </a:prstGeom>
          <a:ln>
            <a:noFill/>
          </a:ln>
          <a:effectLst>
            <a:outerShdw blurRad="292100" dist="139700" dir="2700000" algn="tl" rotWithShape="0">
              <a:srgbClr val="333333">
                <a:alpha val="65000"/>
              </a:srgbClr>
            </a:outerShdw>
          </a:effectLst>
        </p:spPr>
      </p:pic>
      <p:pic>
        <p:nvPicPr>
          <p:cNvPr id="90" name="Picture 4" descr="jdef"/>
          <p:cNvPicPr>
            <a:picLocks noChangeAspect="1" noChangeArrowheads="1"/>
          </p:cNvPicPr>
          <p:nvPr/>
        </p:nvPicPr>
        <p:blipFill>
          <a:blip r:embed="rId15" cstate="print"/>
          <a:srcRect/>
          <a:stretch>
            <a:fillRect/>
          </a:stretch>
        </p:blipFill>
        <p:spPr bwMode="auto">
          <a:xfrm>
            <a:off x="4214810" y="3786190"/>
            <a:ext cx="1449379" cy="928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2" name="Picture 50"/>
          <p:cNvPicPr>
            <a:picLocks noChangeAspect="1" noChangeArrowheads="1"/>
          </p:cNvPicPr>
          <p:nvPr/>
        </p:nvPicPr>
        <p:blipFill>
          <a:blip r:embed="rId16" cstate="print"/>
          <a:srcRect/>
          <a:stretch>
            <a:fillRect/>
          </a:stretch>
        </p:blipFill>
        <p:spPr bwMode="auto">
          <a:xfrm>
            <a:off x="2357422" y="4857760"/>
            <a:ext cx="1714512" cy="898240"/>
          </a:xfrm>
          <a:prstGeom prst="rect">
            <a:avLst/>
          </a:prstGeom>
          <a:noFill/>
          <a:ln w="9525">
            <a:noFill/>
            <a:miter lim="800000"/>
            <a:headEnd/>
            <a:tailEnd/>
          </a:ln>
        </p:spPr>
      </p:pic>
      <p:pic>
        <p:nvPicPr>
          <p:cNvPr id="94" name="Picture 52" descr="image58"/>
          <p:cNvPicPr>
            <a:picLocks noChangeAspect="1" noChangeArrowheads="1"/>
          </p:cNvPicPr>
          <p:nvPr/>
        </p:nvPicPr>
        <p:blipFill>
          <a:blip r:embed="rId17" cstate="print"/>
          <a:srcRect/>
          <a:stretch>
            <a:fillRect/>
          </a:stretch>
        </p:blipFill>
        <p:spPr bwMode="auto">
          <a:xfrm>
            <a:off x="7215206" y="4786322"/>
            <a:ext cx="1682061" cy="919242"/>
          </a:xfrm>
          <a:prstGeom prst="rect">
            <a:avLst/>
          </a:prstGeom>
          <a:noFill/>
        </p:spPr>
      </p:pic>
      <p:pic>
        <p:nvPicPr>
          <p:cNvPr id="95" name="Picture 53" descr="Tunel-1"/>
          <p:cNvPicPr>
            <a:picLocks noChangeAspect="1" noChangeArrowheads="1"/>
          </p:cNvPicPr>
          <p:nvPr/>
        </p:nvPicPr>
        <p:blipFill>
          <a:blip r:embed="rId18" cstate="print"/>
          <a:srcRect/>
          <a:stretch>
            <a:fillRect/>
          </a:stretch>
        </p:blipFill>
        <p:spPr bwMode="auto">
          <a:xfrm>
            <a:off x="4286248" y="4818091"/>
            <a:ext cx="2735262" cy="896925"/>
          </a:xfrm>
          <a:prstGeom prst="rect">
            <a:avLst/>
          </a:prstGeom>
          <a:noFill/>
        </p:spPr>
      </p:pic>
    </p:spTree>
    <p:extLst>
      <p:ext uri="{BB962C8B-B14F-4D97-AF65-F5344CB8AC3E}">
        <p14:creationId xmlns:p14="http://schemas.microsoft.com/office/powerpoint/2010/main" val="24902320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9372"/>
                                        </p:tgtEl>
                                        <p:attrNameLst>
                                          <p:attrName>style.visibility</p:attrName>
                                        </p:attrNameLst>
                                      </p:cBhvr>
                                      <p:to>
                                        <p:strVal val="visible"/>
                                      </p:to>
                                    </p:set>
                                    <p:animEffect transition="in" filter="wipe(down)">
                                      <p:cBhvr>
                                        <p:cTn id="7" dur="500"/>
                                        <p:tgtEl>
                                          <p:spTgt spid="9937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9373"/>
                                        </p:tgtEl>
                                        <p:attrNameLst>
                                          <p:attrName>style.visibility</p:attrName>
                                        </p:attrNameLst>
                                      </p:cBhvr>
                                      <p:to>
                                        <p:strVal val="visible"/>
                                      </p:to>
                                    </p:set>
                                    <p:animEffect transition="in" filter="wipe(down)">
                                      <p:cBhvr>
                                        <p:cTn id="10" dur="500"/>
                                        <p:tgtEl>
                                          <p:spTgt spid="9937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9387"/>
                                        </p:tgtEl>
                                        <p:attrNameLst>
                                          <p:attrName>style.visibility</p:attrName>
                                        </p:attrNameLst>
                                      </p:cBhvr>
                                      <p:to>
                                        <p:strVal val="visible"/>
                                      </p:to>
                                    </p:set>
                                    <p:animEffect transition="in" filter="wipe(down)">
                                      <p:cBhvr>
                                        <p:cTn id="15" dur="500"/>
                                        <p:tgtEl>
                                          <p:spTgt spid="9938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par>
                                <p:cTn id="21" presetID="22" presetClass="entr" presetSubtype="4"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00"/>
                                        <p:tgtEl>
                                          <p:spTgt spid="19"/>
                                        </p:tgtEl>
                                      </p:cBhvr>
                                    </p:animEffect>
                                  </p:childTnLst>
                                </p:cTn>
                              </p:par>
                              <p:par>
                                <p:cTn id="24" presetID="22" presetClass="entr" presetSubtype="4"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par>
                                <p:cTn id="27" presetID="22" presetClass="entr" presetSubtype="4" fill="hold" nodeType="with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wipe(down)">
                                      <p:cBhvr>
                                        <p:cTn id="29" dur="500"/>
                                        <p:tgtEl>
                                          <p:spTgt spid="82"/>
                                        </p:tgtEl>
                                      </p:cBhvr>
                                    </p:animEffect>
                                  </p:childTnLst>
                                </p:cTn>
                              </p:par>
                              <p:par>
                                <p:cTn id="30" presetID="22" presetClass="entr" presetSubtype="4" fill="hold" nodeType="with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wipe(down)">
                                      <p:cBhvr>
                                        <p:cTn id="32" dur="500"/>
                                        <p:tgtEl>
                                          <p:spTgt spid="87"/>
                                        </p:tgtEl>
                                      </p:cBhvr>
                                    </p:animEffect>
                                  </p:childTnLst>
                                </p:cTn>
                              </p:par>
                              <p:par>
                                <p:cTn id="33" presetID="22" presetClass="entr" presetSubtype="4" fill="hold" grpId="0" nodeType="withEffect" nodePh="1">
                                  <p:stCondLst>
                                    <p:cond delay="0"/>
                                  </p:stCondLst>
                                  <p:endCondLst>
                                    <p:cond evt="begin" delay="0">
                                      <p:tn val="33"/>
                                    </p:cond>
                                  </p:endCondLst>
                                  <p:childTnLst>
                                    <p:set>
                                      <p:cBhvr>
                                        <p:cTn id="34" dur="1" fill="hold">
                                          <p:stCondLst>
                                            <p:cond delay="0"/>
                                          </p:stCondLst>
                                        </p:cTn>
                                        <p:tgtEl>
                                          <p:spTgt spid="88"/>
                                        </p:tgtEl>
                                        <p:attrNameLst>
                                          <p:attrName>style.visibility</p:attrName>
                                        </p:attrNameLst>
                                      </p:cBhvr>
                                      <p:to>
                                        <p:strVal val="visible"/>
                                      </p:to>
                                    </p:set>
                                    <p:animEffect transition="in" filter="wipe(down)">
                                      <p:cBhvr>
                                        <p:cTn id="35" dur="500"/>
                                        <p:tgtEl>
                                          <p:spTgt spid="88"/>
                                        </p:tgtEl>
                                      </p:cBhvr>
                                    </p:animEffect>
                                  </p:childTnLst>
                                </p:cTn>
                              </p:par>
                              <p:par>
                                <p:cTn id="36" presetID="22" presetClass="entr" presetSubtype="4" fill="hold" nodeType="with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wipe(down)">
                                      <p:cBhvr>
                                        <p:cTn id="38" dur="500"/>
                                        <p:tgtEl>
                                          <p:spTgt spid="89"/>
                                        </p:tgtEl>
                                      </p:cBhvr>
                                    </p:animEffect>
                                  </p:childTnLst>
                                </p:cTn>
                              </p:par>
                              <p:par>
                                <p:cTn id="39" presetID="22" presetClass="entr" presetSubtype="4" fill="hold" nodeType="withEffect">
                                  <p:stCondLst>
                                    <p:cond delay="0"/>
                                  </p:stCondLst>
                                  <p:childTnLst>
                                    <p:set>
                                      <p:cBhvr>
                                        <p:cTn id="40" dur="1" fill="hold">
                                          <p:stCondLst>
                                            <p:cond delay="0"/>
                                          </p:stCondLst>
                                        </p:cTn>
                                        <p:tgtEl>
                                          <p:spTgt spid="90"/>
                                        </p:tgtEl>
                                        <p:attrNameLst>
                                          <p:attrName>style.visibility</p:attrName>
                                        </p:attrNameLst>
                                      </p:cBhvr>
                                      <p:to>
                                        <p:strVal val="visible"/>
                                      </p:to>
                                    </p:set>
                                    <p:animEffect transition="in" filter="wipe(down)">
                                      <p:cBhvr>
                                        <p:cTn id="41" dur="500"/>
                                        <p:tgtEl>
                                          <p:spTgt spid="90"/>
                                        </p:tgtEl>
                                      </p:cBhvr>
                                    </p:animEffect>
                                  </p:childTnLst>
                                </p:cTn>
                              </p:par>
                              <p:par>
                                <p:cTn id="42" presetID="22" presetClass="entr" presetSubtype="4" fill="hold" nodeType="withEffect">
                                  <p:stCondLst>
                                    <p:cond delay="0"/>
                                  </p:stCondLst>
                                  <p:childTnLst>
                                    <p:set>
                                      <p:cBhvr>
                                        <p:cTn id="43" dur="1" fill="hold">
                                          <p:stCondLst>
                                            <p:cond delay="0"/>
                                          </p:stCondLst>
                                        </p:cTn>
                                        <p:tgtEl>
                                          <p:spTgt spid="92"/>
                                        </p:tgtEl>
                                        <p:attrNameLst>
                                          <p:attrName>style.visibility</p:attrName>
                                        </p:attrNameLst>
                                      </p:cBhvr>
                                      <p:to>
                                        <p:strVal val="visible"/>
                                      </p:to>
                                    </p:set>
                                    <p:animEffect transition="in" filter="wipe(down)">
                                      <p:cBhvr>
                                        <p:cTn id="44" dur="500"/>
                                        <p:tgtEl>
                                          <p:spTgt spid="92"/>
                                        </p:tgtEl>
                                      </p:cBhvr>
                                    </p:animEffect>
                                  </p:childTnLst>
                                </p:cTn>
                              </p:par>
                              <p:par>
                                <p:cTn id="45" presetID="22" presetClass="entr" presetSubtype="4"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animEffect transition="in" filter="wipe(down)">
                                      <p:cBhvr>
                                        <p:cTn id="47" dur="500"/>
                                        <p:tgtEl>
                                          <p:spTgt spid="94"/>
                                        </p:tgtEl>
                                      </p:cBhvr>
                                    </p:animEffect>
                                  </p:childTnLst>
                                </p:cTn>
                              </p:par>
                              <p:par>
                                <p:cTn id="48" presetID="22" presetClass="entr" presetSubtype="4" fill="hold" nodeType="with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wipe(down)">
                                      <p:cBhvr>
                                        <p:cTn id="50" dur="500"/>
                                        <p:tgtEl>
                                          <p:spTgt spid="9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99365"/>
                                        </p:tgtEl>
                                        <p:attrNameLst>
                                          <p:attrName>style.visibility</p:attrName>
                                        </p:attrNameLst>
                                      </p:cBhvr>
                                      <p:to>
                                        <p:strVal val="visible"/>
                                      </p:to>
                                    </p:set>
                                    <p:animEffect transition="in" filter="wipe(down)">
                                      <p:cBhvr>
                                        <p:cTn id="55" dur="500"/>
                                        <p:tgtEl>
                                          <p:spTgt spid="99365"/>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1000"/>
                                        <p:tgtEl>
                                          <p:spTgt spid="22"/>
                                        </p:tgtEl>
                                      </p:cBhvr>
                                    </p:animEffect>
                                    <p:anim calcmode="lin" valueType="num">
                                      <p:cBhvr>
                                        <p:cTn id="61" dur="1000" fill="hold"/>
                                        <p:tgtEl>
                                          <p:spTgt spid="22"/>
                                        </p:tgtEl>
                                        <p:attrNameLst>
                                          <p:attrName>ppt_x</p:attrName>
                                        </p:attrNameLst>
                                      </p:cBhvr>
                                      <p:tavLst>
                                        <p:tav tm="0">
                                          <p:val>
                                            <p:strVal val="#ppt_x"/>
                                          </p:val>
                                        </p:tav>
                                        <p:tav tm="100000">
                                          <p:val>
                                            <p:strVal val="#ppt_x"/>
                                          </p:val>
                                        </p:tav>
                                      </p:tavLst>
                                    </p:anim>
                                    <p:anim calcmode="lin" valueType="num">
                                      <p:cBhvr>
                                        <p:cTn id="62" dur="1000" fill="hold"/>
                                        <p:tgtEl>
                                          <p:spTgt spid="22"/>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1000"/>
                                        <p:tgtEl>
                                          <p:spTgt spid="41"/>
                                        </p:tgtEl>
                                      </p:cBhvr>
                                    </p:animEffect>
                                    <p:anim calcmode="lin" valueType="num">
                                      <p:cBhvr>
                                        <p:cTn id="66" dur="1000" fill="hold"/>
                                        <p:tgtEl>
                                          <p:spTgt spid="41"/>
                                        </p:tgtEl>
                                        <p:attrNameLst>
                                          <p:attrName>ppt_x</p:attrName>
                                        </p:attrNameLst>
                                      </p:cBhvr>
                                      <p:tavLst>
                                        <p:tav tm="0">
                                          <p:val>
                                            <p:strVal val="#ppt_x"/>
                                          </p:val>
                                        </p:tav>
                                        <p:tav tm="100000">
                                          <p:val>
                                            <p:strVal val="#ppt_x"/>
                                          </p:val>
                                        </p:tav>
                                      </p:tavLst>
                                    </p:anim>
                                    <p:anim calcmode="lin" valueType="num">
                                      <p:cBhvr>
                                        <p:cTn id="67" dur="1000" fill="hold"/>
                                        <p:tgtEl>
                                          <p:spTgt spid="41"/>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1000"/>
                                        <p:tgtEl>
                                          <p:spTgt spid="42"/>
                                        </p:tgtEl>
                                      </p:cBhvr>
                                    </p:animEffect>
                                    <p:anim calcmode="lin" valueType="num">
                                      <p:cBhvr>
                                        <p:cTn id="71" dur="1000" fill="hold"/>
                                        <p:tgtEl>
                                          <p:spTgt spid="42"/>
                                        </p:tgtEl>
                                        <p:attrNameLst>
                                          <p:attrName>ppt_x</p:attrName>
                                        </p:attrNameLst>
                                      </p:cBhvr>
                                      <p:tavLst>
                                        <p:tav tm="0">
                                          <p:val>
                                            <p:strVal val="#ppt_x"/>
                                          </p:val>
                                        </p:tav>
                                        <p:tav tm="100000">
                                          <p:val>
                                            <p:strVal val="#ppt_x"/>
                                          </p:val>
                                        </p:tav>
                                      </p:tavLst>
                                    </p:anim>
                                    <p:anim calcmode="lin" valueType="num">
                                      <p:cBhvr>
                                        <p:cTn id="72"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99365" grpId="0" animBg="1"/>
      <p:bldP spid="99373" grpId="0"/>
      <p:bldP spid="41" grpId="0" animBg="1"/>
      <p:bldP spid="42" grpId="0" animBg="1"/>
      <p:bldP spid="8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zh-CN" altLang="en-US" dirty="0" smtClean="0"/>
              <a:t>企业面临的挑战</a:t>
            </a:r>
          </a:p>
        </p:txBody>
      </p:sp>
      <p:sp>
        <p:nvSpPr>
          <p:cNvPr id="5123" name="AutoShape 5"/>
          <p:cNvSpPr>
            <a:spLocks noChangeArrowheads="1"/>
          </p:cNvSpPr>
          <p:nvPr/>
        </p:nvSpPr>
        <p:spPr bwMode="gray">
          <a:xfrm>
            <a:off x="954088" y="3048000"/>
            <a:ext cx="7265987" cy="469900"/>
          </a:xfrm>
          <a:prstGeom prst="roundRect">
            <a:avLst>
              <a:gd name="adj" fmla="val 16667"/>
            </a:avLst>
          </a:prstGeom>
          <a:solidFill>
            <a:srgbClr val="D0A800"/>
          </a:solidFill>
          <a:ln w="12700" algn="ctr">
            <a:noFill/>
            <a:round/>
            <a:headEnd/>
            <a:tailEnd/>
          </a:ln>
        </p:spPr>
        <p:txBody>
          <a:bodyPr wrap="none" anchor="ctr"/>
          <a:lstStyle/>
          <a:p>
            <a:endParaRPr lang="zh-CN" altLang="en-US" b="1">
              <a:ea typeface="黑体" pitchFamily="2" charset="-122"/>
            </a:endParaRPr>
          </a:p>
        </p:txBody>
      </p:sp>
      <p:sp>
        <p:nvSpPr>
          <p:cNvPr id="5124" name="AutoShape 8"/>
          <p:cNvSpPr>
            <a:spLocks noChangeArrowheads="1"/>
          </p:cNvSpPr>
          <p:nvPr/>
        </p:nvSpPr>
        <p:spPr bwMode="gray">
          <a:xfrm>
            <a:off x="954088" y="2382838"/>
            <a:ext cx="7265987" cy="469900"/>
          </a:xfrm>
          <a:prstGeom prst="roundRect">
            <a:avLst>
              <a:gd name="adj" fmla="val 16667"/>
            </a:avLst>
          </a:prstGeom>
          <a:solidFill>
            <a:srgbClr val="5F5F5F"/>
          </a:solidFill>
          <a:ln w="12700" algn="ctr">
            <a:noFill/>
            <a:round/>
            <a:headEnd/>
            <a:tailEnd/>
          </a:ln>
        </p:spPr>
        <p:txBody>
          <a:bodyPr wrap="none" anchor="ctr"/>
          <a:lstStyle/>
          <a:p>
            <a:endParaRPr lang="zh-CN" altLang="en-US" b="1">
              <a:ea typeface="黑体" pitchFamily="2" charset="-122"/>
            </a:endParaRPr>
          </a:p>
        </p:txBody>
      </p:sp>
      <p:sp>
        <p:nvSpPr>
          <p:cNvPr id="5125" name="AutoShape 10"/>
          <p:cNvSpPr>
            <a:spLocks noChangeArrowheads="1"/>
          </p:cNvSpPr>
          <p:nvPr/>
        </p:nvSpPr>
        <p:spPr bwMode="auto">
          <a:xfrm>
            <a:off x="611188" y="1938338"/>
            <a:ext cx="7993062" cy="3938587"/>
          </a:xfrm>
          <a:prstGeom prst="roundRect">
            <a:avLst>
              <a:gd name="adj" fmla="val 7315"/>
            </a:avLst>
          </a:prstGeom>
          <a:noFill/>
          <a:ln w="38100">
            <a:solidFill>
              <a:srgbClr val="808080"/>
            </a:solidFill>
            <a:round/>
            <a:headEnd/>
            <a:tailEnd/>
          </a:ln>
        </p:spPr>
        <p:txBody>
          <a:bodyPr wrap="none" anchor="ctr"/>
          <a:lstStyle/>
          <a:p>
            <a:endParaRPr lang="zh-CN" altLang="en-US" b="1">
              <a:ea typeface="黑体" pitchFamily="2" charset="-122"/>
            </a:endParaRPr>
          </a:p>
        </p:txBody>
      </p:sp>
      <p:sp>
        <p:nvSpPr>
          <p:cNvPr id="5126" name="AutoShape 11"/>
          <p:cNvSpPr>
            <a:spLocks noChangeArrowheads="1"/>
          </p:cNvSpPr>
          <p:nvPr/>
        </p:nvSpPr>
        <p:spPr bwMode="gray">
          <a:xfrm>
            <a:off x="996355" y="3127374"/>
            <a:ext cx="5003800" cy="333375"/>
          </a:xfrm>
          <a:prstGeom prst="roundRect">
            <a:avLst>
              <a:gd name="adj" fmla="val 7574"/>
            </a:avLst>
          </a:prstGeom>
          <a:noFill/>
          <a:ln w="28575" cap="rnd">
            <a:noFill/>
            <a:prstDash val="sysDot"/>
            <a:round/>
            <a:headEnd/>
            <a:tailEnd/>
          </a:ln>
        </p:spPr>
        <p:txBody>
          <a:bodyPr wrap="none" anchor="ctr"/>
          <a:lstStyle/>
          <a:p>
            <a:pPr eaLnBrk="0" hangingPunct="0">
              <a:buFont typeface="Arial" charset="0"/>
              <a:buChar char="•"/>
            </a:pPr>
            <a:r>
              <a:rPr lang="zh-CN" altLang="en-US" b="1" dirty="0">
                <a:solidFill>
                  <a:srgbClr val="FFFFFF"/>
                </a:solidFill>
                <a:cs typeface="Arial" charset="0"/>
              </a:rPr>
              <a:t>软件间接口不通畅，数据交换依赖人工，效率低且易</a:t>
            </a:r>
            <a:r>
              <a:rPr lang="zh-CN" altLang="en-US" b="1" dirty="0" smtClean="0">
                <a:solidFill>
                  <a:srgbClr val="FFFFFF"/>
                </a:solidFill>
                <a:cs typeface="Arial" charset="0"/>
              </a:rPr>
              <a:t>出错</a:t>
            </a:r>
            <a:endParaRPr lang="en-US" altLang="zh-CN" b="1" dirty="0">
              <a:solidFill>
                <a:srgbClr val="FFFFFF"/>
              </a:solidFill>
              <a:cs typeface="Arial" charset="0"/>
            </a:endParaRPr>
          </a:p>
        </p:txBody>
      </p:sp>
      <p:sp>
        <p:nvSpPr>
          <p:cNvPr id="5127" name="AutoShape 12"/>
          <p:cNvSpPr>
            <a:spLocks noChangeArrowheads="1"/>
          </p:cNvSpPr>
          <p:nvPr/>
        </p:nvSpPr>
        <p:spPr bwMode="auto">
          <a:xfrm>
            <a:off x="1309688" y="1235075"/>
            <a:ext cx="6553200" cy="568325"/>
          </a:xfrm>
          <a:prstGeom prst="roundRect">
            <a:avLst>
              <a:gd name="adj" fmla="val 42181"/>
            </a:avLst>
          </a:prstGeom>
          <a:gradFill rotWithShape="1">
            <a:gsLst>
              <a:gs pos="0">
                <a:srgbClr val="2C2C2C"/>
              </a:gs>
              <a:gs pos="100000">
                <a:srgbClr val="5F5F5F"/>
              </a:gs>
            </a:gsLst>
            <a:lin ang="5400000" scaled="1"/>
          </a:gradFill>
          <a:ln w="25400">
            <a:solidFill>
              <a:srgbClr val="808080"/>
            </a:solidFill>
            <a:round/>
            <a:headEnd/>
            <a:tailEnd/>
          </a:ln>
        </p:spPr>
        <p:txBody>
          <a:bodyPr wrap="none" anchor="ctr"/>
          <a:lstStyle/>
          <a:p>
            <a:pPr algn="ctr"/>
            <a:r>
              <a:rPr lang="zh-CN" altLang="en-US" b="1" dirty="0" smtClean="0">
                <a:solidFill>
                  <a:schemeClr val="bg1"/>
                </a:solidFill>
                <a:cs typeface="Arial" charset="0"/>
              </a:rPr>
              <a:t>企业面临的挑战</a:t>
            </a:r>
            <a:endParaRPr lang="en-US" altLang="zh-CN" b="1" dirty="0">
              <a:solidFill>
                <a:schemeClr val="bg1"/>
              </a:solidFill>
              <a:cs typeface="Arial" charset="0"/>
            </a:endParaRPr>
          </a:p>
        </p:txBody>
      </p:sp>
      <p:sp>
        <p:nvSpPr>
          <p:cNvPr id="5128" name="AutoShape 13"/>
          <p:cNvSpPr>
            <a:spLocks noChangeArrowheads="1"/>
          </p:cNvSpPr>
          <p:nvPr/>
        </p:nvSpPr>
        <p:spPr bwMode="gray">
          <a:xfrm>
            <a:off x="1331640" y="2468563"/>
            <a:ext cx="5976664" cy="333375"/>
          </a:xfrm>
          <a:prstGeom prst="roundRect">
            <a:avLst>
              <a:gd name="adj" fmla="val 7574"/>
            </a:avLst>
          </a:prstGeom>
          <a:noFill/>
          <a:ln w="28575" cap="rnd">
            <a:noFill/>
            <a:prstDash val="sysDot"/>
            <a:round/>
            <a:headEnd/>
            <a:tailEnd/>
          </a:ln>
        </p:spPr>
        <p:txBody>
          <a:bodyPr wrap="none" anchor="ctr"/>
          <a:lstStyle/>
          <a:p>
            <a:pPr algn="ctr" eaLnBrk="0" hangingPunct="0">
              <a:buFont typeface="Arial" charset="0"/>
              <a:buChar char="•"/>
            </a:pPr>
            <a:r>
              <a:rPr lang="zh-CN" altLang="zh-CN" b="1" dirty="0" smtClean="0">
                <a:solidFill>
                  <a:srgbClr val="FFFFFF"/>
                </a:solidFill>
                <a:cs typeface="Arial" charset="0"/>
              </a:rPr>
              <a:t>工作流程不规范，工作界限不清，多人协作困难，工作难以并行</a:t>
            </a:r>
            <a:endParaRPr lang="en-US" altLang="zh-CN" b="1" dirty="0">
              <a:solidFill>
                <a:srgbClr val="FFFFFF"/>
              </a:solidFill>
              <a:cs typeface="Arial" charset="0"/>
            </a:endParaRPr>
          </a:p>
        </p:txBody>
      </p:sp>
      <p:sp>
        <p:nvSpPr>
          <p:cNvPr id="5129" name="AutoShape 19"/>
          <p:cNvSpPr>
            <a:spLocks noChangeArrowheads="1"/>
          </p:cNvSpPr>
          <p:nvPr/>
        </p:nvSpPr>
        <p:spPr bwMode="gray">
          <a:xfrm>
            <a:off x="955675" y="3749675"/>
            <a:ext cx="7265988" cy="469900"/>
          </a:xfrm>
          <a:prstGeom prst="roundRect">
            <a:avLst>
              <a:gd name="adj" fmla="val 16667"/>
            </a:avLst>
          </a:prstGeom>
          <a:solidFill>
            <a:srgbClr val="5F5F5F"/>
          </a:solidFill>
          <a:ln w="12700" algn="ctr">
            <a:noFill/>
            <a:round/>
            <a:headEnd/>
            <a:tailEnd/>
          </a:ln>
        </p:spPr>
        <p:txBody>
          <a:bodyPr wrap="none" anchor="ctr"/>
          <a:lstStyle/>
          <a:p>
            <a:endParaRPr lang="zh-CN" altLang="en-US" b="1">
              <a:ea typeface="黑体" pitchFamily="2" charset="-122"/>
            </a:endParaRPr>
          </a:p>
        </p:txBody>
      </p:sp>
      <p:sp>
        <p:nvSpPr>
          <p:cNvPr id="5130" name="AutoShape 21"/>
          <p:cNvSpPr>
            <a:spLocks noChangeArrowheads="1"/>
          </p:cNvSpPr>
          <p:nvPr/>
        </p:nvSpPr>
        <p:spPr bwMode="gray">
          <a:xfrm>
            <a:off x="971550" y="3832225"/>
            <a:ext cx="5003800" cy="333375"/>
          </a:xfrm>
          <a:prstGeom prst="roundRect">
            <a:avLst>
              <a:gd name="adj" fmla="val 7574"/>
            </a:avLst>
          </a:prstGeom>
          <a:noFill/>
          <a:ln w="28575" cap="rnd">
            <a:noFill/>
            <a:prstDash val="sysDot"/>
            <a:round/>
            <a:headEnd/>
            <a:tailEnd/>
          </a:ln>
        </p:spPr>
        <p:txBody>
          <a:bodyPr wrap="none" anchor="ctr"/>
          <a:lstStyle/>
          <a:p>
            <a:pPr eaLnBrk="0" hangingPunct="0">
              <a:buFont typeface="Arial" charset="0"/>
              <a:buChar char="•"/>
            </a:pPr>
            <a:r>
              <a:rPr lang="zh-CN" altLang="en-US" b="1" dirty="0">
                <a:solidFill>
                  <a:srgbClr val="FFFFFF"/>
                </a:solidFill>
                <a:cs typeface="Arial" charset="0"/>
              </a:rPr>
              <a:t>仿真经验未封装，大量低价值的重复性工作，难以快速迭代和优化</a:t>
            </a:r>
            <a:endParaRPr lang="en-US" altLang="zh-CN" b="1" dirty="0">
              <a:solidFill>
                <a:srgbClr val="FFFFFF"/>
              </a:solidFill>
              <a:cs typeface="Arial" charset="0"/>
            </a:endParaRPr>
          </a:p>
        </p:txBody>
      </p:sp>
      <p:sp>
        <p:nvSpPr>
          <p:cNvPr id="5131" name="AutoShape 23"/>
          <p:cNvSpPr>
            <a:spLocks noChangeArrowheads="1"/>
          </p:cNvSpPr>
          <p:nvPr/>
        </p:nvSpPr>
        <p:spPr bwMode="gray">
          <a:xfrm>
            <a:off x="977900" y="5046663"/>
            <a:ext cx="7265988" cy="469900"/>
          </a:xfrm>
          <a:prstGeom prst="roundRect">
            <a:avLst>
              <a:gd name="adj" fmla="val 16667"/>
            </a:avLst>
          </a:prstGeom>
          <a:solidFill>
            <a:srgbClr val="5F5F5F"/>
          </a:solidFill>
          <a:ln w="12700" algn="ctr">
            <a:noFill/>
            <a:round/>
            <a:headEnd/>
            <a:tailEnd/>
          </a:ln>
        </p:spPr>
        <p:txBody>
          <a:bodyPr wrap="none" anchor="ctr"/>
          <a:lstStyle/>
          <a:p>
            <a:endParaRPr lang="zh-CN" altLang="en-US" b="1" dirty="0">
              <a:ea typeface="黑体" pitchFamily="2" charset="-122"/>
            </a:endParaRPr>
          </a:p>
        </p:txBody>
      </p:sp>
      <p:sp>
        <p:nvSpPr>
          <p:cNvPr id="5132" name="AutoShape 25"/>
          <p:cNvSpPr>
            <a:spLocks noChangeArrowheads="1"/>
          </p:cNvSpPr>
          <p:nvPr/>
        </p:nvSpPr>
        <p:spPr bwMode="gray">
          <a:xfrm>
            <a:off x="1008063" y="5129213"/>
            <a:ext cx="5003800" cy="333375"/>
          </a:xfrm>
          <a:prstGeom prst="roundRect">
            <a:avLst>
              <a:gd name="adj" fmla="val 7574"/>
            </a:avLst>
          </a:prstGeom>
          <a:noFill/>
          <a:ln w="28575" cap="rnd">
            <a:noFill/>
            <a:prstDash val="sysDot"/>
            <a:round/>
            <a:headEnd/>
            <a:tailEnd/>
          </a:ln>
        </p:spPr>
        <p:txBody>
          <a:bodyPr wrap="none" anchor="ctr"/>
          <a:lstStyle/>
          <a:p>
            <a:pPr eaLnBrk="0" hangingPunct="0">
              <a:buFont typeface="Arial" charset="0"/>
              <a:buChar char="•"/>
            </a:pPr>
            <a:r>
              <a:rPr lang="zh-CN" altLang="en-US" b="1" dirty="0">
                <a:solidFill>
                  <a:srgbClr val="FFFFFF"/>
                </a:solidFill>
                <a:cs typeface="Arial" charset="0"/>
              </a:rPr>
              <a:t>工程数据管理不规范、知识和经验难以沉淀、管理和再利用</a:t>
            </a:r>
            <a:endParaRPr lang="en-US" altLang="zh-CN" b="1" dirty="0">
              <a:solidFill>
                <a:srgbClr val="FFFFFF"/>
              </a:solidFill>
              <a:cs typeface="Arial" charset="0"/>
            </a:endParaRPr>
          </a:p>
        </p:txBody>
      </p:sp>
      <p:sp>
        <p:nvSpPr>
          <p:cNvPr id="5133" name="AutoShape 28"/>
          <p:cNvSpPr>
            <a:spLocks noChangeArrowheads="1"/>
          </p:cNvSpPr>
          <p:nvPr/>
        </p:nvSpPr>
        <p:spPr bwMode="gray">
          <a:xfrm>
            <a:off x="955675" y="4364038"/>
            <a:ext cx="7265988" cy="469900"/>
          </a:xfrm>
          <a:prstGeom prst="roundRect">
            <a:avLst>
              <a:gd name="adj" fmla="val 16667"/>
            </a:avLst>
          </a:prstGeom>
          <a:solidFill>
            <a:srgbClr val="D0A800"/>
          </a:solidFill>
          <a:ln w="12700" algn="ctr">
            <a:noFill/>
            <a:round/>
            <a:headEnd/>
            <a:tailEnd/>
          </a:ln>
        </p:spPr>
        <p:txBody>
          <a:bodyPr wrap="none" anchor="ctr"/>
          <a:lstStyle/>
          <a:p>
            <a:endParaRPr lang="zh-CN" altLang="en-US" b="1">
              <a:ea typeface="黑体" pitchFamily="2" charset="-122"/>
            </a:endParaRPr>
          </a:p>
        </p:txBody>
      </p:sp>
      <p:sp>
        <p:nvSpPr>
          <p:cNvPr id="5134" name="AutoShape 30"/>
          <p:cNvSpPr>
            <a:spLocks noChangeArrowheads="1"/>
          </p:cNvSpPr>
          <p:nvPr/>
        </p:nvSpPr>
        <p:spPr bwMode="gray">
          <a:xfrm>
            <a:off x="971550" y="4449763"/>
            <a:ext cx="5003800" cy="333375"/>
          </a:xfrm>
          <a:prstGeom prst="roundRect">
            <a:avLst>
              <a:gd name="adj" fmla="val 7574"/>
            </a:avLst>
          </a:prstGeom>
          <a:noFill/>
          <a:ln w="28575" cap="rnd">
            <a:noFill/>
            <a:prstDash val="sysDot"/>
            <a:round/>
            <a:headEnd/>
            <a:tailEnd/>
          </a:ln>
        </p:spPr>
        <p:txBody>
          <a:bodyPr wrap="none" anchor="ctr"/>
          <a:lstStyle/>
          <a:p>
            <a:pPr eaLnBrk="0" hangingPunct="0">
              <a:buFont typeface="Arial" charset="0"/>
              <a:buChar char="•"/>
            </a:pPr>
            <a:r>
              <a:rPr lang="zh-CN" altLang="en-US" b="1" dirty="0">
                <a:solidFill>
                  <a:srgbClr val="FFFFFF"/>
                </a:solidFill>
                <a:cs typeface="Arial" charset="0"/>
              </a:rPr>
              <a:t>过程</a:t>
            </a:r>
            <a:r>
              <a:rPr lang="zh-CN" altLang="zh-CN" b="1" dirty="0">
                <a:solidFill>
                  <a:srgbClr val="FFFFFF"/>
                </a:solidFill>
                <a:cs typeface="Arial" charset="0"/>
              </a:rPr>
              <a:t>数据没有</a:t>
            </a:r>
            <a:r>
              <a:rPr lang="zh-CN" altLang="en-US" b="1" dirty="0">
                <a:solidFill>
                  <a:srgbClr val="FFFFFF"/>
                </a:solidFill>
                <a:cs typeface="Arial" charset="0"/>
              </a:rPr>
              <a:t>记录</a:t>
            </a:r>
            <a:r>
              <a:rPr lang="zh-CN" altLang="zh-CN" b="1" dirty="0">
                <a:solidFill>
                  <a:srgbClr val="FFFFFF"/>
                </a:solidFill>
                <a:cs typeface="Arial" charset="0"/>
              </a:rPr>
              <a:t>，过程难以追溯</a:t>
            </a:r>
            <a:r>
              <a:rPr lang="zh-CN" altLang="en-US" b="1" dirty="0">
                <a:solidFill>
                  <a:srgbClr val="FFFFFF"/>
                </a:solidFill>
                <a:cs typeface="Arial" charset="0"/>
              </a:rPr>
              <a:t>和再</a:t>
            </a:r>
            <a:r>
              <a:rPr lang="zh-CN" altLang="en-US" b="1" dirty="0" smtClean="0">
                <a:solidFill>
                  <a:srgbClr val="FFFFFF"/>
                </a:solidFill>
                <a:cs typeface="Arial" charset="0"/>
              </a:rPr>
              <a:t>利用，方案迭代困难</a:t>
            </a:r>
            <a:endParaRPr lang="en-US" altLang="zh-CN" b="1" dirty="0">
              <a:solidFill>
                <a:srgbClr val="FFFFFF"/>
              </a:solidFill>
              <a:cs typeface="Arial" charset="0"/>
            </a:endParaRPr>
          </a:p>
        </p:txBody>
      </p:sp>
    </p:spTree>
    <p:extLst>
      <p:ext uri="{BB962C8B-B14F-4D97-AF65-F5344CB8AC3E}">
        <p14:creationId xmlns:p14="http://schemas.microsoft.com/office/powerpoint/2010/main" val="1210195418"/>
      </p:ext>
    </p:extLst>
  </p:cSld>
  <p:clrMapOvr>
    <a:masterClrMapping/>
  </p:clrMapOvr>
  <p:transition advTm="20594"/>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35"/>
          <p:cNvCxnSpPr/>
          <p:nvPr/>
        </p:nvCxnSpPr>
        <p:spPr bwMode="auto">
          <a:xfrm>
            <a:off x="5940152" y="1524854"/>
            <a:ext cx="792088" cy="1588"/>
          </a:xfrm>
          <a:prstGeom prst="line">
            <a:avLst/>
          </a:prstGeom>
          <a:ln w="57150">
            <a:solidFill>
              <a:schemeClr val="accent1">
                <a:lumMod val="90000"/>
              </a:schemeClr>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37" name="直接连接符 36"/>
          <p:cNvCxnSpPr/>
          <p:nvPr/>
        </p:nvCxnSpPr>
        <p:spPr bwMode="auto">
          <a:xfrm>
            <a:off x="5940152" y="2244934"/>
            <a:ext cx="792088" cy="1588"/>
          </a:xfrm>
          <a:prstGeom prst="line">
            <a:avLst/>
          </a:prstGeom>
          <a:ln w="57150">
            <a:solidFill>
              <a:schemeClr val="accent1">
                <a:lumMod val="90000"/>
              </a:schemeClr>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33" name="直接连接符 32"/>
          <p:cNvCxnSpPr/>
          <p:nvPr/>
        </p:nvCxnSpPr>
        <p:spPr bwMode="auto">
          <a:xfrm>
            <a:off x="2411760" y="1524854"/>
            <a:ext cx="792088" cy="1588"/>
          </a:xfrm>
          <a:prstGeom prst="line">
            <a:avLst/>
          </a:prstGeom>
          <a:ln w="57150">
            <a:solidFill>
              <a:schemeClr val="accent1">
                <a:lumMod val="90000"/>
              </a:schemeClr>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sp>
        <p:nvSpPr>
          <p:cNvPr id="2" name="标题 1"/>
          <p:cNvSpPr>
            <a:spLocks noGrp="1"/>
          </p:cNvSpPr>
          <p:nvPr>
            <p:ph type="title"/>
          </p:nvPr>
        </p:nvSpPr>
        <p:spPr/>
        <p:txBody>
          <a:bodyPr/>
          <a:lstStyle/>
          <a:p>
            <a:r>
              <a:rPr lang="zh-CN" altLang="en-US" dirty="0" smtClean="0"/>
              <a:t>数据管理</a:t>
            </a:r>
            <a:endParaRPr lang="zh-CN" altLang="en-US" dirty="0"/>
          </a:p>
        </p:txBody>
      </p:sp>
      <p:sp>
        <p:nvSpPr>
          <p:cNvPr id="25" name="圆角矩形 24"/>
          <p:cNvSpPr/>
          <p:nvPr/>
        </p:nvSpPr>
        <p:spPr bwMode="auto">
          <a:xfrm>
            <a:off x="3131840" y="980728"/>
            <a:ext cx="2880320" cy="1728192"/>
          </a:xfrm>
          <a:prstGeom prst="roundRect">
            <a:avLst/>
          </a:prstGeom>
          <a:solidFill>
            <a:schemeClr val="accent1"/>
          </a:solidFill>
          <a:ln w="9525" cap="flat" cmpd="sng" algn="ctr">
            <a:noFill/>
            <a:prstDash val="solid"/>
            <a:round/>
            <a:headEnd type="none" w="med" len="med"/>
            <a:tailEnd type="none" w="med" len="med"/>
          </a:ln>
          <a:effectLst>
            <a:outerShdw blurRad="107950" dist="12700" dir="5400000" algn="ctr">
              <a:srgbClr val="000000"/>
            </a:outerShdw>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29" name="TextBox 28"/>
          <p:cNvSpPr txBox="1"/>
          <p:nvPr/>
        </p:nvSpPr>
        <p:spPr>
          <a:xfrm>
            <a:off x="3491880" y="1124744"/>
            <a:ext cx="2160240" cy="461665"/>
          </a:xfrm>
          <a:prstGeom prst="rect">
            <a:avLst/>
          </a:prstGeom>
          <a:noFill/>
        </p:spPr>
        <p:txBody>
          <a:bodyPr wrap="square" rtlCol="0">
            <a:spAutoFit/>
          </a:bodyPr>
          <a:lstStyle/>
          <a:p>
            <a:pPr algn="ctr"/>
            <a:r>
              <a:rPr lang="zh-CN" altLang="en-US" sz="2400" b="1" dirty="0" smtClean="0"/>
              <a:t>数据管理</a:t>
            </a:r>
            <a:endParaRPr lang="zh-CN" altLang="en-US" sz="2400" b="1" dirty="0"/>
          </a:p>
        </p:txBody>
      </p:sp>
      <p:sp>
        <p:nvSpPr>
          <p:cNvPr id="38" name="TextBox 37"/>
          <p:cNvSpPr txBox="1"/>
          <p:nvPr/>
        </p:nvSpPr>
        <p:spPr>
          <a:xfrm>
            <a:off x="395536" y="1340768"/>
            <a:ext cx="1944216" cy="400110"/>
          </a:xfrm>
          <a:prstGeom prst="rect">
            <a:avLst/>
          </a:prstGeom>
          <a:noFill/>
        </p:spPr>
        <p:txBody>
          <a:bodyPr wrap="square" rtlCol="0">
            <a:spAutoFit/>
          </a:bodyPr>
          <a:lstStyle/>
          <a:p>
            <a:pPr algn="r"/>
            <a:r>
              <a:rPr lang="zh-CN" altLang="en-US" sz="2000" dirty="0" smtClean="0"/>
              <a:t>工作空间管理</a:t>
            </a:r>
            <a:endParaRPr lang="zh-CN" altLang="en-US" sz="2000" dirty="0"/>
          </a:p>
        </p:txBody>
      </p:sp>
      <p:sp>
        <p:nvSpPr>
          <p:cNvPr id="39" name="TextBox 38"/>
          <p:cNvSpPr txBox="1"/>
          <p:nvPr/>
        </p:nvSpPr>
        <p:spPr>
          <a:xfrm>
            <a:off x="6804248" y="1340768"/>
            <a:ext cx="1728192" cy="400110"/>
          </a:xfrm>
          <a:prstGeom prst="rect">
            <a:avLst/>
          </a:prstGeom>
          <a:noFill/>
        </p:spPr>
        <p:txBody>
          <a:bodyPr wrap="square" rtlCol="0">
            <a:spAutoFit/>
          </a:bodyPr>
          <a:lstStyle/>
          <a:p>
            <a:r>
              <a:rPr lang="zh-CN" altLang="en-US" sz="2000" dirty="0" smtClean="0"/>
              <a:t>附加</a:t>
            </a:r>
            <a:r>
              <a:rPr lang="en-US" altLang="zh-CN" sz="2000" dirty="0" smtClean="0"/>
              <a:t>CAE</a:t>
            </a:r>
            <a:r>
              <a:rPr lang="zh-CN" altLang="en-US" sz="2000" dirty="0" smtClean="0"/>
              <a:t>接口</a:t>
            </a:r>
            <a:endParaRPr lang="en-US" altLang="zh-CN" sz="2000" dirty="0" smtClean="0"/>
          </a:p>
        </p:txBody>
      </p:sp>
      <p:sp>
        <p:nvSpPr>
          <p:cNvPr id="40" name="TextBox 39"/>
          <p:cNvSpPr txBox="1"/>
          <p:nvPr/>
        </p:nvSpPr>
        <p:spPr>
          <a:xfrm>
            <a:off x="6804248" y="2060848"/>
            <a:ext cx="1296144" cy="400110"/>
          </a:xfrm>
          <a:prstGeom prst="rect">
            <a:avLst/>
          </a:prstGeom>
          <a:noFill/>
        </p:spPr>
        <p:txBody>
          <a:bodyPr wrap="square" rtlCol="0">
            <a:spAutoFit/>
          </a:bodyPr>
          <a:lstStyle/>
          <a:p>
            <a:r>
              <a:rPr lang="en-US" altLang="zh-CN" sz="2000" dirty="0" smtClean="0"/>
              <a:t>PDM</a:t>
            </a:r>
            <a:r>
              <a:rPr lang="zh-CN" altLang="en-US" sz="2000" dirty="0" smtClean="0"/>
              <a:t>接口</a:t>
            </a:r>
            <a:endParaRPr lang="en-US" altLang="zh-CN" sz="2000" dirty="0" smtClean="0"/>
          </a:p>
        </p:txBody>
      </p:sp>
      <p:sp>
        <p:nvSpPr>
          <p:cNvPr id="54" name="TextBox 53"/>
          <p:cNvSpPr txBox="1"/>
          <p:nvPr/>
        </p:nvSpPr>
        <p:spPr>
          <a:xfrm>
            <a:off x="1331640" y="3388930"/>
            <a:ext cx="1368152" cy="400110"/>
          </a:xfrm>
          <a:prstGeom prst="rect">
            <a:avLst/>
          </a:prstGeom>
          <a:noFill/>
        </p:spPr>
        <p:txBody>
          <a:bodyPr wrap="square" rtlCol="0">
            <a:spAutoFit/>
          </a:bodyPr>
          <a:lstStyle/>
          <a:p>
            <a:pPr algn="r"/>
            <a:r>
              <a:rPr lang="zh-CN" altLang="en-US" sz="2000" dirty="0" smtClean="0"/>
              <a:t>属性</a:t>
            </a:r>
            <a:endParaRPr lang="zh-CN" altLang="en-US" sz="2000" dirty="0"/>
          </a:p>
        </p:txBody>
      </p:sp>
      <p:sp>
        <p:nvSpPr>
          <p:cNvPr id="55" name="TextBox 54"/>
          <p:cNvSpPr txBox="1"/>
          <p:nvPr/>
        </p:nvSpPr>
        <p:spPr>
          <a:xfrm>
            <a:off x="1331640" y="3820978"/>
            <a:ext cx="1368152" cy="400110"/>
          </a:xfrm>
          <a:prstGeom prst="rect">
            <a:avLst/>
          </a:prstGeom>
          <a:noFill/>
        </p:spPr>
        <p:txBody>
          <a:bodyPr wrap="square" rtlCol="0">
            <a:spAutoFit/>
          </a:bodyPr>
          <a:lstStyle/>
          <a:p>
            <a:pPr algn="r"/>
            <a:r>
              <a:rPr lang="zh-CN" altLang="en-US" sz="2000" dirty="0" smtClean="0"/>
              <a:t>依存关系</a:t>
            </a:r>
            <a:endParaRPr lang="zh-CN" altLang="en-US" sz="2000" dirty="0"/>
          </a:p>
        </p:txBody>
      </p:sp>
      <p:sp>
        <p:nvSpPr>
          <p:cNvPr id="56" name="TextBox 55"/>
          <p:cNvSpPr txBox="1"/>
          <p:nvPr/>
        </p:nvSpPr>
        <p:spPr>
          <a:xfrm>
            <a:off x="1331640" y="4253026"/>
            <a:ext cx="1368152" cy="400110"/>
          </a:xfrm>
          <a:prstGeom prst="rect">
            <a:avLst/>
          </a:prstGeom>
          <a:noFill/>
        </p:spPr>
        <p:txBody>
          <a:bodyPr wrap="square" rtlCol="0">
            <a:spAutoFit/>
          </a:bodyPr>
          <a:lstStyle/>
          <a:p>
            <a:pPr algn="r"/>
            <a:r>
              <a:rPr lang="zh-CN" altLang="en-US" sz="2000" dirty="0" smtClean="0"/>
              <a:t>权限</a:t>
            </a:r>
            <a:endParaRPr lang="zh-CN" altLang="en-US" sz="2000" dirty="0"/>
          </a:p>
        </p:txBody>
      </p:sp>
      <p:cxnSp>
        <p:nvCxnSpPr>
          <p:cNvPr id="49" name="直接连接符 48"/>
          <p:cNvCxnSpPr/>
          <p:nvPr/>
        </p:nvCxnSpPr>
        <p:spPr bwMode="auto">
          <a:xfrm>
            <a:off x="2771004" y="3573016"/>
            <a:ext cx="719286" cy="1588"/>
          </a:xfrm>
          <a:prstGeom prst="line">
            <a:avLst/>
          </a:prstGeom>
          <a:ln w="57150">
            <a:solidFill>
              <a:srgbClr val="FFC000"/>
            </a:solidFill>
            <a:headEnd type="oval" w="med" len="med"/>
            <a:tailEnd type="oval" w="med" len="med"/>
          </a:ln>
        </p:spPr>
        <p:style>
          <a:lnRef idx="2">
            <a:schemeClr val="dk1"/>
          </a:lnRef>
          <a:fillRef idx="0">
            <a:schemeClr val="dk1"/>
          </a:fillRef>
          <a:effectRef idx="1">
            <a:schemeClr val="dk1"/>
          </a:effectRef>
          <a:fontRef idx="minor">
            <a:schemeClr val="tx1"/>
          </a:fontRef>
        </p:style>
      </p:cxnSp>
      <p:cxnSp>
        <p:nvCxnSpPr>
          <p:cNvPr id="51" name="直接连接符 50"/>
          <p:cNvCxnSpPr/>
          <p:nvPr/>
        </p:nvCxnSpPr>
        <p:spPr bwMode="auto">
          <a:xfrm>
            <a:off x="2771004" y="4005064"/>
            <a:ext cx="719286" cy="1588"/>
          </a:xfrm>
          <a:prstGeom prst="line">
            <a:avLst/>
          </a:prstGeom>
          <a:ln w="57150">
            <a:solidFill>
              <a:srgbClr val="FFC000"/>
            </a:solidFill>
            <a:headEnd type="oval" w="med" len="med"/>
            <a:tailEnd type="oval" w="med" len="med"/>
          </a:ln>
        </p:spPr>
        <p:style>
          <a:lnRef idx="2">
            <a:schemeClr val="dk1"/>
          </a:lnRef>
          <a:fillRef idx="0">
            <a:schemeClr val="dk1"/>
          </a:fillRef>
          <a:effectRef idx="1">
            <a:schemeClr val="dk1"/>
          </a:effectRef>
          <a:fontRef idx="minor">
            <a:schemeClr val="tx1"/>
          </a:fontRef>
        </p:style>
      </p:cxnSp>
      <p:cxnSp>
        <p:nvCxnSpPr>
          <p:cNvPr id="58" name="直接连接符 57"/>
          <p:cNvCxnSpPr/>
          <p:nvPr/>
        </p:nvCxnSpPr>
        <p:spPr bwMode="auto">
          <a:xfrm>
            <a:off x="2771004" y="4437112"/>
            <a:ext cx="719286" cy="1588"/>
          </a:xfrm>
          <a:prstGeom prst="line">
            <a:avLst/>
          </a:prstGeom>
          <a:ln w="57150">
            <a:solidFill>
              <a:srgbClr val="FFC000"/>
            </a:solidFill>
            <a:headEnd type="oval" w="med" len="med"/>
            <a:tailEnd type="oval" w="med" len="med"/>
          </a:ln>
        </p:spPr>
        <p:style>
          <a:lnRef idx="2">
            <a:schemeClr val="dk1"/>
          </a:lnRef>
          <a:fillRef idx="0">
            <a:schemeClr val="dk1"/>
          </a:fillRef>
          <a:effectRef idx="1">
            <a:schemeClr val="dk1"/>
          </a:effectRef>
          <a:fontRef idx="minor">
            <a:schemeClr val="tx1"/>
          </a:fontRef>
        </p:style>
      </p:cxnSp>
      <p:cxnSp>
        <p:nvCxnSpPr>
          <p:cNvPr id="78" name="直接连接符 77"/>
          <p:cNvCxnSpPr>
            <a:stCxn id="28" idx="3"/>
          </p:cNvCxnSpPr>
          <p:nvPr/>
        </p:nvCxnSpPr>
        <p:spPr bwMode="auto">
          <a:xfrm rot="5400000">
            <a:off x="2951026" y="4113076"/>
            <a:ext cx="3241154" cy="794"/>
          </a:xfrm>
          <a:prstGeom prst="line">
            <a:avLst/>
          </a:prstGeom>
          <a:ln w="57150">
            <a:solidFill>
              <a:srgbClr val="0070C0"/>
            </a:solidFill>
            <a:prstDash val="solid"/>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8" name="流程图: 磁盘 27"/>
          <p:cNvSpPr/>
          <p:nvPr/>
        </p:nvSpPr>
        <p:spPr bwMode="auto">
          <a:xfrm>
            <a:off x="3923928" y="1700808"/>
            <a:ext cx="1296144" cy="792088"/>
          </a:xfrm>
          <a:prstGeom prst="flowChartMagneticDisk">
            <a:avLst/>
          </a:prstGeom>
          <a:solidFill>
            <a:srgbClr val="FFFF00"/>
          </a:solidFill>
          <a:ln w="28575" cap="flat" cmpd="sng" algn="ctr">
            <a:solidFill>
              <a:srgbClr val="FFC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latin typeface="Arial" charset="0"/>
                <a:ea typeface="黑体" pitchFamily="2" charset="-122"/>
              </a:rPr>
              <a:t>数据</a:t>
            </a:r>
          </a:p>
        </p:txBody>
      </p:sp>
      <p:cxnSp>
        <p:nvCxnSpPr>
          <p:cNvPr id="81" name="直接连接符 80"/>
          <p:cNvCxnSpPr/>
          <p:nvPr/>
        </p:nvCxnSpPr>
        <p:spPr bwMode="auto">
          <a:xfrm>
            <a:off x="4572794" y="3140968"/>
            <a:ext cx="719286" cy="1588"/>
          </a:xfrm>
          <a:prstGeom prst="line">
            <a:avLst/>
          </a:prstGeom>
          <a:ln w="57150">
            <a:solidFill>
              <a:srgbClr val="0070C0"/>
            </a:solidFill>
            <a:prstDash val="solid"/>
            <a:headEnd type="oval" w="med" len="med"/>
            <a:tailEnd type="oval" w="med" len="med"/>
          </a:ln>
        </p:spPr>
        <p:style>
          <a:lnRef idx="2">
            <a:schemeClr val="dk1"/>
          </a:lnRef>
          <a:fillRef idx="0">
            <a:schemeClr val="dk1"/>
          </a:fillRef>
          <a:effectRef idx="1">
            <a:schemeClr val="dk1"/>
          </a:effectRef>
          <a:fontRef idx="minor">
            <a:schemeClr val="tx1"/>
          </a:fontRef>
        </p:style>
      </p:cxnSp>
      <p:sp>
        <p:nvSpPr>
          <p:cNvPr id="82" name="TextBox 81"/>
          <p:cNvSpPr txBox="1"/>
          <p:nvPr/>
        </p:nvSpPr>
        <p:spPr>
          <a:xfrm>
            <a:off x="5364088" y="2956882"/>
            <a:ext cx="1368152" cy="400110"/>
          </a:xfrm>
          <a:prstGeom prst="rect">
            <a:avLst/>
          </a:prstGeom>
          <a:noFill/>
        </p:spPr>
        <p:txBody>
          <a:bodyPr wrap="square" rtlCol="0">
            <a:spAutoFit/>
          </a:bodyPr>
          <a:lstStyle/>
          <a:p>
            <a:r>
              <a:rPr lang="zh-CN" altLang="en-US" sz="2000" dirty="0" smtClean="0"/>
              <a:t>上传下载</a:t>
            </a:r>
            <a:endParaRPr lang="zh-CN" altLang="en-US" sz="2000" dirty="0"/>
          </a:p>
        </p:txBody>
      </p:sp>
      <p:cxnSp>
        <p:nvCxnSpPr>
          <p:cNvPr id="83" name="直接连接符 82"/>
          <p:cNvCxnSpPr/>
          <p:nvPr/>
        </p:nvCxnSpPr>
        <p:spPr bwMode="auto">
          <a:xfrm>
            <a:off x="4572794" y="3573016"/>
            <a:ext cx="719286" cy="1588"/>
          </a:xfrm>
          <a:prstGeom prst="line">
            <a:avLst/>
          </a:prstGeom>
          <a:ln w="57150">
            <a:solidFill>
              <a:srgbClr val="0070C0"/>
            </a:solidFill>
            <a:prstDash val="solid"/>
            <a:headEnd type="oval" w="med" len="med"/>
            <a:tailEnd type="oval" w="med" len="med"/>
          </a:ln>
        </p:spPr>
        <p:style>
          <a:lnRef idx="2">
            <a:schemeClr val="dk1"/>
          </a:lnRef>
          <a:fillRef idx="0">
            <a:schemeClr val="dk1"/>
          </a:fillRef>
          <a:effectRef idx="1">
            <a:schemeClr val="dk1"/>
          </a:effectRef>
          <a:fontRef idx="minor">
            <a:schemeClr val="tx1"/>
          </a:fontRef>
        </p:style>
      </p:cxnSp>
      <p:sp>
        <p:nvSpPr>
          <p:cNvPr id="84" name="TextBox 83"/>
          <p:cNvSpPr txBox="1"/>
          <p:nvPr/>
        </p:nvSpPr>
        <p:spPr>
          <a:xfrm>
            <a:off x="5364088" y="3388930"/>
            <a:ext cx="2592288" cy="400110"/>
          </a:xfrm>
          <a:prstGeom prst="rect">
            <a:avLst/>
          </a:prstGeom>
          <a:noFill/>
        </p:spPr>
        <p:txBody>
          <a:bodyPr wrap="square" rtlCol="0">
            <a:spAutoFit/>
          </a:bodyPr>
          <a:lstStyle/>
          <a:p>
            <a:r>
              <a:rPr lang="zh-CN" altLang="en-US" sz="2000" dirty="0" smtClean="0"/>
              <a:t>元数据抽取</a:t>
            </a:r>
            <a:r>
              <a:rPr lang="en-US" altLang="zh-CN" sz="2000" dirty="0" smtClean="0"/>
              <a:t>/</a:t>
            </a:r>
            <a:r>
              <a:rPr lang="zh-CN" altLang="en-US" sz="2000" dirty="0" smtClean="0"/>
              <a:t>数据挖掘</a:t>
            </a:r>
          </a:p>
        </p:txBody>
      </p:sp>
      <p:cxnSp>
        <p:nvCxnSpPr>
          <p:cNvPr id="85" name="直接连接符 84"/>
          <p:cNvCxnSpPr/>
          <p:nvPr/>
        </p:nvCxnSpPr>
        <p:spPr bwMode="auto">
          <a:xfrm>
            <a:off x="4572794" y="4005064"/>
            <a:ext cx="719286" cy="1588"/>
          </a:xfrm>
          <a:prstGeom prst="line">
            <a:avLst/>
          </a:prstGeom>
          <a:ln w="57150">
            <a:solidFill>
              <a:srgbClr val="0070C0"/>
            </a:solidFill>
            <a:prstDash val="solid"/>
            <a:headEnd type="oval" w="med" len="med"/>
            <a:tailEnd type="oval" w="med" len="med"/>
          </a:ln>
        </p:spPr>
        <p:style>
          <a:lnRef idx="2">
            <a:schemeClr val="dk1"/>
          </a:lnRef>
          <a:fillRef idx="0">
            <a:schemeClr val="dk1"/>
          </a:fillRef>
          <a:effectRef idx="1">
            <a:schemeClr val="dk1"/>
          </a:effectRef>
          <a:fontRef idx="minor">
            <a:schemeClr val="tx1"/>
          </a:fontRef>
        </p:style>
      </p:cxnSp>
      <p:cxnSp>
        <p:nvCxnSpPr>
          <p:cNvPr id="87" name="直接连接符 86"/>
          <p:cNvCxnSpPr/>
          <p:nvPr/>
        </p:nvCxnSpPr>
        <p:spPr bwMode="auto">
          <a:xfrm>
            <a:off x="4572000" y="5301208"/>
            <a:ext cx="720080" cy="1588"/>
          </a:xfrm>
          <a:prstGeom prst="line">
            <a:avLst/>
          </a:prstGeom>
          <a:ln w="57150">
            <a:solidFill>
              <a:srgbClr val="0070C0"/>
            </a:solidFill>
            <a:prstDash val="solid"/>
            <a:headEnd type="oval" w="med" len="med"/>
            <a:tailEnd type="oval" w="med" len="med"/>
          </a:ln>
        </p:spPr>
        <p:style>
          <a:lnRef idx="2">
            <a:schemeClr val="dk1"/>
          </a:lnRef>
          <a:fillRef idx="0">
            <a:schemeClr val="dk1"/>
          </a:fillRef>
          <a:effectRef idx="1">
            <a:schemeClr val="dk1"/>
          </a:effectRef>
          <a:fontRef idx="minor">
            <a:schemeClr val="tx1"/>
          </a:fontRef>
        </p:style>
      </p:cxnSp>
      <p:cxnSp>
        <p:nvCxnSpPr>
          <p:cNvPr id="88" name="直接连接符 87"/>
          <p:cNvCxnSpPr/>
          <p:nvPr/>
        </p:nvCxnSpPr>
        <p:spPr bwMode="auto">
          <a:xfrm>
            <a:off x="4572000" y="5733256"/>
            <a:ext cx="720080" cy="1588"/>
          </a:xfrm>
          <a:prstGeom prst="line">
            <a:avLst/>
          </a:prstGeom>
          <a:ln w="57150">
            <a:solidFill>
              <a:srgbClr val="0070C0"/>
            </a:solidFill>
            <a:prstDash val="solid"/>
            <a:headEnd type="oval" w="med" len="med"/>
            <a:tailEnd type="oval" w="med" len="med"/>
          </a:ln>
        </p:spPr>
        <p:style>
          <a:lnRef idx="2">
            <a:schemeClr val="dk1"/>
          </a:lnRef>
          <a:fillRef idx="0">
            <a:schemeClr val="dk1"/>
          </a:fillRef>
          <a:effectRef idx="1">
            <a:schemeClr val="dk1"/>
          </a:effectRef>
          <a:fontRef idx="minor">
            <a:schemeClr val="tx1"/>
          </a:fontRef>
        </p:style>
      </p:cxnSp>
      <p:cxnSp>
        <p:nvCxnSpPr>
          <p:cNvPr id="92" name="直接连接符 91"/>
          <p:cNvCxnSpPr/>
          <p:nvPr/>
        </p:nvCxnSpPr>
        <p:spPr bwMode="auto">
          <a:xfrm>
            <a:off x="4572000" y="4869160"/>
            <a:ext cx="720080" cy="1588"/>
          </a:xfrm>
          <a:prstGeom prst="line">
            <a:avLst/>
          </a:prstGeom>
          <a:ln w="57150">
            <a:solidFill>
              <a:srgbClr val="0070C0"/>
            </a:solidFill>
            <a:prstDash val="solid"/>
            <a:headEnd type="oval" w="med" len="med"/>
            <a:tailEnd type="oval" w="med" len="med"/>
          </a:ln>
        </p:spPr>
        <p:style>
          <a:lnRef idx="2">
            <a:schemeClr val="dk1"/>
          </a:lnRef>
          <a:fillRef idx="0">
            <a:schemeClr val="dk1"/>
          </a:fillRef>
          <a:effectRef idx="1">
            <a:schemeClr val="dk1"/>
          </a:effectRef>
          <a:fontRef idx="minor">
            <a:schemeClr val="tx1"/>
          </a:fontRef>
        </p:style>
      </p:cxnSp>
      <p:sp>
        <p:nvSpPr>
          <p:cNvPr id="94" name="TextBox 93"/>
          <p:cNvSpPr txBox="1"/>
          <p:nvPr/>
        </p:nvSpPr>
        <p:spPr>
          <a:xfrm>
            <a:off x="5364088" y="3820978"/>
            <a:ext cx="1368152" cy="400110"/>
          </a:xfrm>
          <a:prstGeom prst="rect">
            <a:avLst/>
          </a:prstGeom>
          <a:noFill/>
        </p:spPr>
        <p:txBody>
          <a:bodyPr wrap="square" rtlCol="0">
            <a:spAutoFit/>
          </a:bodyPr>
          <a:lstStyle/>
          <a:p>
            <a:r>
              <a:rPr lang="zh-CN" altLang="en-US" sz="2000" dirty="0" smtClean="0"/>
              <a:t>版本控制</a:t>
            </a:r>
            <a:endParaRPr lang="zh-CN" altLang="en-US" sz="2000" dirty="0"/>
          </a:p>
        </p:txBody>
      </p:sp>
      <p:sp>
        <p:nvSpPr>
          <p:cNvPr id="103" name="TextBox 102"/>
          <p:cNvSpPr txBox="1"/>
          <p:nvPr/>
        </p:nvSpPr>
        <p:spPr>
          <a:xfrm>
            <a:off x="5364088" y="5117122"/>
            <a:ext cx="1728192" cy="400110"/>
          </a:xfrm>
          <a:prstGeom prst="rect">
            <a:avLst/>
          </a:prstGeom>
          <a:noFill/>
        </p:spPr>
        <p:txBody>
          <a:bodyPr wrap="square" rtlCol="0">
            <a:spAutoFit/>
          </a:bodyPr>
          <a:lstStyle/>
          <a:p>
            <a:r>
              <a:rPr lang="zh-CN" altLang="en-US" sz="2000" dirty="0" smtClean="0"/>
              <a:t>生命周期管理</a:t>
            </a:r>
            <a:endParaRPr lang="zh-CN" altLang="en-US" sz="2000" dirty="0"/>
          </a:p>
        </p:txBody>
      </p:sp>
      <p:sp>
        <p:nvSpPr>
          <p:cNvPr id="118" name="TextBox 117"/>
          <p:cNvSpPr txBox="1"/>
          <p:nvPr/>
        </p:nvSpPr>
        <p:spPr>
          <a:xfrm>
            <a:off x="5364088" y="4685074"/>
            <a:ext cx="1368152" cy="400110"/>
          </a:xfrm>
          <a:prstGeom prst="rect">
            <a:avLst/>
          </a:prstGeom>
          <a:noFill/>
        </p:spPr>
        <p:txBody>
          <a:bodyPr wrap="square" rtlCol="0">
            <a:spAutoFit/>
          </a:bodyPr>
          <a:lstStyle/>
          <a:p>
            <a:r>
              <a:rPr lang="zh-CN" altLang="en-US" sz="2000" dirty="0" smtClean="0"/>
              <a:t>检索</a:t>
            </a:r>
            <a:endParaRPr lang="zh-CN" altLang="en-US" sz="2000" dirty="0"/>
          </a:p>
        </p:txBody>
      </p:sp>
      <p:sp>
        <p:nvSpPr>
          <p:cNvPr id="119" name="TextBox 118"/>
          <p:cNvSpPr txBox="1"/>
          <p:nvPr/>
        </p:nvSpPr>
        <p:spPr>
          <a:xfrm>
            <a:off x="5364088" y="4253026"/>
            <a:ext cx="1368152" cy="400110"/>
          </a:xfrm>
          <a:prstGeom prst="rect">
            <a:avLst/>
          </a:prstGeom>
          <a:noFill/>
        </p:spPr>
        <p:txBody>
          <a:bodyPr wrap="square" rtlCol="0">
            <a:spAutoFit/>
          </a:bodyPr>
          <a:lstStyle/>
          <a:p>
            <a:r>
              <a:rPr lang="zh-CN" altLang="en-US" sz="2000" dirty="0" smtClean="0"/>
              <a:t>检入检出</a:t>
            </a:r>
            <a:endParaRPr lang="zh-CN" altLang="en-US" sz="2000" dirty="0"/>
          </a:p>
        </p:txBody>
      </p:sp>
      <p:cxnSp>
        <p:nvCxnSpPr>
          <p:cNvPr id="124" name="直接连接符 123"/>
          <p:cNvCxnSpPr/>
          <p:nvPr/>
        </p:nvCxnSpPr>
        <p:spPr bwMode="auto">
          <a:xfrm>
            <a:off x="4572794" y="4437112"/>
            <a:ext cx="719286" cy="1588"/>
          </a:xfrm>
          <a:prstGeom prst="line">
            <a:avLst/>
          </a:prstGeom>
          <a:ln w="57150">
            <a:solidFill>
              <a:srgbClr val="0070C0"/>
            </a:solidFill>
            <a:prstDash val="solid"/>
            <a:headEnd type="oval" w="med" len="med"/>
            <a:tailEnd type="oval" w="med" len="med"/>
          </a:ln>
        </p:spPr>
        <p:style>
          <a:lnRef idx="2">
            <a:schemeClr val="dk1"/>
          </a:lnRef>
          <a:fillRef idx="0">
            <a:schemeClr val="dk1"/>
          </a:fillRef>
          <a:effectRef idx="1">
            <a:schemeClr val="dk1"/>
          </a:effectRef>
          <a:fontRef idx="minor">
            <a:schemeClr val="tx1"/>
          </a:fontRef>
        </p:style>
      </p:cxnSp>
      <p:sp>
        <p:nvSpPr>
          <p:cNvPr id="125" name="TextBox 124"/>
          <p:cNvSpPr txBox="1"/>
          <p:nvPr/>
        </p:nvSpPr>
        <p:spPr>
          <a:xfrm>
            <a:off x="5364088" y="5549170"/>
            <a:ext cx="1368152" cy="400110"/>
          </a:xfrm>
          <a:prstGeom prst="rect">
            <a:avLst/>
          </a:prstGeom>
          <a:noFill/>
        </p:spPr>
        <p:txBody>
          <a:bodyPr wrap="square" rtlCol="0">
            <a:spAutoFit/>
          </a:bodyPr>
          <a:lstStyle/>
          <a:p>
            <a:r>
              <a:rPr lang="zh-CN" altLang="en-US" sz="2000" dirty="0" smtClean="0"/>
              <a:t>报告生成</a:t>
            </a:r>
            <a:endParaRPr lang="zh-CN" altLang="en-US" sz="2000" dirty="0"/>
          </a:p>
        </p:txBody>
      </p:sp>
      <p:cxnSp>
        <p:nvCxnSpPr>
          <p:cNvPr id="43" name="直接连接符 42"/>
          <p:cNvCxnSpPr/>
          <p:nvPr/>
        </p:nvCxnSpPr>
        <p:spPr bwMode="auto">
          <a:xfrm>
            <a:off x="2771800" y="3140968"/>
            <a:ext cx="719286" cy="1588"/>
          </a:xfrm>
          <a:prstGeom prst="line">
            <a:avLst/>
          </a:prstGeom>
          <a:ln w="57150">
            <a:solidFill>
              <a:srgbClr val="FFC000"/>
            </a:solidFill>
            <a:headEnd type="oval" w="med" len="med"/>
            <a:tailEnd type="oval" w="med" len="med"/>
          </a:ln>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1331640" y="2956882"/>
            <a:ext cx="1368152" cy="400110"/>
          </a:xfrm>
          <a:prstGeom prst="rect">
            <a:avLst/>
          </a:prstGeom>
          <a:noFill/>
        </p:spPr>
        <p:txBody>
          <a:bodyPr wrap="square" rtlCol="0">
            <a:spAutoFit/>
          </a:bodyPr>
          <a:lstStyle/>
          <a:p>
            <a:pPr algn="r"/>
            <a:r>
              <a:rPr lang="zh-CN" altLang="en-US" sz="2000" dirty="0" smtClean="0"/>
              <a:t>类型</a:t>
            </a:r>
            <a:endParaRPr lang="zh-CN" altLang="en-US" sz="2000" dirty="0"/>
          </a:p>
        </p:txBody>
      </p:sp>
      <p:cxnSp>
        <p:nvCxnSpPr>
          <p:cNvPr id="50" name="直接连接符 49"/>
          <p:cNvCxnSpPr/>
          <p:nvPr/>
        </p:nvCxnSpPr>
        <p:spPr bwMode="auto">
          <a:xfrm>
            <a:off x="2771004" y="4869160"/>
            <a:ext cx="720876" cy="1588"/>
          </a:xfrm>
          <a:prstGeom prst="line">
            <a:avLst/>
          </a:prstGeom>
          <a:ln w="57150">
            <a:solidFill>
              <a:srgbClr val="FFC000"/>
            </a:solidFill>
            <a:headEnd type="oval" w="med" len="med"/>
            <a:tailEnd type="oval" w="med" len="med"/>
          </a:ln>
        </p:spPr>
        <p:style>
          <a:lnRef idx="2">
            <a:schemeClr val="dk1"/>
          </a:lnRef>
          <a:fillRef idx="0">
            <a:schemeClr val="dk1"/>
          </a:fillRef>
          <a:effectRef idx="1">
            <a:schemeClr val="dk1"/>
          </a:effectRef>
          <a:fontRef idx="minor">
            <a:schemeClr val="tx1"/>
          </a:fontRef>
        </p:style>
      </p:cxnSp>
      <p:sp>
        <p:nvSpPr>
          <p:cNvPr id="52" name="TextBox 51"/>
          <p:cNvSpPr txBox="1"/>
          <p:nvPr/>
        </p:nvSpPr>
        <p:spPr>
          <a:xfrm>
            <a:off x="1331640" y="4685074"/>
            <a:ext cx="1368152" cy="400110"/>
          </a:xfrm>
          <a:prstGeom prst="rect">
            <a:avLst/>
          </a:prstGeom>
          <a:noFill/>
        </p:spPr>
        <p:txBody>
          <a:bodyPr wrap="square" rtlCol="0">
            <a:spAutoFit/>
          </a:bodyPr>
          <a:lstStyle/>
          <a:p>
            <a:pPr algn="r"/>
            <a:r>
              <a:rPr lang="zh-CN" altLang="en-US" sz="2000" dirty="0" smtClean="0"/>
              <a:t>元数据</a:t>
            </a:r>
            <a:endParaRPr lang="zh-CN" altLang="en-US" sz="2000" dirty="0"/>
          </a:p>
        </p:txBody>
      </p:sp>
      <p:cxnSp>
        <p:nvCxnSpPr>
          <p:cNvPr id="59" name="直接连接符 58"/>
          <p:cNvCxnSpPr/>
          <p:nvPr/>
        </p:nvCxnSpPr>
        <p:spPr bwMode="auto">
          <a:xfrm rot="5400000" flipH="1" flipV="1">
            <a:off x="3455876" y="3825044"/>
            <a:ext cx="1152128" cy="792088"/>
          </a:xfrm>
          <a:prstGeom prst="line">
            <a:avLst/>
          </a:prstGeom>
          <a:solidFill>
            <a:schemeClr val="accent1"/>
          </a:solidFill>
          <a:ln w="57150" cap="flat" cmpd="sng" algn="ctr">
            <a:solidFill>
              <a:schemeClr val="tx1"/>
            </a:solidFill>
            <a:prstDash val="sysDot"/>
            <a:round/>
            <a:headEnd type="none" w="med" len="med"/>
            <a:tailEnd type="none" w="med" len="med"/>
          </a:ln>
          <a:effectLst/>
        </p:spPr>
      </p:cxnSp>
      <p:cxnSp>
        <p:nvCxnSpPr>
          <p:cNvPr id="62" name="直接连接符 61"/>
          <p:cNvCxnSpPr/>
          <p:nvPr/>
        </p:nvCxnSpPr>
        <p:spPr bwMode="auto">
          <a:xfrm>
            <a:off x="2771800" y="5301208"/>
            <a:ext cx="720876" cy="1588"/>
          </a:xfrm>
          <a:prstGeom prst="line">
            <a:avLst/>
          </a:prstGeom>
          <a:ln w="57150">
            <a:solidFill>
              <a:srgbClr val="FFC000"/>
            </a:solidFill>
            <a:headEnd type="oval" w="med" len="med"/>
            <a:tailEnd type="oval" w="med" len="med"/>
          </a:ln>
        </p:spPr>
        <p:style>
          <a:lnRef idx="2">
            <a:schemeClr val="dk1"/>
          </a:lnRef>
          <a:fillRef idx="0">
            <a:schemeClr val="dk1"/>
          </a:fillRef>
          <a:effectRef idx="1">
            <a:schemeClr val="dk1"/>
          </a:effectRef>
          <a:fontRef idx="minor">
            <a:schemeClr val="tx1"/>
          </a:fontRef>
        </p:style>
      </p:cxnSp>
      <p:sp>
        <p:nvSpPr>
          <p:cNvPr id="63" name="TextBox 62"/>
          <p:cNvSpPr txBox="1"/>
          <p:nvPr/>
        </p:nvSpPr>
        <p:spPr>
          <a:xfrm>
            <a:off x="1332436" y="5117122"/>
            <a:ext cx="1368152" cy="400110"/>
          </a:xfrm>
          <a:prstGeom prst="rect">
            <a:avLst/>
          </a:prstGeom>
          <a:noFill/>
        </p:spPr>
        <p:txBody>
          <a:bodyPr wrap="square" rtlCol="0">
            <a:spAutoFit/>
          </a:bodyPr>
          <a:lstStyle/>
          <a:p>
            <a:pPr algn="r"/>
            <a:r>
              <a:rPr lang="zh-CN" altLang="en-US" sz="2000" dirty="0" smtClean="0"/>
              <a:t>版本</a:t>
            </a:r>
            <a:endParaRPr lang="zh-CN" altLang="en-US" sz="2000" dirty="0"/>
          </a:p>
        </p:txBody>
      </p:sp>
      <p:cxnSp>
        <p:nvCxnSpPr>
          <p:cNvPr id="70" name="直接连接符 69"/>
          <p:cNvCxnSpPr/>
          <p:nvPr/>
        </p:nvCxnSpPr>
        <p:spPr bwMode="auto">
          <a:xfrm>
            <a:off x="2772596" y="5733256"/>
            <a:ext cx="720876" cy="1588"/>
          </a:xfrm>
          <a:prstGeom prst="line">
            <a:avLst/>
          </a:prstGeom>
          <a:ln w="57150">
            <a:solidFill>
              <a:srgbClr val="FFC000"/>
            </a:solidFill>
            <a:headEnd type="oval" w="med" len="med"/>
            <a:tailEnd type="oval" w="med" len="med"/>
          </a:ln>
        </p:spPr>
        <p:style>
          <a:lnRef idx="2">
            <a:schemeClr val="dk1"/>
          </a:lnRef>
          <a:fillRef idx="0">
            <a:schemeClr val="dk1"/>
          </a:fillRef>
          <a:effectRef idx="1">
            <a:schemeClr val="dk1"/>
          </a:effectRef>
          <a:fontRef idx="minor">
            <a:schemeClr val="tx1"/>
          </a:fontRef>
        </p:style>
      </p:cxnSp>
      <p:sp>
        <p:nvSpPr>
          <p:cNvPr id="71" name="TextBox 70"/>
          <p:cNvSpPr txBox="1"/>
          <p:nvPr/>
        </p:nvSpPr>
        <p:spPr>
          <a:xfrm>
            <a:off x="1333232" y="5549170"/>
            <a:ext cx="1368152" cy="400110"/>
          </a:xfrm>
          <a:prstGeom prst="rect">
            <a:avLst/>
          </a:prstGeom>
          <a:noFill/>
        </p:spPr>
        <p:txBody>
          <a:bodyPr wrap="square" rtlCol="0">
            <a:spAutoFit/>
          </a:bodyPr>
          <a:lstStyle/>
          <a:p>
            <a:pPr algn="r"/>
            <a:r>
              <a:rPr lang="zh-CN" altLang="en-US" sz="2000" dirty="0" smtClean="0"/>
              <a:t>生命周期</a:t>
            </a:r>
            <a:endParaRPr lang="zh-CN" altLang="en-US" sz="2000" dirty="0"/>
          </a:p>
        </p:txBody>
      </p:sp>
      <p:cxnSp>
        <p:nvCxnSpPr>
          <p:cNvPr id="73" name="直接连接符 72"/>
          <p:cNvCxnSpPr/>
          <p:nvPr/>
        </p:nvCxnSpPr>
        <p:spPr bwMode="auto">
          <a:xfrm rot="5400000" flipH="1" flipV="1">
            <a:off x="3455876" y="4257092"/>
            <a:ext cx="1152128" cy="792088"/>
          </a:xfrm>
          <a:prstGeom prst="line">
            <a:avLst/>
          </a:prstGeom>
          <a:solidFill>
            <a:schemeClr val="accent1"/>
          </a:solidFill>
          <a:ln w="57150" cap="flat" cmpd="sng" algn="ctr">
            <a:solidFill>
              <a:schemeClr val="tx1"/>
            </a:solidFill>
            <a:prstDash val="sysDot"/>
            <a:round/>
            <a:headEnd type="none" w="med" len="med"/>
            <a:tailEnd type="none" w="med" len="med"/>
          </a:ln>
          <a:effectLst/>
        </p:spPr>
      </p:cxnSp>
      <p:cxnSp>
        <p:nvCxnSpPr>
          <p:cNvPr id="74" name="直接连接符 73"/>
          <p:cNvCxnSpPr/>
          <p:nvPr/>
        </p:nvCxnSpPr>
        <p:spPr bwMode="auto">
          <a:xfrm flipV="1">
            <a:off x="3635896" y="5301208"/>
            <a:ext cx="792088" cy="360040"/>
          </a:xfrm>
          <a:prstGeom prst="line">
            <a:avLst/>
          </a:prstGeom>
          <a:solidFill>
            <a:schemeClr val="accent1"/>
          </a:solidFill>
          <a:ln w="57150" cap="flat" cmpd="sng" algn="ctr">
            <a:solidFill>
              <a:schemeClr val="tx1"/>
            </a:solidFill>
            <a:prstDash val="sysDot"/>
            <a:round/>
            <a:headEnd type="none" w="med" len="med"/>
            <a:tailEnd type="none" w="med" len="med"/>
          </a:ln>
          <a:effectLst/>
        </p:spPr>
      </p:cxnSp>
      <p:cxnSp>
        <p:nvCxnSpPr>
          <p:cNvPr id="90" name="形状 89"/>
          <p:cNvCxnSpPr>
            <a:stCxn id="28" idx="2"/>
          </p:cNvCxnSpPr>
          <p:nvPr/>
        </p:nvCxnSpPr>
        <p:spPr bwMode="auto">
          <a:xfrm rot="10800000" flipV="1">
            <a:off x="3491880" y="2096852"/>
            <a:ext cx="432048" cy="3636404"/>
          </a:xfrm>
          <a:prstGeom prst="bentConnector2">
            <a:avLst/>
          </a:prstGeom>
          <a:solidFill>
            <a:schemeClr val="accent1"/>
          </a:solidFill>
          <a:ln w="57150" cap="flat" cmpd="sng" algn="ctr">
            <a:solidFill>
              <a:srgbClr val="FFC000"/>
            </a:solidFill>
            <a:prstDash val="solid"/>
            <a:round/>
            <a:headEnd type="none" w="med" len="med"/>
            <a:tailEnd type="none" w="med" len="med"/>
          </a:ln>
          <a:effectLst/>
        </p:spPr>
      </p:cxnSp>
    </p:spTree>
    <p:extLst>
      <p:ext uri="{BB962C8B-B14F-4D97-AF65-F5344CB8AC3E}">
        <p14:creationId xmlns:p14="http://schemas.microsoft.com/office/powerpoint/2010/main" val="33831085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数据管理</a:t>
            </a:r>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836712"/>
            <a:ext cx="8712968" cy="5784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53136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组合 1"/>
          <p:cNvGrpSpPr>
            <a:grpSpLocks/>
          </p:cNvGrpSpPr>
          <p:nvPr/>
        </p:nvGrpSpPr>
        <p:grpSpPr bwMode="auto">
          <a:xfrm>
            <a:off x="107950" y="692696"/>
            <a:ext cx="8928100" cy="6120408"/>
            <a:chOff x="323850" y="44624"/>
            <a:chExt cx="8424863" cy="6624736"/>
          </a:xfrm>
        </p:grpSpPr>
        <p:sp>
          <p:nvSpPr>
            <p:cNvPr id="40" name="矩形 39"/>
            <p:cNvSpPr/>
            <p:nvPr/>
          </p:nvSpPr>
          <p:spPr bwMode="auto">
            <a:xfrm>
              <a:off x="323850" y="44624"/>
              <a:ext cx="8424863" cy="6624736"/>
            </a:xfrm>
            <a:prstGeom prst="rect">
              <a:avLst/>
            </a:prstGeom>
            <a:solidFill>
              <a:srgbClr val="FFFF00"/>
            </a:solidFill>
            <a:ln w="9525">
              <a:solidFill>
                <a:schemeClr val="tx1"/>
              </a:solidFill>
              <a:tailEnd type="triangle"/>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zh-CN" altLang="en-US" sz="2400">
                <a:latin typeface="黑体" pitchFamily="49" charset="-122"/>
                <a:cs typeface="Times New Roman" pitchFamily="18" charset="0"/>
              </a:endParaRPr>
            </a:p>
          </p:txBody>
        </p:sp>
        <p:sp>
          <p:nvSpPr>
            <p:cNvPr id="41" name="矩形 40"/>
            <p:cNvSpPr/>
            <p:nvPr/>
          </p:nvSpPr>
          <p:spPr bwMode="auto">
            <a:xfrm>
              <a:off x="431707" y="591847"/>
              <a:ext cx="8201659" cy="892095"/>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专业应用系统</a:t>
              </a:r>
            </a:p>
          </p:txBody>
        </p:sp>
        <p:sp>
          <p:nvSpPr>
            <p:cNvPr id="42" name="矩形 41"/>
            <p:cNvSpPr/>
            <p:nvPr/>
          </p:nvSpPr>
          <p:spPr bwMode="auto">
            <a:xfrm>
              <a:off x="431707" y="1556085"/>
              <a:ext cx="8201659" cy="5021778"/>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基础支撑软件</a:t>
              </a:r>
            </a:p>
          </p:txBody>
        </p:sp>
        <p:sp>
          <p:nvSpPr>
            <p:cNvPr id="44" name="矩形 43"/>
            <p:cNvSpPr/>
            <p:nvPr/>
          </p:nvSpPr>
          <p:spPr bwMode="auto">
            <a:xfrm>
              <a:off x="3250981" y="3257577"/>
              <a:ext cx="2536148" cy="1400608"/>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协同仿真管理</a:t>
              </a:r>
            </a:p>
          </p:txBody>
        </p:sp>
        <p:sp>
          <p:nvSpPr>
            <p:cNvPr id="45" name="矩形 44"/>
            <p:cNvSpPr/>
            <p:nvPr/>
          </p:nvSpPr>
          <p:spPr bwMode="auto">
            <a:xfrm>
              <a:off x="5966891" y="3257577"/>
              <a:ext cx="2536147" cy="1400608"/>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多学科集成优化</a:t>
              </a:r>
            </a:p>
          </p:txBody>
        </p:sp>
        <p:sp>
          <p:nvSpPr>
            <p:cNvPr id="46" name="矩形 45"/>
            <p:cNvSpPr/>
            <p:nvPr/>
          </p:nvSpPr>
          <p:spPr bwMode="auto">
            <a:xfrm>
              <a:off x="533573" y="943759"/>
              <a:ext cx="1075578"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履带总体</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47" name="矩形 46"/>
            <p:cNvSpPr/>
            <p:nvPr/>
          </p:nvSpPr>
          <p:spPr bwMode="auto">
            <a:xfrm>
              <a:off x="3980517" y="943759"/>
              <a:ext cx="1075578"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防护专业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48" name="矩形 47"/>
            <p:cNvSpPr/>
            <p:nvPr/>
          </p:nvSpPr>
          <p:spPr bwMode="auto">
            <a:xfrm>
              <a:off x="5129497" y="943759"/>
              <a:ext cx="1075578"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轮式总体</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49" name="矩形 48"/>
            <p:cNvSpPr/>
            <p:nvPr/>
          </p:nvSpPr>
          <p:spPr bwMode="auto">
            <a:xfrm>
              <a:off x="6278479" y="943759"/>
              <a:ext cx="1074080"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行动专业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50" name="矩形 49"/>
            <p:cNvSpPr/>
            <p:nvPr/>
          </p:nvSpPr>
          <p:spPr bwMode="auto">
            <a:xfrm>
              <a:off x="7425962" y="943759"/>
              <a:ext cx="1077076"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en-US" altLang="zh-CN" sz="1400">
                  <a:solidFill>
                    <a:schemeClr val="tx1"/>
                  </a:solidFill>
                  <a:latin typeface="黑体" pitchFamily="49" charset="-122"/>
                </a:rPr>
                <a:t>…….</a:t>
              </a:r>
              <a:endParaRPr lang="zh-CN" altLang="en-US" sz="1400">
                <a:solidFill>
                  <a:schemeClr val="tx1"/>
                </a:solidFill>
                <a:latin typeface="黑体" pitchFamily="49" charset="-122"/>
              </a:endParaRPr>
            </a:p>
          </p:txBody>
        </p:sp>
        <p:sp>
          <p:nvSpPr>
            <p:cNvPr id="52" name="矩形 51"/>
            <p:cNvSpPr/>
            <p:nvPr/>
          </p:nvSpPr>
          <p:spPr bwMode="auto">
            <a:xfrm>
              <a:off x="533573" y="4730327"/>
              <a:ext cx="7969465" cy="85866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过程数据管理</a:t>
              </a:r>
            </a:p>
          </p:txBody>
        </p:sp>
        <p:sp>
          <p:nvSpPr>
            <p:cNvPr id="53" name="矩形 52"/>
            <p:cNvSpPr/>
            <p:nvPr/>
          </p:nvSpPr>
          <p:spPr bwMode="auto">
            <a:xfrm>
              <a:off x="533573" y="3257577"/>
              <a:ext cx="2534649" cy="1400608"/>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设计导航</a:t>
              </a:r>
            </a:p>
          </p:txBody>
        </p:sp>
        <p:sp>
          <p:nvSpPr>
            <p:cNvPr id="59" name="矩形 58"/>
            <p:cNvSpPr/>
            <p:nvPr/>
          </p:nvSpPr>
          <p:spPr bwMode="auto">
            <a:xfrm>
              <a:off x="740299" y="5124468"/>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元数据管理</a:t>
              </a:r>
            </a:p>
          </p:txBody>
        </p:sp>
        <p:sp>
          <p:nvSpPr>
            <p:cNvPr id="60" name="矩形 59"/>
            <p:cNvSpPr/>
            <p:nvPr/>
          </p:nvSpPr>
          <p:spPr bwMode="auto">
            <a:xfrm>
              <a:off x="2028596" y="5124468"/>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数据可视化</a:t>
              </a:r>
            </a:p>
          </p:txBody>
        </p:sp>
        <p:sp>
          <p:nvSpPr>
            <p:cNvPr id="61" name="矩形 60"/>
            <p:cNvSpPr/>
            <p:nvPr/>
          </p:nvSpPr>
          <p:spPr bwMode="auto">
            <a:xfrm>
              <a:off x="3319889" y="5124468"/>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数据对比</a:t>
              </a:r>
            </a:p>
          </p:txBody>
        </p:sp>
        <p:sp>
          <p:nvSpPr>
            <p:cNvPr id="62" name="矩形 61"/>
            <p:cNvSpPr/>
            <p:nvPr/>
          </p:nvSpPr>
          <p:spPr bwMode="auto">
            <a:xfrm>
              <a:off x="4608186" y="5124468"/>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数据谱系</a:t>
              </a:r>
            </a:p>
          </p:txBody>
        </p:sp>
        <p:sp>
          <p:nvSpPr>
            <p:cNvPr id="63" name="矩形 62"/>
            <p:cNvSpPr/>
            <p:nvPr/>
          </p:nvSpPr>
          <p:spPr bwMode="auto">
            <a:xfrm>
              <a:off x="5899479" y="5124468"/>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多视图管理</a:t>
              </a:r>
            </a:p>
          </p:txBody>
        </p:sp>
        <p:sp>
          <p:nvSpPr>
            <p:cNvPr id="64" name="矩形 63"/>
            <p:cNvSpPr/>
            <p:nvPr/>
          </p:nvSpPr>
          <p:spPr bwMode="auto">
            <a:xfrm>
              <a:off x="7187776" y="5124468"/>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数据备份恢复</a:t>
              </a:r>
            </a:p>
          </p:txBody>
        </p:sp>
        <p:sp>
          <p:nvSpPr>
            <p:cNvPr id="65" name="矩形 64"/>
            <p:cNvSpPr/>
            <p:nvPr/>
          </p:nvSpPr>
          <p:spPr bwMode="auto">
            <a:xfrm>
              <a:off x="1682554" y="943759"/>
              <a:ext cx="1077076"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炮塔专业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66" name="矩形 65"/>
            <p:cNvSpPr/>
            <p:nvPr/>
          </p:nvSpPr>
          <p:spPr bwMode="auto">
            <a:xfrm>
              <a:off x="2831535" y="943759"/>
              <a:ext cx="1077077" cy="469801"/>
            </a:xfrm>
            <a:prstGeom prst="rect">
              <a:avLst/>
            </a:prstGeom>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zh-CN" altLang="en-US" sz="1400" dirty="0">
                  <a:solidFill>
                    <a:schemeClr val="tx1"/>
                  </a:solidFill>
                  <a:latin typeface="黑体" pitchFamily="49" charset="-122"/>
                </a:rPr>
                <a:t>传动专业</a:t>
              </a:r>
              <a:r>
                <a:rPr lang="en-US" altLang="zh-CN" sz="1400" dirty="0">
                  <a:solidFill>
                    <a:schemeClr val="tx1"/>
                  </a:solidFill>
                  <a:latin typeface="黑体" pitchFamily="49" charset="-122"/>
                </a:rPr>
                <a:t/>
              </a:r>
              <a:br>
                <a:rPr lang="en-US" altLang="zh-CN" sz="1400" dirty="0">
                  <a:solidFill>
                    <a:schemeClr val="tx1"/>
                  </a:solidFill>
                  <a:latin typeface="黑体" pitchFamily="49" charset="-122"/>
                </a:rPr>
              </a:br>
              <a:r>
                <a:rPr lang="zh-CN" altLang="en-US" sz="1400" dirty="0">
                  <a:solidFill>
                    <a:schemeClr val="tx1"/>
                  </a:solidFill>
                  <a:latin typeface="黑体" pitchFamily="49" charset="-122"/>
                </a:rPr>
                <a:t>专业环境</a:t>
              </a:r>
            </a:p>
          </p:txBody>
        </p:sp>
        <p:sp>
          <p:nvSpPr>
            <p:cNvPr id="68" name="矩形 67"/>
            <p:cNvSpPr/>
            <p:nvPr/>
          </p:nvSpPr>
          <p:spPr bwMode="auto">
            <a:xfrm>
              <a:off x="621956" y="3609488"/>
              <a:ext cx="1178941"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设计过程定义</a:t>
              </a:r>
            </a:p>
          </p:txBody>
        </p:sp>
        <p:sp>
          <p:nvSpPr>
            <p:cNvPr id="69" name="矩形 68"/>
            <p:cNvSpPr/>
            <p:nvPr/>
          </p:nvSpPr>
          <p:spPr bwMode="auto">
            <a:xfrm>
              <a:off x="1859321" y="3609488"/>
              <a:ext cx="1131004"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设计工具封装</a:t>
              </a:r>
            </a:p>
          </p:txBody>
        </p:sp>
        <p:sp>
          <p:nvSpPr>
            <p:cNvPr id="70" name="矩形 69"/>
            <p:cNvSpPr/>
            <p:nvPr/>
          </p:nvSpPr>
          <p:spPr bwMode="auto">
            <a:xfrm>
              <a:off x="621956" y="4153192"/>
              <a:ext cx="1178941"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设计过程管理</a:t>
              </a:r>
            </a:p>
          </p:txBody>
        </p:sp>
        <p:sp>
          <p:nvSpPr>
            <p:cNvPr id="71" name="矩形 70"/>
            <p:cNvSpPr/>
            <p:nvPr/>
          </p:nvSpPr>
          <p:spPr bwMode="auto">
            <a:xfrm>
              <a:off x="1859321" y="4153192"/>
              <a:ext cx="1131004"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设计过程监控</a:t>
              </a:r>
            </a:p>
          </p:txBody>
        </p:sp>
        <p:sp>
          <p:nvSpPr>
            <p:cNvPr id="72" name="矩形 71"/>
            <p:cNvSpPr/>
            <p:nvPr/>
          </p:nvSpPr>
          <p:spPr bwMode="auto">
            <a:xfrm>
              <a:off x="3355842" y="3641160"/>
              <a:ext cx="1178942"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仿真工具集成</a:t>
              </a:r>
            </a:p>
          </p:txBody>
        </p:sp>
        <p:sp>
          <p:nvSpPr>
            <p:cNvPr id="73" name="矩形 72"/>
            <p:cNvSpPr/>
            <p:nvPr/>
          </p:nvSpPr>
          <p:spPr bwMode="auto">
            <a:xfrm>
              <a:off x="4593206" y="3641160"/>
              <a:ext cx="1131005"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仿真向导模板</a:t>
              </a:r>
            </a:p>
          </p:txBody>
        </p:sp>
        <p:sp>
          <p:nvSpPr>
            <p:cNvPr id="87" name="矩形 86"/>
            <p:cNvSpPr/>
            <p:nvPr/>
          </p:nvSpPr>
          <p:spPr bwMode="auto">
            <a:xfrm>
              <a:off x="533573" y="1916794"/>
              <a:ext cx="7987441" cy="125632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smtClean="0">
                  <a:solidFill>
                    <a:schemeClr val="tx1"/>
                  </a:solidFill>
                  <a:latin typeface="黑体" pitchFamily="49" charset="-122"/>
                </a:rPr>
                <a:t>研发过程协同管理</a:t>
              </a:r>
              <a:endParaRPr lang="zh-CN" altLang="en-US" sz="1600" dirty="0">
                <a:solidFill>
                  <a:schemeClr val="tx1"/>
                </a:solidFill>
                <a:latin typeface="黑体" pitchFamily="49" charset="-122"/>
              </a:endParaRPr>
            </a:p>
          </p:txBody>
        </p:sp>
        <p:sp>
          <p:nvSpPr>
            <p:cNvPr id="74" name="矩形 73"/>
            <p:cNvSpPr/>
            <p:nvPr/>
          </p:nvSpPr>
          <p:spPr bwMode="auto">
            <a:xfrm>
              <a:off x="3355842" y="4186623"/>
              <a:ext cx="1178942" cy="39942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仿真过程集成</a:t>
              </a:r>
            </a:p>
          </p:txBody>
        </p:sp>
        <p:sp>
          <p:nvSpPr>
            <p:cNvPr id="75" name="矩形 74"/>
            <p:cNvSpPr/>
            <p:nvPr/>
          </p:nvSpPr>
          <p:spPr bwMode="auto">
            <a:xfrm>
              <a:off x="4593206" y="4186623"/>
              <a:ext cx="1131005" cy="39942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资源任务调度</a:t>
              </a:r>
            </a:p>
          </p:txBody>
        </p:sp>
        <p:sp>
          <p:nvSpPr>
            <p:cNvPr id="76" name="矩形 75"/>
            <p:cNvSpPr/>
            <p:nvPr/>
          </p:nvSpPr>
          <p:spPr bwMode="auto">
            <a:xfrm>
              <a:off x="6092724" y="3649959"/>
              <a:ext cx="1178941"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优化流程定义</a:t>
              </a:r>
            </a:p>
          </p:txBody>
        </p:sp>
        <p:sp>
          <p:nvSpPr>
            <p:cNvPr id="77" name="矩形 76"/>
            <p:cNvSpPr/>
            <p:nvPr/>
          </p:nvSpPr>
          <p:spPr bwMode="auto">
            <a:xfrm>
              <a:off x="7330089" y="3649959"/>
              <a:ext cx="1131004"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优化组件封装</a:t>
              </a:r>
            </a:p>
          </p:txBody>
        </p:sp>
        <p:sp>
          <p:nvSpPr>
            <p:cNvPr id="78" name="矩形 77"/>
            <p:cNvSpPr/>
            <p:nvPr/>
          </p:nvSpPr>
          <p:spPr bwMode="auto">
            <a:xfrm>
              <a:off x="6092724" y="4193661"/>
              <a:ext cx="1178941"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多方案对比</a:t>
              </a:r>
            </a:p>
          </p:txBody>
        </p:sp>
        <p:sp>
          <p:nvSpPr>
            <p:cNvPr id="79" name="矩形 78"/>
            <p:cNvSpPr/>
            <p:nvPr/>
          </p:nvSpPr>
          <p:spPr bwMode="auto">
            <a:xfrm>
              <a:off x="7330089" y="4193661"/>
              <a:ext cx="1131004" cy="40117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多学科优化</a:t>
              </a:r>
            </a:p>
          </p:txBody>
        </p:sp>
        <p:sp>
          <p:nvSpPr>
            <p:cNvPr id="80" name="矩形 79"/>
            <p:cNvSpPr/>
            <p:nvPr/>
          </p:nvSpPr>
          <p:spPr bwMode="auto">
            <a:xfrm>
              <a:off x="539565" y="5666412"/>
              <a:ext cx="7969465" cy="858664"/>
            </a:xfrm>
            <a:prstGeom prst="rect">
              <a:avLst/>
            </a:prstGeom>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工程资源管理</a:t>
              </a:r>
            </a:p>
          </p:txBody>
        </p:sp>
        <p:sp>
          <p:nvSpPr>
            <p:cNvPr id="81" name="矩形 80"/>
            <p:cNvSpPr/>
            <p:nvPr/>
          </p:nvSpPr>
          <p:spPr bwMode="auto">
            <a:xfrm>
              <a:off x="746292" y="6060553"/>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流程模板库</a:t>
              </a:r>
            </a:p>
          </p:txBody>
        </p:sp>
        <p:sp>
          <p:nvSpPr>
            <p:cNvPr id="82" name="矩形 81"/>
            <p:cNvSpPr/>
            <p:nvPr/>
          </p:nvSpPr>
          <p:spPr bwMode="auto">
            <a:xfrm>
              <a:off x="2034589" y="6060553"/>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设计模型库</a:t>
              </a:r>
            </a:p>
          </p:txBody>
        </p:sp>
        <p:sp>
          <p:nvSpPr>
            <p:cNvPr id="83" name="矩形 82"/>
            <p:cNvSpPr/>
            <p:nvPr/>
          </p:nvSpPr>
          <p:spPr bwMode="auto">
            <a:xfrm>
              <a:off x="3325882" y="6060553"/>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仿真模板库</a:t>
              </a:r>
            </a:p>
          </p:txBody>
        </p:sp>
        <p:sp>
          <p:nvSpPr>
            <p:cNvPr id="84" name="矩形 83"/>
            <p:cNvSpPr/>
            <p:nvPr/>
          </p:nvSpPr>
          <p:spPr bwMode="auto">
            <a:xfrm>
              <a:off x="4614179" y="6060553"/>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优化模型库</a:t>
              </a:r>
            </a:p>
          </p:txBody>
        </p:sp>
        <p:sp>
          <p:nvSpPr>
            <p:cNvPr id="85" name="矩形 84"/>
            <p:cNvSpPr/>
            <p:nvPr/>
          </p:nvSpPr>
          <p:spPr bwMode="auto">
            <a:xfrm>
              <a:off x="5905472" y="6060553"/>
              <a:ext cx="1151978"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设计知识库</a:t>
              </a:r>
            </a:p>
          </p:txBody>
        </p:sp>
        <p:sp>
          <p:nvSpPr>
            <p:cNvPr id="86" name="矩形 85"/>
            <p:cNvSpPr/>
            <p:nvPr/>
          </p:nvSpPr>
          <p:spPr bwMode="auto">
            <a:xfrm>
              <a:off x="7193769" y="6060553"/>
              <a:ext cx="1153475" cy="39238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solidFill>
                    <a:schemeClr val="tx1"/>
                  </a:solidFill>
                </a:rPr>
                <a:t>仿真知识库</a:t>
              </a:r>
            </a:p>
          </p:txBody>
        </p:sp>
        <p:sp>
          <p:nvSpPr>
            <p:cNvPr id="88" name="矩形 87"/>
            <p:cNvSpPr/>
            <p:nvPr/>
          </p:nvSpPr>
          <p:spPr bwMode="auto">
            <a:xfrm>
              <a:off x="533573" y="2288061"/>
              <a:ext cx="3938294" cy="885057"/>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流程管理</a:t>
              </a:r>
            </a:p>
          </p:txBody>
        </p:sp>
        <p:sp>
          <p:nvSpPr>
            <p:cNvPr id="89" name="矩形 88"/>
            <p:cNvSpPr/>
            <p:nvPr/>
          </p:nvSpPr>
          <p:spPr bwMode="auto">
            <a:xfrm>
              <a:off x="2578370"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流程监控</a:t>
              </a:r>
            </a:p>
          </p:txBody>
        </p:sp>
        <p:sp>
          <p:nvSpPr>
            <p:cNvPr id="90" name="矩形 89"/>
            <p:cNvSpPr/>
            <p:nvPr/>
          </p:nvSpPr>
          <p:spPr bwMode="auto">
            <a:xfrm>
              <a:off x="584505" y="2654049"/>
              <a:ext cx="898812"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流程定义</a:t>
              </a:r>
            </a:p>
          </p:txBody>
        </p:sp>
        <p:sp>
          <p:nvSpPr>
            <p:cNvPr id="91" name="矩形 90"/>
            <p:cNvSpPr/>
            <p:nvPr/>
          </p:nvSpPr>
          <p:spPr bwMode="auto">
            <a:xfrm>
              <a:off x="1580689"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流程执行</a:t>
              </a:r>
            </a:p>
          </p:txBody>
        </p:sp>
        <p:sp>
          <p:nvSpPr>
            <p:cNvPr id="92" name="矩形 91"/>
            <p:cNvSpPr/>
            <p:nvPr/>
          </p:nvSpPr>
          <p:spPr bwMode="auto">
            <a:xfrm>
              <a:off x="3576051"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应用集成</a:t>
              </a:r>
            </a:p>
          </p:txBody>
        </p:sp>
        <p:sp>
          <p:nvSpPr>
            <p:cNvPr id="93" name="矩形 92"/>
            <p:cNvSpPr/>
            <p:nvPr/>
          </p:nvSpPr>
          <p:spPr bwMode="auto">
            <a:xfrm>
              <a:off x="4536281" y="2281023"/>
              <a:ext cx="3984733" cy="886817"/>
            </a:xfrm>
            <a:prstGeom prst="rect">
              <a:avLst/>
            </a:prstGeom>
            <a:solidFill>
              <a:schemeClr val="accent3">
                <a:lumMod val="20000"/>
                <a:lumOff val="80000"/>
              </a:schemeClr>
            </a:solidFill>
            <a:ln>
              <a:tailEnd type="triangle"/>
            </a:ln>
          </p:spPr>
          <p:style>
            <a:lnRef idx="1">
              <a:schemeClr val="accent3"/>
            </a:lnRef>
            <a:fillRef idx="2">
              <a:schemeClr val="accent3"/>
            </a:fillRef>
            <a:effectRef idx="1">
              <a:schemeClr val="accent3"/>
            </a:effectRef>
            <a:fontRef idx="minor">
              <a:schemeClr val="dk1"/>
            </a:fontRef>
          </p:style>
          <p:txBody>
            <a:bodyPr/>
            <a:lstStyle/>
            <a:p>
              <a:pPr algn="ctr" fontAlgn="auto">
                <a:spcBef>
                  <a:spcPts val="0"/>
                </a:spcBef>
                <a:spcAft>
                  <a:spcPts val="0"/>
                </a:spcAft>
                <a:defRPr/>
              </a:pPr>
              <a:r>
                <a:rPr lang="zh-CN" altLang="en-US" sz="1600" dirty="0">
                  <a:solidFill>
                    <a:schemeClr val="tx1"/>
                  </a:solidFill>
                  <a:latin typeface="黑体" pitchFamily="49" charset="-122"/>
                </a:rPr>
                <a:t>协同任务管理</a:t>
              </a:r>
            </a:p>
          </p:txBody>
        </p:sp>
        <p:sp>
          <p:nvSpPr>
            <p:cNvPr id="94" name="矩形 93"/>
            <p:cNvSpPr/>
            <p:nvPr/>
          </p:nvSpPr>
          <p:spPr bwMode="auto">
            <a:xfrm>
              <a:off x="4573732"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任务管理</a:t>
              </a:r>
            </a:p>
          </p:txBody>
        </p:sp>
        <p:sp>
          <p:nvSpPr>
            <p:cNvPr id="95" name="矩形 94"/>
            <p:cNvSpPr/>
            <p:nvPr/>
          </p:nvSpPr>
          <p:spPr bwMode="auto">
            <a:xfrm>
              <a:off x="5571414"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任务执行</a:t>
              </a:r>
            </a:p>
          </p:txBody>
        </p:sp>
        <p:sp>
          <p:nvSpPr>
            <p:cNvPr id="96" name="矩形 95"/>
            <p:cNvSpPr/>
            <p:nvPr/>
          </p:nvSpPr>
          <p:spPr bwMode="auto">
            <a:xfrm>
              <a:off x="7566776" y="2654049"/>
              <a:ext cx="898812"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任务统计</a:t>
              </a:r>
            </a:p>
          </p:txBody>
        </p:sp>
        <p:sp>
          <p:nvSpPr>
            <p:cNvPr id="97" name="矩形 96"/>
            <p:cNvSpPr/>
            <p:nvPr/>
          </p:nvSpPr>
          <p:spPr bwMode="auto">
            <a:xfrm>
              <a:off x="6569095" y="2654049"/>
              <a:ext cx="900309" cy="399419"/>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1200" dirty="0">
                  <a:latin typeface="黑体" pitchFamily="49" charset="-122"/>
                </a:rPr>
                <a:t>任务监控</a:t>
              </a:r>
            </a:p>
          </p:txBody>
        </p:sp>
      </p:grpSp>
      <p:sp>
        <p:nvSpPr>
          <p:cNvPr id="54" name="标题 8"/>
          <p:cNvSpPr>
            <a:spLocks noGrp="1"/>
          </p:cNvSpPr>
          <p:nvPr>
            <p:ph type="title"/>
          </p:nvPr>
        </p:nvSpPr>
        <p:spPr>
          <a:xfrm>
            <a:off x="142875" y="44450"/>
            <a:ext cx="6229350" cy="669925"/>
          </a:xfrm>
        </p:spPr>
        <p:txBody>
          <a:bodyPr rtlCol="0"/>
          <a:lstStyle/>
          <a:p>
            <a:pPr eaLnBrk="1" fontAlgn="auto" hangingPunct="1">
              <a:spcAft>
                <a:spcPts val="0"/>
              </a:spcAft>
              <a:defRPr/>
            </a:pPr>
            <a:r>
              <a:rPr lang="zh-CN" altLang="en-US" dirty="0" smtClean="0"/>
              <a:t>平台架构</a:t>
            </a:r>
            <a:endParaRPr lang="zh-CN" altLang="en-US" dirty="0"/>
          </a:p>
        </p:txBody>
      </p:sp>
      <p:sp>
        <p:nvSpPr>
          <p:cNvPr id="2" name="圆角矩形 1"/>
          <p:cNvSpPr/>
          <p:nvPr/>
        </p:nvSpPr>
        <p:spPr bwMode="auto">
          <a:xfrm>
            <a:off x="196849" y="764704"/>
            <a:ext cx="8691563" cy="393527"/>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58" name="矩形 53"/>
          <p:cNvSpPr>
            <a:spLocks noChangeArrowheads="1"/>
          </p:cNvSpPr>
          <p:nvPr/>
        </p:nvSpPr>
        <p:spPr bwMode="auto">
          <a:xfrm>
            <a:off x="3556249" y="789400"/>
            <a:ext cx="18261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auto">
              <a:spcBef>
                <a:spcPts val="0"/>
              </a:spcBef>
              <a:spcAft>
                <a:spcPts val="0"/>
              </a:spcAft>
              <a:defRPr/>
            </a:pPr>
            <a:r>
              <a:rPr lang="zh-CN" altLang="en-US" sz="1600" dirty="0">
                <a:latin typeface="黑体" pitchFamily="49" charset="-122"/>
                <a:ea typeface="+mn-ea"/>
              </a:rPr>
              <a:t>综合仿真平台门户</a:t>
            </a:r>
          </a:p>
        </p:txBody>
      </p:sp>
      <p:sp>
        <p:nvSpPr>
          <p:cNvPr id="56" name="矩形 55"/>
          <p:cNvSpPr/>
          <p:nvPr/>
        </p:nvSpPr>
        <p:spPr bwMode="auto">
          <a:xfrm>
            <a:off x="185596" y="5694905"/>
            <a:ext cx="8609461" cy="1005537"/>
          </a:xfrm>
          <a:prstGeom prst="rect">
            <a:avLst/>
          </a:prstGeom>
          <a:solidFill>
            <a:schemeClr val="accent1">
              <a:alpha val="58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Tree>
    <p:extLst>
      <p:ext uri="{BB962C8B-B14F-4D97-AF65-F5344CB8AC3E}">
        <p14:creationId xmlns:p14="http://schemas.microsoft.com/office/powerpoint/2010/main" val="2036063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pPr eaLnBrk="1" hangingPunct="1"/>
            <a:r>
              <a:rPr lang="zh-CN" altLang="en-US" dirty="0" smtClean="0"/>
              <a:t>工程资源基础库建设</a:t>
            </a:r>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4665663"/>
            <a:ext cx="2232025"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t="11511"/>
          <a:stretch>
            <a:fillRect/>
          </a:stretch>
        </p:blipFill>
        <p:spPr bwMode="auto">
          <a:xfrm>
            <a:off x="2752725" y="4703763"/>
            <a:ext cx="225107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AutoShape 2"/>
          <p:cNvSpPr>
            <a:spLocks noChangeArrowheads="1"/>
          </p:cNvSpPr>
          <p:nvPr/>
        </p:nvSpPr>
        <p:spPr bwMode="auto">
          <a:xfrm>
            <a:off x="250825" y="836613"/>
            <a:ext cx="3960813" cy="1439862"/>
          </a:xfrm>
          <a:prstGeom prst="bevel">
            <a:avLst>
              <a:gd name="adj" fmla="val 773"/>
            </a:avLst>
          </a:prstGeom>
          <a:gradFill rotWithShape="1">
            <a:gsLst>
              <a:gs pos="0">
                <a:srgbClr val="F9F9F9"/>
              </a:gs>
              <a:gs pos="100000">
                <a:srgbClr val="C0C0C0"/>
              </a:gs>
            </a:gsLst>
            <a:lin ang="5400000" scaled="1"/>
          </a:gradFill>
          <a:ln w="9525">
            <a:solidFill>
              <a:srgbClr val="C0C0C0"/>
            </a:solidFill>
            <a:miter lim="800000"/>
            <a:headEnd/>
            <a:tailEnd/>
          </a:ln>
        </p:spPr>
        <p:txBody>
          <a:bodyPr wrap="none" anchor="ctr"/>
          <a:lstStyle/>
          <a:p>
            <a:pPr>
              <a:lnSpc>
                <a:spcPct val="150000"/>
              </a:lnSpc>
            </a:pPr>
            <a:r>
              <a:rPr lang="zh-CN" altLang="en-US" sz="1600" b="1">
                <a:solidFill>
                  <a:srgbClr val="000000"/>
                </a:solidFill>
                <a:latin typeface="Times New Roman" pitchFamily="18" charset="0"/>
                <a:cs typeface="Times New Roman" pitchFamily="18" charset="0"/>
              </a:rPr>
              <a:t>研发基础库构建</a:t>
            </a:r>
            <a:endParaRPr lang="en-US" altLang="zh-CN" sz="1000">
              <a:cs typeface="Times New Roman" pitchFamily="18" charset="0"/>
            </a:endParaRPr>
          </a:p>
          <a:p>
            <a:pPr>
              <a:lnSpc>
                <a:spcPct val="150000"/>
              </a:lnSpc>
              <a:buFont typeface="Wingdings" pitchFamily="2" charset="2"/>
              <a:buChar char="n"/>
            </a:pPr>
            <a:r>
              <a:rPr lang="zh-CN" altLang="en-US" sz="1600">
                <a:solidFill>
                  <a:srgbClr val="000000"/>
                </a:solidFill>
                <a:latin typeface="Times New Roman" pitchFamily="18" charset="0"/>
                <a:cs typeface="Times New Roman" pitchFamily="18" charset="0"/>
              </a:rPr>
              <a:t>按专业、科室等部署数据库</a:t>
            </a:r>
            <a:endParaRPr lang="zh-CN" altLang="de-DE" sz="1000"/>
          </a:p>
          <a:p>
            <a:pPr>
              <a:lnSpc>
                <a:spcPct val="150000"/>
              </a:lnSpc>
              <a:buFont typeface="Wingdings" pitchFamily="2" charset="2"/>
              <a:buChar char="n"/>
            </a:pPr>
            <a:r>
              <a:rPr lang="zh-CN" altLang="en-US" sz="1600">
                <a:solidFill>
                  <a:srgbClr val="000000"/>
                </a:solidFill>
                <a:latin typeface="Times New Roman" pitchFamily="18" charset="0"/>
              </a:rPr>
              <a:t>基础数据库与数据、流程系统联系</a:t>
            </a:r>
            <a:endParaRPr lang="zh-CN" altLang="de-DE" sz="1000"/>
          </a:p>
          <a:p>
            <a:pPr>
              <a:lnSpc>
                <a:spcPct val="150000"/>
              </a:lnSpc>
              <a:buFont typeface="Wingdings" pitchFamily="2" charset="2"/>
              <a:buChar char="n"/>
            </a:pPr>
            <a:r>
              <a:rPr lang="zh-CN" altLang="de-DE" sz="1600">
                <a:solidFill>
                  <a:srgbClr val="000000"/>
                </a:solidFill>
                <a:latin typeface="Times New Roman" pitchFamily="18" charset="0"/>
              </a:rPr>
              <a:t>基础数据导入</a:t>
            </a:r>
            <a:endParaRPr lang="zh-CN" altLang="de-DE" sz="2400"/>
          </a:p>
        </p:txBody>
      </p:sp>
      <p:sp>
        <p:nvSpPr>
          <p:cNvPr id="46086" name="AutoShape 2"/>
          <p:cNvSpPr>
            <a:spLocks noChangeArrowheads="1"/>
          </p:cNvSpPr>
          <p:nvPr/>
        </p:nvSpPr>
        <p:spPr bwMode="auto">
          <a:xfrm>
            <a:off x="250825" y="2492375"/>
            <a:ext cx="3960813" cy="1441450"/>
          </a:xfrm>
          <a:prstGeom prst="bevel">
            <a:avLst>
              <a:gd name="adj" fmla="val 773"/>
            </a:avLst>
          </a:prstGeom>
          <a:gradFill rotWithShape="1">
            <a:gsLst>
              <a:gs pos="0">
                <a:srgbClr val="F9F9F9"/>
              </a:gs>
              <a:gs pos="100000">
                <a:srgbClr val="C0C0C0"/>
              </a:gs>
            </a:gsLst>
            <a:lin ang="5400000" scaled="1"/>
          </a:gradFill>
          <a:ln w="9525">
            <a:solidFill>
              <a:srgbClr val="C0C0C0"/>
            </a:solidFill>
            <a:miter lim="800000"/>
            <a:headEnd/>
            <a:tailEnd/>
          </a:ln>
        </p:spPr>
        <p:txBody>
          <a:bodyPr wrap="none" anchor="ctr"/>
          <a:lstStyle/>
          <a:p>
            <a:pPr>
              <a:lnSpc>
                <a:spcPct val="150000"/>
              </a:lnSpc>
            </a:pPr>
            <a:r>
              <a:rPr lang="zh-CN" altLang="en-US" sz="1600" b="1">
                <a:solidFill>
                  <a:srgbClr val="000000"/>
                </a:solidFill>
                <a:latin typeface="Times New Roman" pitchFamily="18" charset="0"/>
                <a:cs typeface="Times New Roman" pitchFamily="18" charset="0"/>
              </a:rPr>
              <a:t>建设关键技术</a:t>
            </a:r>
            <a:endParaRPr lang="en-US" altLang="zh-CN" sz="1600" b="1">
              <a:solidFill>
                <a:srgbClr val="000000"/>
              </a:solidFill>
              <a:latin typeface="Times New Roman" pitchFamily="18" charset="0"/>
              <a:cs typeface="Times New Roman" pitchFamily="18" charset="0"/>
            </a:endParaRPr>
          </a:p>
          <a:p>
            <a:pPr eaLnBrk="0" hangingPunct="0">
              <a:lnSpc>
                <a:spcPct val="150000"/>
              </a:lnSpc>
              <a:buClr>
                <a:srgbClr val="000000"/>
              </a:buClr>
              <a:buFont typeface="Wingdings" pitchFamily="2" charset="2"/>
              <a:buChar char="n"/>
            </a:pPr>
            <a:r>
              <a:rPr lang="zh-CN" altLang="en-US" sz="1600">
                <a:solidFill>
                  <a:srgbClr val="000000"/>
                </a:solidFill>
                <a:latin typeface="Times New Roman" pitchFamily="18" charset="0"/>
                <a:cs typeface="Times New Roman" pitchFamily="18" charset="0"/>
              </a:rPr>
              <a:t>已有数据</a:t>
            </a:r>
            <a:r>
              <a:rPr lang="zh-CN" altLang="de-DE" sz="1600">
                <a:solidFill>
                  <a:srgbClr val="000000"/>
                </a:solidFill>
                <a:latin typeface="Times New Roman" pitchFamily="18" charset="0"/>
                <a:cs typeface="Times New Roman" pitchFamily="18" charset="0"/>
              </a:rPr>
              <a:t>梳理</a:t>
            </a:r>
          </a:p>
          <a:p>
            <a:pPr>
              <a:lnSpc>
                <a:spcPct val="150000"/>
              </a:lnSpc>
              <a:buFont typeface="Wingdings" pitchFamily="2" charset="2"/>
              <a:buChar char="n"/>
            </a:pPr>
            <a:r>
              <a:rPr lang="zh-CN" altLang="en-US" sz="1600">
                <a:solidFill>
                  <a:srgbClr val="000000"/>
                </a:solidFill>
                <a:latin typeface="Times New Roman" pitchFamily="18" charset="0"/>
                <a:cs typeface="Times New Roman" pitchFamily="18" charset="0"/>
              </a:rPr>
              <a:t>数据</a:t>
            </a:r>
            <a:r>
              <a:rPr lang="zh-CN" altLang="zh-CN" sz="1600">
                <a:solidFill>
                  <a:srgbClr val="000000"/>
                </a:solidFill>
                <a:latin typeface="Times New Roman" pitchFamily="18" charset="0"/>
                <a:cs typeface="Times New Roman" pitchFamily="18" charset="0"/>
              </a:rPr>
              <a:t>录入</a:t>
            </a:r>
            <a:endParaRPr lang="zh-CN" altLang="de-DE" sz="1600">
              <a:solidFill>
                <a:srgbClr val="000000"/>
              </a:solidFill>
              <a:latin typeface="Times New Roman" pitchFamily="18" charset="0"/>
              <a:cs typeface="Times New Roman" pitchFamily="18" charset="0"/>
            </a:endParaRPr>
          </a:p>
          <a:p>
            <a:pPr>
              <a:lnSpc>
                <a:spcPct val="150000"/>
              </a:lnSpc>
              <a:buFont typeface="Wingdings" pitchFamily="2" charset="2"/>
              <a:buChar char="n"/>
            </a:pPr>
            <a:r>
              <a:rPr lang="zh-CN" altLang="en-US" sz="1600">
                <a:solidFill>
                  <a:srgbClr val="000000"/>
                </a:solidFill>
                <a:latin typeface="Times New Roman" pitchFamily="18" charset="0"/>
                <a:cs typeface="Times New Roman" pitchFamily="18" charset="0"/>
              </a:rPr>
              <a:t>设计仿真数据的类别</a:t>
            </a:r>
            <a:endParaRPr lang="zh-CN" altLang="de-DE" sz="1600">
              <a:solidFill>
                <a:srgbClr val="000000"/>
              </a:solidFill>
              <a:latin typeface="Times New Roman" pitchFamily="18" charset="0"/>
              <a:cs typeface="Times New Roman" pitchFamily="18" charset="0"/>
            </a:endParaRPr>
          </a:p>
        </p:txBody>
      </p:sp>
      <p:grpSp>
        <p:nvGrpSpPr>
          <p:cNvPr id="3" name="组合 7"/>
          <p:cNvGrpSpPr>
            <a:grpSpLocks/>
          </p:cNvGrpSpPr>
          <p:nvPr/>
        </p:nvGrpSpPr>
        <p:grpSpPr bwMode="auto">
          <a:xfrm>
            <a:off x="4500563" y="819150"/>
            <a:ext cx="4445000" cy="4625975"/>
            <a:chOff x="2123728" y="1826729"/>
            <a:chExt cx="4445109" cy="4626607"/>
          </a:xfrm>
        </p:grpSpPr>
        <p:grpSp>
          <p:nvGrpSpPr>
            <p:cNvPr id="8" name="组合 36"/>
            <p:cNvGrpSpPr/>
            <p:nvPr/>
          </p:nvGrpSpPr>
          <p:grpSpPr>
            <a:xfrm>
              <a:off x="3974788" y="3768538"/>
              <a:ext cx="742989" cy="742989"/>
              <a:chOff x="2057381" y="1950240"/>
              <a:chExt cx="742989" cy="742989"/>
            </a:xfrm>
            <a:scene3d>
              <a:camera prst="orthographicFront"/>
              <a:lightRig rig="flat" dir="t"/>
            </a:scene3d>
          </p:grpSpPr>
          <p:sp>
            <p:nvSpPr>
              <p:cNvPr id="70" name="椭圆 69"/>
              <p:cNvSpPr/>
              <p:nvPr/>
            </p:nvSpPr>
            <p:spPr>
              <a:xfrm>
                <a:off x="2057381" y="1950240"/>
                <a:ext cx="742989" cy="742989"/>
              </a:xfrm>
              <a:prstGeom prst="ellipse">
                <a:avLst/>
              </a:prstGeom>
              <a:solidFill>
                <a:schemeClr val="accent2">
                  <a:lumMod val="75000"/>
                </a:schemeClr>
              </a:solidFill>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71" name="椭圆 4"/>
              <p:cNvSpPr/>
              <p:nvPr/>
            </p:nvSpPr>
            <p:spPr>
              <a:xfrm>
                <a:off x="2166189" y="2059048"/>
                <a:ext cx="525373" cy="525373"/>
              </a:xfrm>
              <a:prstGeom prst="rect">
                <a:avLst/>
              </a:prstGeom>
              <a:sp3d/>
            </p:spPr>
            <p:style>
              <a:lnRef idx="0">
                <a:scrgbClr r="0" g="0" b="0"/>
              </a:lnRef>
              <a:fillRef idx="0">
                <a:scrgbClr r="0" g="0" b="0"/>
              </a:fillRef>
              <a:effectRef idx="0">
                <a:scrgbClr r="0" g="0" b="0"/>
              </a:effectRef>
              <a:fontRef idx="minor">
                <a:schemeClr val="dk1"/>
              </a:fontRef>
            </p:style>
            <p:txBody>
              <a:bodyPr lIns="22860" tIns="22860" rIns="22860" bIns="22860" spcCol="1270" anchor="ctr"/>
              <a:lstStyle/>
              <a:p>
                <a:pPr algn="ctr" defTabSz="800100">
                  <a:lnSpc>
                    <a:spcPct val="90000"/>
                  </a:lnSpc>
                  <a:spcAft>
                    <a:spcPct val="35000"/>
                  </a:spcAft>
                  <a:defRPr/>
                </a:pPr>
                <a:r>
                  <a:rPr lang="zh-CN" altLang="en-US" dirty="0">
                    <a:solidFill>
                      <a:schemeClr val="bg1"/>
                    </a:solidFill>
                  </a:rPr>
                  <a:t>船舶</a:t>
                </a:r>
              </a:p>
            </p:txBody>
          </p:sp>
        </p:grpSp>
        <p:grpSp>
          <p:nvGrpSpPr>
            <p:cNvPr id="46089" name="组合 37"/>
            <p:cNvGrpSpPr>
              <a:grpSpLocks/>
            </p:cNvGrpSpPr>
            <p:nvPr/>
          </p:nvGrpSpPr>
          <p:grpSpPr bwMode="auto">
            <a:xfrm>
              <a:off x="4219975" y="3000897"/>
              <a:ext cx="252616" cy="542466"/>
              <a:chOff x="2302568" y="1182599"/>
              <a:chExt cx="252616" cy="542466"/>
            </a:xfrm>
          </p:grpSpPr>
          <p:sp>
            <p:nvSpPr>
              <p:cNvPr id="68" name="右箭头 67"/>
              <p:cNvSpPr/>
              <p:nvPr/>
            </p:nvSpPr>
            <p:spPr>
              <a:xfrm rot="16200000">
                <a:off x="2158169" y="1327044"/>
                <a:ext cx="541412" cy="254006"/>
              </a:xfrm>
              <a:prstGeom prst="rightArrow">
                <a:avLst>
                  <a:gd name="adj1" fmla="val 60000"/>
                  <a:gd name="adj2" fmla="val 50000"/>
                </a:avLst>
              </a:prstGeom>
            </p:spPr>
            <p:style>
              <a:lnRef idx="0">
                <a:schemeClr val="accent2">
                  <a:tint val="60000"/>
                  <a:hueOff val="0"/>
                  <a:satOff val="0"/>
                  <a:lumOff val="0"/>
                  <a:alphaOff val="0"/>
                </a:schemeClr>
              </a:lnRef>
              <a:fillRef idx="2">
                <a:schemeClr val="accent2">
                  <a:tint val="60000"/>
                  <a:hueOff val="0"/>
                  <a:satOff val="0"/>
                  <a:lumOff val="0"/>
                  <a:alphaOff val="0"/>
                </a:schemeClr>
              </a:fillRef>
              <a:effectRef idx="1">
                <a:schemeClr val="accent2">
                  <a:tint val="60000"/>
                  <a:hueOff val="0"/>
                  <a:satOff val="0"/>
                  <a:lumOff val="0"/>
                  <a:alphaOff val="0"/>
                </a:schemeClr>
              </a:effectRef>
              <a:fontRef idx="minor">
                <a:schemeClr val="dk1"/>
              </a:fontRef>
            </p:style>
          </p:sp>
          <p:sp>
            <p:nvSpPr>
              <p:cNvPr id="69" name="右箭头 6"/>
              <p:cNvSpPr/>
              <p:nvPr/>
            </p:nvSpPr>
            <p:spPr>
              <a:xfrm rot="16200000">
                <a:off x="2196274" y="1415950"/>
                <a:ext cx="465201" cy="152404"/>
              </a:xfrm>
              <a:prstGeom prst="rect">
                <a:avLst/>
              </a:prstGeom>
            </p:spPr>
            <p:style>
              <a:lnRef idx="0">
                <a:scrgbClr r="0" g="0" b="0"/>
              </a:lnRef>
              <a:fillRef idx="0">
                <a:scrgbClr r="0" g="0" b="0"/>
              </a:fillRef>
              <a:effectRef idx="0">
                <a:scrgbClr r="0" g="0" b="0"/>
              </a:effectRef>
              <a:fontRef idx="minor">
                <a:schemeClr val="dk1"/>
              </a:fontRef>
            </p:style>
            <p:txBody>
              <a:bodyPr lIns="0" tIns="0" rIns="0" bIns="0" spcCol="1270" anchor="ctr"/>
              <a:lstStyle/>
              <a:p>
                <a:pPr algn="ctr" defTabSz="488950">
                  <a:lnSpc>
                    <a:spcPct val="90000"/>
                  </a:lnSpc>
                  <a:spcAft>
                    <a:spcPct val="35000"/>
                  </a:spcAft>
                  <a:defRPr/>
                </a:pPr>
                <a:endParaRPr lang="zh-CN" altLang="en-US" sz="1100"/>
              </a:p>
            </p:txBody>
          </p:sp>
        </p:grpSp>
        <p:grpSp>
          <p:nvGrpSpPr>
            <p:cNvPr id="10" name="组合 38"/>
            <p:cNvGrpSpPr/>
            <p:nvPr/>
          </p:nvGrpSpPr>
          <p:grpSpPr>
            <a:xfrm>
              <a:off x="3887138" y="1826729"/>
              <a:ext cx="918288" cy="918288"/>
              <a:chOff x="1969731" y="8431"/>
              <a:chExt cx="918288" cy="918288"/>
            </a:xfrm>
            <a:scene3d>
              <a:camera prst="orthographicFront"/>
              <a:lightRig rig="flat" dir="t"/>
            </a:scene3d>
          </p:grpSpPr>
          <p:sp>
            <p:nvSpPr>
              <p:cNvPr id="66" name="椭圆 65"/>
              <p:cNvSpPr/>
              <p:nvPr/>
            </p:nvSpPr>
            <p:spPr>
              <a:xfrm>
                <a:off x="1969731" y="8431"/>
                <a:ext cx="918288" cy="918288"/>
              </a:xfrm>
              <a:prstGeom prst="ellipse">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67" name="椭圆 8"/>
              <p:cNvSpPr/>
              <p:nvPr/>
            </p:nvSpPr>
            <p:spPr>
              <a:xfrm>
                <a:off x="2104211" y="142911"/>
                <a:ext cx="649328" cy="649328"/>
              </a:xfrm>
              <a:prstGeom prst="rect">
                <a:avLst/>
              </a:prstGeom>
              <a:sp3d/>
            </p:spPr>
            <p:style>
              <a:lnRef idx="0">
                <a:scrgbClr r="0" g="0" b="0"/>
              </a:lnRef>
              <a:fillRef idx="0">
                <a:scrgbClr r="0" g="0" b="0"/>
              </a:fillRef>
              <a:effectRef idx="0">
                <a:scrgbClr r="0" g="0" b="0"/>
              </a:effectRef>
              <a:fontRef idx="minor">
                <a:schemeClr val="dk1"/>
              </a:fontRef>
            </p:style>
            <p:txBody>
              <a:bodyPr lIns="15240" tIns="15240" rIns="15240" bIns="15240" spcCol="1270" anchor="ctr"/>
              <a:lstStyle/>
              <a:p>
                <a:pPr algn="ctr" defTabSz="533400">
                  <a:lnSpc>
                    <a:spcPct val="90000"/>
                  </a:lnSpc>
                  <a:spcAft>
                    <a:spcPct val="35000"/>
                  </a:spcAft>
                  <a:defRPr/>
                </a:pPr>
                <a:r>
                  <a:rPr lang="zh-CN" altLang="en-US" sz="1200" dirty="0"/>
                  <a:t>船型</a:t>
                </a:r>
                <a:endParaRPr lang="en-US" altLang="zh-CN" sz="1200" dirty="0"/>
              </a:p>
              <a:p>
                <a:pPr algn="ctr" defTabSz="533400">
                  <a:lnSpc>
                    <a:spcPct val="90000"/>
                  </a:lnSpc>
                  <a:spcAft>
                    <a:spcPct val="35000"/>
                  </a:spcAft>
                  <a:defRPr/>
                </a:pPr>
                <a:r>
                  <a:rPr lang="zh-CN" sz="1200" dirty="0"/>
                  <a:t>数据库</a:t>
                </a:r>
                <a:endParaRPr lang="zh-CN" altLang="en-US" sz="1200" dirty="0"/>
              </a:p>
            </p:txBody>
          </p:sp>
        </p:grpSp>
        <p:grpSp>
          <p:nvGrpSpPr>
            <p:cNvPr id="46091" name="组合 39"/>
            <p:cNvGrpSpPr>
              <a:grpSpLocks/>
            </p:cNvGrpSpPr>
            <p:nvPr/>
          </p:nvGrpSpPr>
          <p:grpSpPr bwMode="auto">
            <a:xfrm>
              <a:off x="4730115" y="3166652"/>
              <a:ext cx="252616" cy="542465"/>
              <a:chOff x="2812708" y="1348354"/>
              <a:chExt cx="252616" cy="542465"/>
            </a:xfrm>
          </p:grpSpPr>
          <p:sp>
            <p:nvSpPr>
              <p:cNvPr id="64" name="右箭头 63"/>
              <p:cNvSpPr/>
              <p:nvPr/>
            </p:nvSpPr>
            <p:spPr>
              <a:xfrm rot="18360000">
                <a:off x="2667769" y="1493755"/>
                <a:ext cx="542999" cy="252418"/>
              </a:xfrm>
              <a:prstGeom prst="rightArrow">
                <a:avLst>
                  <a:gd name="adj1" fmla="val 60000"/>
                  <a:gd name="adj2" fmla="val 50000"/>
                </a:avLst>
              </a:prstGeom>
            </p:spPr>
            <p:style>
              <a:lnRef idx="0">
                <a:schemeClr val="accent2">
                  <a:tint val="60000"/>
                  <a:hueOff val="0"/>
                  <a:satOff val="0"/>
                  <a:lumOff val="0"/>
                  <a:alphaOff val="0"/>
                </a:schemeClr>
              </a:lnRef>
              <a:fillRef idx="2">
                <a:schemeClr val="accent2">
                  <a:tint val="60000"/>
                  <a:hueOff val="0"/>
                  <a:satOff val="0"/>
                  <a:lumOff val="0"/>
                  <a:alphaOff val="0"/>
                </a:schemeClr>
              </a:fillRef>
              <a:effectRef idx="1">
                <a:schemeClr val="accent2">
                  <a:tint val="60000"/>
                  <a:hueOff val="0"/>
                  <a:satOff val="0"/>
                  <a:lumOff val="0"/>
                  <a:alphaOff val="0"/>
                </a:schemeClr>
              </a:effectRef>
              <a:fontRef idx="minor">
                <a:schemeClr val="dk1"/>
              </a:fontRef>
            </p:style>
          </p:sp>
          <p:sp>
            <p:nvSpPr>
              <p:cNvPr id="65" name="右箭头 10"/>
              <p:cNvSpPr/>
              <p:nvPr/>
            </p:nvSpPr>
            <p:spPr>
              <a:xfrm rot="18360000">
                <a:off x="2683649" y="1574723"/>
                <a:ext cx="466789" cy="150816"/>
              </a:xfrm>
              <a:prstGeom prst="rect">
                <a:avLst/>
              </a:prstGeom>
            </p:spPr>
            <p:style>
              <a:lnRef idx="0">
                <a:scrgbClr r="0" g="0" b="0"/>
              </a:lnRef>
              <a:fillRef idx="0">
                <a:scrgbClr r="0" g="0" b="0"/>
              </a:fillRef>
              <a:effectRef idx="0">
                <a:scrgbClr r="0" g="0" b="0"/>
              </a:effectRef>
              <a:fontRef idx="minor">
                <a:schemeClr val="dk1"/>
              </a:fontRef>
            </p:style>
            <p:txBody>
              <a:bodyPr lIns="0" tIns="0" rIns="0" bIns="0" spcCol="1270" anchor="ctr"/>
              <a:lstStyle/>
              <a:p>
                <a:pPr algn="ctr" defTabSz="488950">
                  <a:lnSpc>
                    <a:spcPct val="90000"/>
                  </a:lnSpc>
                  <a:spcAft>
                    <a:spcPct val="35000"/>
                  </a:spcAft>
                  <a:defRPr/>
                </a:pPr>
                <a:endParaRPr lang="zh-CN" altLang="en-US" sz="1100"/>
              </a:p>
            </p:txBody>
          </p:sp>
        </p:grpSp>
        <p:grpSp>
          <p:nvGrpSpPr>
            <p:cNvPr id="12" name="组合 40"/>
            <p:cNvGrpSpPr/>
            <p:nvPr/>
          </p:nvGrpSpPr>
          <p:grpSpPr>
            <a:xfrm>
              <a:off x="4976986" y="2180842"/>
              <a:ext cx="918288" cy="918288"/>
              <a:chOff x="3059579" y="362544"/>
              <a:chExt cx="918288" cy="918288"/>
            </a:xfrm>
            <a:scene3d>
              <a:camera prst="orthographicFront"/>
              <a:lightRig rig="flat" dir="t"/>
            </a:scene3d>
          </p:grpSpPr>
          <p:sp>
            <p:nvSpPr>
              <p:cNvPr id="62" name="椭圆 61"/>
              <p:cNvSpPr/>
              <p:nvPr/>
            </p:nvSpPr>
            <p:spPr>
              <a:xfrm>
                <a:off x="3059579" y="362544"/>
                <a:ext cx="918288" cy="918288"/>
              </a:xfrm>
              <a:prstGeom prst="ellipse">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63" name="椭圆 12"/>
              <p:cNvSpPr/>
              <p:nvPr/>
            </p:nvSpPr>
            <p:spPr>
              <a:xfrm>
                <a:off x="3194059" y="497024"/>
                <a:ext cx="649328" cy="649328"/>
              </a:xfrm>
              <a:prstGeom prst="rect">
                <a:avLst/>
              </a:prstGeom>
              <a:sp3d/>
            </p:spPr>
            <p:style>
              <a:lnRef idx="0">
                <a:scrgbClr r="0" g="0" b="0"/>
              </a:lnRef>
              <a:fillRef idx="0">
                <a:scrgbClr r="0" g="0" b="0"/>
              </a:fillRef>
              <a:effectRef idx="0">
                <a:scrgbClr r="0" g="0" b="0"/>
              </a:effectRef>
              <a:fontRef idx="minor">
                <a:schemeClr val="dk1"/>
              </a:fontRef>
            </p:style>
            <p:txBody>
              <a:bodyPr lIns="15240" tIns="15240" rIns="15240" bIns="15240" spcCol="1270" anchor="ctr"/>
              <a:lstStyle/>
              <a:p>
                <a:pPr algn="ctr" defTabSz="533400">
                  <a:lnSpc>
                    <a:spcPct val="90000"/>
                  </a:lnSpc>
                  <a:spcAft>
                    <a:spcPct val="35000"/>
                  </a:spcAft>
                  <a:defRPr/>
                </a:pPr>
                <a:r>
                  <a:rPr lang="zh-CN" altLang="en-US" sz="1200" dirty="0"/>
                  <a:t>动力装置</a:t>
                </a:r>
                <a:endParaRPr lang="en-US" altLang="zh-CN" sz="1200" dirty="0"/>
              </a:p>
              <a:p>
                <a:pPr algn="ctr" defTabSz="533400">
                  <a:lnSpc>
                    <a:spcPct val="90000"/>
                  </a:lnSpc>
                  <a:spcAft>
                    <a:spcPct val="35000"/>
                  </a:spcAft>
                  <a:defRPr/>
                </a:pPr>
                <a:r>
                  <a:rPr lang="zh-CN" sz="1200" dirty="0"/>
                  <a:t>数据库</a:t>
                </a:r>
              </a:p>
            </p:txBody>
          </p:sp>
        </p:grpSp>
        <p:grpSp>
          <p:nvGrpSpPr>
            <p:cNvPr id="46093" name="组合 41"/>
            <p:cNvGrpSpPr>
              <a:grpSpLocks/>
            </p:cNvGrpSpPr>
            <p:nvPr/>
          </p:nvGrpSpPr>
          <p:grpSpPr bwMode="auto">
            <a:xfrm>
              <a:off x="4900474" y="3745528"/>
              <a:ext cx="542465" cy="252616"/>
              <a:chOff x="2983067" y="1927230"/>
              <a:chExt cx="542465" cy="252616"/>
            </a:xfrm>
          </p:grpSpPr>
          <p:sp>
            <p:nvSpPr>
              <p:cNvPr id="60" name="右箭头 59"/>
              <p:cNvSpPr/>
              <p:nvPr/>
            </p:nvSpPr>
            <p:spPr>
              <a:xfrm rot="20520000">
                <a:off x="2982926" y="1927981"/>
                <a:ext cx="542938" cy="252447"/>
              </a:xfrm>
              <a:prstGeom prst="rightArrow">
                <a:avLst>
                  <a:gd name="adj1" fmla="val 60000"/>
                  <a:gd name="adj2" fmla="val 50000"/>
                </a:avLst>
              </a:prstGeom>
            </p:spPr>
            <p:style>
              <a:lnRef idx="0">
                <a:schemeClr val="accent2">
                  <a:tint val="60000"/>
                  <a:hueOff val="0"/>
                  <a:satOff val="0"/>
                  <a:lumOff val="0"/>
                  <a:alphaOff val="0"/>
                </a:schemeClr>
              </a:lnRef>
              <a:fillRef idx="2">
                <a:schemeClr val="accent2">
                  <a:tint val="60000"/>
                  <a:hueOff val="0"/>
                  <a:satOff val="0"/>
                  <a:lumOff val="0"/>
                  <a:alphaOff val="0"/>
                </a:schemeClr>
              </a:fillRef>
              <a:effectRef idx="1">
                <a:schemeClr val="accent2">
                  <a:tint val="60000"/>
                  <a:hueOff val="0"/>
                  <a:satOff val="0"/>
                  <a:lumOff val="0"/>
                  <a:alphaOff val="0"/>
                </a:schemeClr>
              </a:effectRef>
              <a:fontRef idx="minor">
                <a:schemeClr val="dk1"/>
              </a:fontRef>
            </p:style>
          </p:sp>
          <p:sp>
            <p:nvSpPr>
              <p:cNvPr id="61" name="右箭头 14"/>
              <p:cNvSpPr/>
              <p:nvPr/>
            </p:nvSpPr>
            <p:spPr>
              <a:xfrm rot="20520000">
                <a:off x="2984514" y="1989902"/>
                <a:ext cx="466736" cy="152421"/>
              </a:xfrm>
              <a:prstGeom prst="rect">
                <a:avLst/>
              </a:prstGeom>
            </p:spPr>
            <p:style>
              <a:lnRef idx="0">
                <a:scrgbClr r="0" g="0" b="0"/>
              </a:lnRef>
              <a:fillRef idx="0">
                <a:scrgbClr r="0" g="0" b="0"/>
              </a:fillRef>
              <a:effectRef idx="0">
                <a:scrgbClr r="0" g="0" b="0"/>
              </a:effectRef>
              <a:fontRef idx="minor">
                <a:schemeClr val="dk1"/>
              </a:fontRef>
            </p:style>
            <p:txBody>
              <a:bodyPr lIns="0" tIns="0" rIns="0" bIns="0" spcCol="1270" anchor="ctr"/>
              <a:lstStyle/>
              <a:p>
                <a:pPr algn="ctr" defTabSz="488950">
                  <a:lnSpc>
                    <a:spcPct val="90000"/>
                  </a:lnSpc>
                  <a:spcAft>
                    <a:spcPct val="35000"/>
                  </a:spcAft>
                  <a:defRPr/>
                </a:pPr>
                <a:endParaRPr lang="zh-CN" altLang="en-US" sz="1100"/>
              </a:p>
            </p:txBody>
          </p:sp>
        </p:grpSp>
        <p:grpSp>
          <p:nvGrpSpPr>
            <p:cNvPr id="14" name="组合 42"/>
            <p:cNvGrpSpPr/>
            <p:nvPr/>
          </p:nvGrpSpPr>
          <p:grpSpPr>
            <a:xfrm>
              <a:off x="5650549" y="3107922"/>
              <a:ext cx="918288" cy="918288"/>
              <a:chOff x="3733142" y="1289624"/>
              <a:chExt cx="918288" cy="918288"/>
            </a:xfrm>
            <a:scene3d>
              <a:camera prst="orthographicFront"/>
              <a:lightRig rig="flat" dir="t"/>
            </a:scene3d>
          </p:grpSpPr>
          <p:sp>
            <p:nvSpPr>
              <p:cNvPr id="58" name="椭圆 57"/>
              <p:cNvSpPr/>
              <p:nvPr/>
            </p:nvSpPr>
            <p:spPr>
              <a:xfrm>
                <a:off x="3733142" y="1289624"/>
                <a:ext cx="918288" cy="918288"/>
              </a:xfrm>
              <a:prstGeom prst="ellipse">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59" name="椭圆 16"/>
              <p:cNvSpPr/>
              <p:nvPr/>
            </p:nvSpPr>
            <p:spPr>
              <a:xfrm>
                <a:off x="3867622" y="1424104"/>
                <a:ext cx="649328" cy="649328"/>
              </a:xfrm>
              <a:prstGeom prst="rect">
                <a:avLst/>
              </a:prstGeom>
              <a:sp3d/>
            </p:spPr>
            <p:style>
              <a:lnRef idx="0">
                <a:scrgbClr r="0" g="0" b="0"/>
              </a:lnRef>
              <a:fillRef idx="0">
                <a:scrgbClr r="0" g="0" b="0"/>
              </a:fillRef>
              <a:effectRef idx="0">
                <a:scrgbClr r="0" g="0" b="0"/>
              </a:effectRef>
              <a:fontRef idx="minor">
                <a:schemeClr val="dk1"/>
              </a:fontRef>
            </p:style>
            <p:txBody>
              <a:bodyPr lIns="15240" tIns="15240" rIns="15240" bIns="15240" spcCol="1270" anchor="ctr"/>
              <a:lstStyle/>
              <a:p>
                <a:pPr algn="ctr" defTabSz="533400">
                  <a:lnSpc>
                    <a:spcPct val="90000"/>
                  </a:lnSpc>
                  <a:spcAft>
                    <a:spcPct val="35000"/>
                  </a:spcAft>
                  <a:defRPr/>
                </a:pPr>
                <a:r>
                  <a:rPr lang="zh-CN" altLang="en-US" sz="1200" dirty="0"/>
                  <a:t>武备</a:t>
                </a:r>
                <a:endParaRPr lang="en-US" altLang="zh-CN" sz="1200" dirty="0"/>
              </a:p>
              <a:p>
                <a:pPr algn="ctr" defTabSz="533400">
                  <a:lnSpc>
                    <a:spcPct val="90000"/>
                  </a:lnSpc>
                  <a:spcAft>
                    <a:spcPct val="35000"/>
                  </a:spcAft>
                  <a:defRPr/>
                </a:pPr>
                <a:r>
                  <a:rPr lang="zh-CN" altLang="en-US" sz="1200" dirty="0"/>
                  <a:t>数据</a:t>
                </a:r>
                <a:r>
                  <a:rPr lang="zh-CN" sz="1200" dirty="0"/>
                  <a:t>库</a:t>
                </a:r>
              </a:p>
            </p:txBody>
          </p:sp>
        </p:grpSp>
        <p:grpSp>
          <p:nvGrpSpPr>
            <p:cNvPr id="46095" name="组合 43"/>
            <p:cNvGrpSpPr>
              <a:grpSpLocks/>
            </p:cNvGrpSpPr>
            <p:nvPr/>
          </p:nvGrpSpPr>
          <p:grpSpPr bwMode="auto">
            <a:xfrm>
              <a:off x="4900474" y="4281921"/>
              <a:ext cx="542465" cy="252616"/>
              <a:chOff x="2983067" y="2463623"/>
              <a:chExt cx="542465" cy="252616"/>
            </a:xfrm>
          </p:grpSpPr>
          <p:sp>
            <p:nvSpPr>
              <p:cNvPr id="56" name="右箭头 55"/>
              <p:cNvSpPr/>
              <p:nvPr/>
            </p:nvSpPr>
            <p:spPr>
              <a:xfrm rot="1080000">
                <a:off x="2982926" y="2463041"/>
                <a:ext cx="542938" cy="252448"/>
              </a:xfrm>
              <a:prstGeom prst="rightArrow">
                <a:avLst>
                  <a:gd name="adj1" fmla="val 60000"/>
                  <a:gd name="adj2" fmla="val 50000"/>
                </a:avLst>
              </a:prstGeom>
            </p:spPr>
            <p:style>
              <a:lnRef idx="0">
                <a:schemeClr val="accent2">
                  <a:tint val="60000"/>
                  <a:hueOff val="0"/>
                  <a:satOff val="0"/>
                  <a:lumOff val="0"/>
                  <a:alphaOff val="0"/>
                </a:schemeClr>
              </a:lnRef>
              <a:fillRef idx="2">
                <a:schemeClr val="accent2">
                  <a:tint val="60000"/>
                  <a:hueOff val="0"/>
                  <a:satOff val="0"/>
                  <a:lumOff val="0"/>
                  <a:alphaOff val="0"/>
                </a:schemeClr>
              </a:fillRef>
              <a:effectRef idx="1">
                <a:schemeClr val="accent2">
                  <a:tint val="60000"/>
                  <a:hueOff val="0"/>
                  <a:satOff val="0"/>
                  <a:lumOff val="0"/>
                  <a:alphaOff val="0"/>
                </a:schemeClr>
              </a:effectRef>
              <a:fontRef idx="minor">
                <a:schemeClr val="dk1"/>
              </a:fontRef>
            </p:style>
          </p:sp>
          <p:sp>
            <p:nvSpPr>
              <p:cNvPr id="57" name="右箭头 18"/>
              <p:cNvSpPr/>
              <p:nvPr/>
            </p:nvSpPr>
            <p:spPr>
              <a:xfrm rot="1080000">
                <a:off x="2984514" y="2501146"/>
                <a:ext cx="466736" cy="152421"/>
              </a:xfrm>
              <a:prstGeom prst="rect">
                <a:avLst/>
              </a:prstGeom>
            </p:spPr>
            <p:style>
              <a:lnRef idx="0">
                <a:scrgbClr r="0" g="0" b="0"/>
              </a:lnRef>
              <a:fillRef idx="0">
                <a:scrgbClr r="0" g="0" b="0"/>
              </a:fillRef>
              <a:effectRef idx="0">
                <a:scrgbClr r="0" g="0" b="0"/>
              </a:effectRef>
              <a:fontRef idx="minor">
                <a:schemeClr val="dk1"/>
              </a:fontRef>
            </p:style>
            <p:txBody>
              <a:bodyPr lIns="0" tIns="0" rIns="0" bIns="0" spcCol="1270" anchor="ctr"/>
              <a:lstStyle/>
              <a:p>
                <a:pPr algn="ctr" defTabSz="488950">
                  <a:lnSpc>
                    <a:spcPct val="90000"/>
                  </a:lnSpc>
                  <a:spcAft>
                    <a:spcPct val="35000"/>
                  </a:spcAft>
                  <a:defRPr/>
                </a:pPr>
                <a:endParaRPr lang="zh-CN" altLang="en-US" sz="1100"/>
              </a:p>
            </p:txBody>
          </p:sp>
        </p:grpSp>
        <p:grpSp>
          <p:nvGrpSpPr>
            <p:cNvPr id="16" name="组合 44"/>
            <p:cNvGrpSpPr/>
            <p:nvPr/>
          </p:nvGrpSpPr>
          <p:grpSpPr>
            <a:xfrm>
              <a:off x="5650549" y="4253855"/>
              <a:ext cx="918288" cy="918288"/>
              <a:chOff x="3733142" y="2435557"/>
              <a:chExt cx="918288" cy="918288"/>
            </a:xfrm>
            <a:scene3d>
              <a:camera prst="orthographicFront"/>
              <a:lightRig rig="flat" dir="t"/>
            </a:scene3d>
          </p:grpSpPr>
          <p:sp>
            <p:nvSpPr>
              <p:cNvPr id="54" name="椭圆 53"/>
              <p:cNvSpPr/>
              <p:nvPr/>
            </p:nvSpPr>
            <p:spPr>
              <a:xfrm>
                <a:off x="3733142" y="2435557"/>
                <a:ext cx="918288" cy="918288"/>
              </a:xfrm>
              <a:prstGeom prst="ellipse">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55" name="椭圆 20"/>
              <p:cNvSpPr/>
              <p:nvPr/>
            </p:nvSpPr>
            <p:spPr>
              <a:xfrm>
                <a:off x="3867622" y="2570037"/>
                <a:ext cx="649328" cy="649328"/>
              </a:xfrm>
              <a:prstGeom prst="rect">
                <a:avLst/>
              </a:prstGeom>
              <a:sp3d/>
            </p:spPr>
            <p:style>
              <a:lnRef idx="0">
                <a:scrgbClr r="0" g="0" b="0"/>
              </a:lnRef>
              <a:fillRef idx="0">
                <a:scrgbClr r="0" g="0" b="0"/>
              </a:fillRef>
              <a:effectRef idx="0">
                <a:scrgbClr r="0" g="0" b="0"/>
              </a:effectRef>
              <a:fontRef idx="minor">
                <a:schemeClr val="dk1"/>
              </a:fontRef>
            </p:style>
            <p:txBody>
              <a:bodyPr lIns="15240" tIns="15240" rIns="15240" bIns="15240" spcCol="1270" anchor="ctr"/>
              <a:lstStyle/>
              <a:p>
                <a:pPr algn="ctr" defTabSz="533400">
                  <a:lnSpc>
                    <a:spcPct val="90000"/>
                  </a:lnSpc>
                  <a:spcAft>
                    <a:spcPct val="35000"/>
                  </a:spcAft>
                  <a:defRPr/>
                </a:pPr>
                <a:r>
                  <a:rPr lang="zh-CN" altLang="en-US" sz="1200" dirty="0"/>
                  <a:t>仿真</a:t>
                </a:r>
                <a:endParaRPr lang="en-US" altLang="zh-CN" sz="1200" dirty="0"/>
              </a:p>
              <a:p>
                <a:pPr algn="ctr" defTabSz="533400">
                  <a:lnSpc>
                    <a:spcPct val="90000"/>
                  </a:lnSpc>
                  <a:spcAft>
                    <a:spcPct val="35000"/>
                  </a:spcAft>
                  <a:defRPr/>
                </a:pPr>
                <a:r>
                  <a:rPr lang="zh-CN" altLang="en-US" sz="1200" dirty="0"/>
                  <a:t>参数库</a:t>
                </a:r>
                <a:endParaRPr lang="zh-CN" sz="1200" dirty="0"/>
              </a:p>
            </p:txBody>
          </p:sp>
        </p:grpSp>
        <p:grpSp>
          <p:nvGrpSpPr>
            <p:cNvPr id="46097" name="组合 45"/>
            <p:cNvGrpSpPr>
              <a:grpSpLocks/>
            </p:cNvGrpSpPr>
            <p:nvPr/>
          </p:nvGrpSpPr>
          <p:grpSpPr bwMode="auto">
            <a:xfrm>
              <a:off x="4730115" y="4570947"/>
              <a:ext cx="252616" cy="542465"/>
              <a:chOff x="2812708" y="2752649"/>
              <a:chExt cx="252616" cy="542465"/>
            </a:xfrm>
          </p:grpSpPr>
          <p:sp>
            <p:nvSpPr>
              <p:cNvPr id="52" name="右箭头 51"/>
              <p:cNvSpPr/>
              <p:nvPr/>
            </p:nvSpPr>
            <p:spPr>
              <a:xfrm rot="3240000">
                <a:off x="2667769" y="2897297"/>
                <a:ext cx="542999" cy="252418"/>
              </a:xfrm>
              <a:prstGeom prst="rightArrow">
                <a:avLst>
                  <a:gd name="adj1" fmla="val 60000"/>
                  <a:gd name="adj2" fmla="val 50000"/>
                </a:avLst>
              </a:prstGeom>
            </p:spPr>
            <p:style>
              <a:lnRef idx="0">
                <a:schemeClr val="accent2">
                  <a:tint val="60000"/>
                  <a:hueOff val="0"/>
                  <a:satOff val="0"/>
                  <a:lumOff val="0"/>
                  <a:alphaOff val="0"/>
                </a:schemeClr>
              </a:lnRef>
              <a:fillRef idx="2">
                <a:schemeClr val="accent2">
                  <a:tint val="60000"/>
                  <a:hueOff val="0"/>
                  <a:satOff val="0"/>
                  <a:lumOff val="0"/>
                  <a:alphaOff val="0"/>
                </a:schemeClr>
              </a:fillRef>
              <a:effectRef idx="1">
                <a:schemeClr val="accent2">
                  <a:tint val="60000"/>
                  <a:hueOff val="0"/>
                  <a:satOff val="0"/>
                  <a:lumOff val="0"/>
                  <a:alphaOff val="0"/>
                </a:schemeClr>
              </a:effectRef>
              <a:fontRef idx="minor">
                <a:schemeClr val="dk1"/>
              </a:fontRef>
            </p:style>
          </p:sp>
          <p:sp>
            <p:nvSpPr>
              <p:cNvPr id="53" name="右箭头 22"/>
              <p:cNvSpPr/>
              <p:nvPr/>
            </p:nvSpPr>
            <p:spPr>
              <a:xfrm rot="3240000">
                <a:off x="2683649" y="2917932"/>
                <a:ext cx="466789" cy="150816"/>
              </a:xfrm>
              <a:prstGeom prst="rect">
                <a:avLst/>
              </a:prstGeom>
            </p:spPr>
            <p:style>
              <a:lnRef idx="0">
                <a:scrgbClr r="0" g="0" b="0"/>
              </a:lnRef>
              <a:fillRef idx="0">
                <a:scrgbClr r="0" g="0" b="0"/>
              </a:fillRef>
              <a:effectRef idx="0">
                <a:scrgbClr r="0" g="0" b="0"/>
              </a:effectRef>
              <a:fontRef idx="minor">
                <a:schemeClr val="dk1"/>
              </a:fontRef>
            </p:style>
            <p:txBody>
              <a:bodyPr lIns="0" tIns="0" rIns="0" bIns="0" spcCol="1270" anchor="ctr"/>
              <a:lstStyle/>
              <a:p>
                <a:pPr algn="ctr" defTabSz="488950">
                  <a:lnSpc>
                    <a:spcPct val="90000"/>
                  </a:lnSpc>
                  <a:spcAft>
                    <a:spcPct val="35000"/>
                  </a:spcAft>
                  <a:defRPr/>
                </a:pPr>
                <a:endParaRPr lang="zh-CN" altLang="en-US" sz="1100"/>
              </a:p>
            </p:txBody>
          </p:sp>
        </p:grpSp>
        <p:grpSp>
          <p:nvGrpSpPr>
            <p:cNvPr id="18" name="组合 46"/>
            <p:cNvGrpSpPr/>
            <p:nvPr/>
          </p:nvGrpSpPr>
          <p:grpSpPr>
            <a:xfrm>
              <a:off x="4976986" y="5180935"/>
              <a:ext cx="918288" cy="918288"/>
              <a:chOff x="3059579" y="3362637"/>
              <a:chExt cx="918288" cy="918288"/>
            </a:xfrm>
            <a:scene3d>
              <a:camera prst="orthographicFront"/>
              <a:lightRig rig="flat" dir="t"/>
            </a:scene3d>
          </p:grpSpPr>
          <p:sp>
            <p:nvSpPr>
              <p:cNvPr id="50" name="椭圆 49"/>
              <p:cNvSpPr/>
              <p:nvPr/>
            </p:nvSpPr>
            <p:spPr>
              <a:xfrm>
                <a:off x="3059579" y="3362637"/>
                <a:ext cx="918288" cy="918288"/>
              </a:xfrm>
              <a:prstGeom prst="ellipse">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51" name="椭圆 24"/>
              <p:cNvSpPr/>
              <p:nvPr/>
            </p:nvSpPr>
            <p:spPr>
              <a:xfrm>
                <a:off x="3194059" y="3497117"/>
                <a:ext cx="649328" cy="649328"/>
              </a:xfrm>
              <a:prstGeom prst="rect">
                <a:avLst/>
              </a:prstGeom>
              <a:sp3d/>
            </p:spPr>
            <p:style>
              <a:lnRef idx="0">
                <a:scrgbClr r="0" g="0" b="0"/>
              </a:lnRef>
              <a:fillRef idx="0">
                <a:scrgbClr r="0" g="0" b="0"/>
              </a:fillRef>
              <a:effectRef idx="0">
                <a:scrgbClr r="0" g="0" b="0"/>
              </a:effectRef>
              <a:fontRef idx="minor">
                <a:schemeClr val="dk1"/>
              </a:fontRef>
            </p:style>
            <p:txBody>
              <a:bodyPr lIns="15240" tIns="15240" rIns="15240" bIns="15240" spcCol="1270" anchor="ctr"/>
              <a:lstStyle/>
              <a:p>
                <a:pPr algn="ctr" defTabSz="533400">
                  <a:lnSpc>
                    <a:spcPct val="90000"/>
                  </a:lnSpc>
                  <a:spcAft>
                    <a:spcPct val="35000"/>
                  </a:spcAft>
                  <a:defRPr/>
                </a:pPr>
                <a:r>
                  <a:rPr lang="zh-CN" altLang="en-US" sz="1200" dirty="0"/>
                  <a:t>性能</a:t>
                </a:r>
                <a:endParaRPr lang="en-US" altLang="zh-CN" sz="1200" dirty="0"/>
              </a:p>
              <a:p>
                <a:pPr algn="ctr" defTabSz="533400">
                  <a:lnSpc>
                    <a:spcPct val="90000"/>
                  </a:lnSpc>
                  <a:spcAft>
                    <a:spcPct val="35000"/>
                  </a:spcAft>
                  <a:defRPr/>
                </a:pPr>
                <a:r>
                  <a:rPr lang="zh-CN" altLang="en-US" sz="1200" dirty="0"/>
                  <a:t>参数</a:t>
                </a:r>
                <a:r>
                  <a:rPr lang="zh-CN" sz="1200" dirty="0"/>
                  <a:t>库</a:t>
                </a:r>
                <a:endParaRPr lang="zh-CN" altLang="en-US" sz="1200" dirty="0"/>
              </a:p>
            </p:txBody>
          </p:sp>
        </p:grpSp>
        <p:grpSp>
          <p:nvGrpSpPr>
            <p:cNvPr id="46099" name="组合 47"/>
            <p:cNvGrpSpPr>
              <a:grpSpLocks/>
            </p:cNvGrpSpPr>
            <p:nvPr/>
          </p:nvGrpSpPr>
          <p:grpSpPr bwMode="auto">
            <a:xfrm>
              <a:off x="4219975" y="4736701"/>
              <a:ext cx="252616" cy="542465"/>
              <a:chOff x="2302568" y="2918403"/>
              <a:chExt cx="252616" cy="542465"/>
            </a:xfrm>
          </p:grpSpPr>
          <p:sp>
            <p:nvSpPr>
              <p:cNvPr id="48" name="右箭头 47"/>
              <p:cNvSpPr/>
              <p:nvPr/>
            </p:nvSpPr>
            <p:spPr>
              <a:xfrm rot="5400000">
                <a:off x="2158169" y="3062420"/>
                <a:ext cx="541411" cy="254006"/>
              </a:xfrm>
              <a:prstGeom prst="rightArrow">
                <a:avLst>
                  <a:gd name="adj1" fmla="val 60000"/>
                  <a:gd name="adj2" fmla="val 50000"/>
                </a:avLst>
              </a:prstGeom>
            </p:spPr>
            <p:style>
              <a:lnRef idx="0">
                <a:schemeClr val="accent2">
                  <a:tint val="60000"/>
                  <a:hueOff val="0"/>
                  <a:satOff val="0"/>
                  <a:lumOff val="0"/>
                  <a:alphaOff val="0"/>
                </a:schemeClr>
              </a:lnRef>
              <a:fillRef idx="2">
                <a:schemeClr val="accent2">
                  <a:tint val="60000"/>
                  <a:hueOff val="0"/>
                  <a:satOff val="0"/>
                  <a:lumOff val="0"/>
                  <a:alphaOff val="0"/>
                </a:schemeClr>
              </a:fillRef>
              <a:effectRef idx="1">
                <a:schemeClr val="accent2">
                  <a:tint val="60000"/>
                  <a:hueOff val="0"/>
                  <a:satOff val="0"/>
                  <a:lumOff val="0"/>
                  <a:alphaOff val="0"/>
                </a:schemeClr>
              </a:effectRef>
              <a:fontRef idx="minor">
                <a:schemeClr val="dk1"/>
              </a:fontRef>
            </p:style>
          </p:sp>
          <p:sp>
            <p:nvSpPr>
              <p:cNvPr id="49" name="右箭头 26"/>
              <p:cNvSpPr/>
              <p:nvPr/>
            </p:nvSpPr>
            <p:spPr>
              <a:xfrm rot="5400000">
                <a:off x="2196274" y="3075116"/>
                <a:ext cx="465200" cy="152404"/>
              </a:xfrm>
              <a:prstGeom prst="rect">
                <a:avLst/>
              </a:prstGeom>
            </p:spPr>
            <p:style>
              <a:lnRef idx="0">
                <a:scrgbClr r="0" g="0" b="0"/>
              </a:lnRef>
              <a:fillRef idx="0">
                <a:scrgbClr r="0" g="0" b="0"/>
              </a:fillRef>
              <a:effectRef idx="0">
                <a:scrgbClr r="0" g="0" b="0"/>
              </a:effectRef>
              <a:fontRef idx="minor">
                <a:schemeClr val="dk1"/>
              </a:fontRef>
            </p:style>
            <p:txBody>
              <a:bodyPr lIns="0" tIns="0" rIns="0" bIns="0" spcCol="1270" anchor="ctr"/>
              <a:lstStyle/>
              <a:p>
                <a:pPr algn="ctr" defTabSz="488950">
                  <a:lnSpc>
                    <a:spcPct val="90000"/>
                  </a:lnSpc>
                  <a:spcAft>
                    <a:spcPct val="35000"/>
                  </a:spcAft>
                  <a:defRPr/>
                </a:pPr>
                <a:endParaRPr lang="zh-CN" altLang="en-US" sz="1100"/>
              </a:p>
            </p:txBody>
          </p:sp>
        </p:grpSp>
        <p:grpSp>
          <p:nvGrpSpPr>
            <p:cNvPr id="20" name="组合 48"/>
            <p:cNvGrpSpPr/>
            <p:nvPr/>
          </p:nvGrpSpPr>
          <p:grpSpPr>
            <a:xfrm>
              <a:off x="3887138" y="5535048"/>
              <a:ext cx="918288" cy="918288"/>
              <a:chOff x="1969731" y="3716750"/>
              <a:chExt cx="918288" cy="918288"/>
            </a:xfrm>
            <a:scene3d>
              <a:camera prst="orthographicFront"/>
              <a:lightRig rig="flat" dir="t"/>
            </a:scene3d>
          </p:grpSpPr>
          <p:sp>
            <p:nvSpPr>
              <p:cNvPr id="46" name="椭圆 45"/>
              <p:cNvSpPr/>
              <p:nvPr/>
            </p:nvSpPr>
            <p:spPr>
              <a:xfrm>
                <a:off x="1969731" y="3716750"/>
                <a:ext cx="918288" cy="918288"/>
              </a:xfrm>
              <a:prstGeom prst="ellipse">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47" name="椭圆 28"/>
              <p:cNvSpPr/>
              <p:nvPr/>
            </p:nvSpPr>
            <p:spPr>
              <a:xfrm>
                <a:off x="2104211" y="3851230"/>
                <a:ext cx="649328" cy="649328"/>
              </a:xfrm>
              <a:prstGeom prst="rect">
                <a:avLst/>
              </a:prstGeom>
              <a:sp3d/>
            </p:spPr>
            <p:style>
              <a:lnRef idx="0">
                <a:scrgbClr r="0" g="0" b="0"/>
              </a:lnRef>
              <a:fillRef idx="0">
                <a:scrgbClr r="0" g="0" b="0"/>
              </a:fillRef>
              <a:effectRef idx="0">
                <a:scrgbClr r="0" g="0" b="0"/>
              </a:effectRef>
              <a:fontRef idx="minor">
                <a:schemeClr val="dk1"/>
              </a:fontRef>
            </p:style>
            <p:txBody>
              <a:bodyPr lIns="15240" tIns="15240" rIns="15240" bIns="15240" spcCol="1270" anchor="ctr"/>
              <a:lstStyle/>
              <a:p>
                <a:pPr algn="ctr" defTabSz="533400">
                  <a:lnSpc>
                    <a:spcPct val="90000"/>
                  </a:lnSpc>
                  <a:spcAft>
                    <a:spcPct val="35000"/>
                  </a:spcAft>
                  <a:defRPr/>
                </a:pPr>
                <a:r>
                  <a:rPr lang="zh-CN" altLang="en-US" sz="1200" dirty="0"/>
                  <a:t>系泊航行</a:t>
                </a:r>
                <a:r>
                  <a:rPr lang="zh-CN" sz="1200" dirty="0"/>
                  <a:t>数据库</a:t>
                </a:r>
              </a:p>
            </p:txBody>
          </p:sp>
        </p:grpSp>
        <p:grpSp>
          <p:nvGrpSpPr>
            <p:cNvPr id="46101" name="组合 49"/>
            <p:cNvGrpSpPr>
              <a:grpSpLocks/>
            </p:cNvGrpSpPr>
            <p:nvPr/>
          </p:nvGrpSpPr>
          <p:grpSpPr bwMode="auto">
            <a:xfrm>
              <a:off x="3709835" y="4570947"/>
              <a:ext cx="252616" cy="542465"/>
              <a:chOff x="1792428" y="2752649"/>
              <a:chExt cx="252616" cy="542465"/>
            </a:xfrm>
          </p:grpSpPr>
          <p:sp>
            <p:nvSpPr>
              <p:cNvPr id="44" name="右箭头 43"/>
              <p:cNvSpPr/>
              <p:nvPr/>
            </p:nvSpPr>
            <p:spPr>
              <a:xfrm rot="7560000">
                <a:off x="1646982" y="2897296"/>
                <a:ext cx="542999" cy="252419"/>
              </a:xfrm>
              <a:prstGeom prst="rightArrow">
                <a:avLst>
                  <a:gd name="adj1" fmla="val 60000"/>
                  <a:gd name="adj2" fmla="val 50000"/>
                </a:avLst>
              </a:prstGeom>
            </p:spPr>
            <p:style>
              <a:lnRef idx="0">
                <a:schemeClr val="accent2">
                  <a:tint val="60000"/>
                  <a:hueOff val="0"/>
                  <a:satOff val="0"/>
                  <a:lumOff val="0"/>
                  <a:alphaOff val="0"/>
                </a:schemeClr>
              </a:lnRef>
              <a:fillRef idx="2">
                <a:schemeClr val="accent2">
                  <a:tint val="60000"/>
                  <a:hueOff val="0"/>
                  <a:satOff val="0"/>
                  <a:lumOff val="0"/>
                  <a:alphaOff val="0"/>
                </a:schemeClr>
              </a:fillRef>
              <a:effectRef idx="1">
                <a:schemeClr val="accent2">
                  <a:tint val="60000"/>
                  <a:hueOff val="0"/>
                  <a:satOff val="0"/>
                  <a:lumOff val="0"/>
                  <a:alphaOff val="0"/>
                </a:schemeClr>
              </a:effectRef>
              <a:fontRef idx="minor">
                <a:schemeClr val="dk1"/>
              </a:fontRef>
            </p:style>
          </p:sp>
          <p:sp>
            <p:nvSpPr>
              <p:cNvPr id="45" name="右箭头 30"/>
              <p:cNvSpPr/>
              <p:nvPr/>
            </p:nvSpPr>
            <p:spPr>
              <a:xfrm rot="18360000">
                <a:off x="1707313" y="2917931"/>
                <a:ext cx="466789" cy="150817"/>
              </a:xfrm>
              <a:prstGeom prst="rect">
                <a:avLst/>
              </a:prstGeom>
            </p:spPr>
            <p:style>
              <a:lnRef idx="0">
                <a:scrgbClr r="0" g="0" b="0"/>
              </a:lnRef>
              <a:fillRef idx="0">
                <a:scrgbClr r="0" g="0" b="0"/>
              </a:fillRef>
              <a:effectRef idx="0">
                <a:scrgbClr r="0" g="0" b="0"/>
              </a:effectRef>
              <a:fontRef idx="minor">
                <a:schemeClr val="dk1"/>
              </a:fontRef>
            </p:style>
            <p:txBody>
              <a:bodyPr lIns="0" tIns="0" rIns="0" bIns="0" spcCol="1270" anchor="ctr"/>
              <a:lstStyle/>
              <a:p>
                <a:pPr algn="ctr" defTabSz="488950">
                  <a:lnSpc>
                    <a:spcPct val="90000"/>
                  </a:lnSpc>
                  <a:spcAft>
                    <a:spcPct val="35000"/>
                  </a:spcAft>
                  <a:defRPr/>
                </a:pPr>
                <a:endParaRPr lang="zh-CN" altLang="en-US" sz="1100"/>
              </a:p>
            </p:txBody>
          </p:sp>
        </p:grpSp>
        <p:grpSp>
          <p:nvGrpSpPr>
            <p:cNvPr id="22" name="组合 50"/>
            <p:cNvGrpSpPr/>
            <p:nvPr/>
          </p:nvGrpSpPr>
          <p:grpSpPr>
            <a:xfrm>
              <a:off x="2797291" y="5180935"/>
              <a:ext cx="918288" cy="918288"/>
              <a:chOff x="879884" y="3362637"/>
              <a:chExt cx="918288" cy="918288"/>
            </a:xfrm>
            <a:scene3d>
              <a:camera prst="orthographicFront"/>
              <a:lightRig rig="flat" dir="t"/>
            </a:scene3d>
          </p:grpSpPr>
          <p:sp>
            <p:nvSpPr>
              <p:cNvPr id="42" name="椭圆 41"/>
              <p:cNvSpPr/>
              <p:nvPr/>
            </p:nvSpPr>
            <p:spPr>
              <a:xfrm>
                <a:off x="879884" y="3362637"/>
                <a:ext cx="918288" cy="918288"/>
              </a:xfrm>
              <a:prstGeom prst="ellipse">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43" name="椭圆 32"/>
              <p:cNvSpPr/>
              <p:nvPr/>
            </p:nvSpPr>
            <p:spPr>
              <a:xfrm>
                <a:off x="1014364" y="3497117"/>
                <a:ext cx="649328" cy="649328"/>
              </a:xfrm>
              <a:prstGeom prst="rect">
                <a:avLst/>
              </a:prstGeom>
              <a:sp3d/>
            </p:spPr>
            <p:style>
              <a:lnRef idx="0">
                <a:scrgbClr r="0" g="0" b="0"/>
              </a:lnRef>
              <a:fillRef idx="0">
                <a:scrgbClr r="0" g="0" b="0"/>
              </a:fillRef>
              <a:effectRef idx="0">
                <a:scrgbClr r="0" g="0" b="0"/>
              </a:effectRef>
              <a:fontRef idx="minor">
                <a:schemeClr val="dk1"/>
              </a:fontRef>
            </p:style>
            <p:txBody>
              <a:bodyPr lIns="15240" tIns="15240" rIns="15240" bIns="15240" spcCol="1270" anchor="ctr"/>
              <a:lstStyle/>
              <a:p>
                <a:pPr algn="ctr" defTabSz="533400">
                  <a:lnSpc>
                    <a:spcPct val="90000"/>
                  </a:lnSpc>
                  <a:spcAft>
                    <a:spcPct val="35000"/>
                  </a:spcAft>
                  <a:defRPr/>
                </a:pPr>
                <a:r>
                  <a:rPr lang="en-US" altLang="zh-CN" sz="1200" dirty="0"/>
                  <a:t>CAD</a:t>
                </a:r>
              </a:p>
              <a:p>
                <a:pPr algn="ctr" defTabSz="533400">
                  <a:lnSpc>
                    <a:spcPct val="90000"/>
                  </a:lnSpc>
                  <a:spcAft>
                    <a:spcPct val="35000"/>
                  </a:spcAft>
                  <a:defRPr/>
                </a:pPr>
                <a:r>
                  <a:rPr lang="zh-CN" sz="1200" dirty="0"/>
                  <a:t>模型库</a:t>
                </a:r>
                <a:endParaRPr lang="zh-CN" altLang="en-US" sz="1200" dirty="0"/>
              </a:p>
            </p:txBody>
          </p:sp>
        </p:grpSp>
        <p:grpSp>
          <p:nvGrpSpPr>
            <p:cNvPr id="46103" name="组合 51"/>
            <p:cNvGrpSpPr>
              <a:grpSpLocks/>
            </p:cNvGrpSpPr>
            <p:nvPr/>
          </p:nvGrpSpPr>
          <p:grpSpPr bwMode="auto">
            <a:xfrm>
              <a:off x="3249626" y="4281921"/>
              <a:ext cx="542465" cy="252616"/>
              <a:chOff x="1332219" y="2463623"/>
              <a:chExt cx="542465" cy="252616"/>
            </a:xfrm>
          </p:grpSpPr>
          <p:sp>
            <p:nvSpPr>
              <p:cNvPr id="40" name="右箭头 39"/>
              <p:cNvSpPr/>
              <p:nvPr/>
            </p:nvSpPr>
            <p:spPr>
              <a:xfrm rot="9720000">
                <a:off x="1331886" y="2463041"/>
                <a:ext cx="542938" cy="252448"/>
              </a:xfrm>
              <a:prstGeom prst="rightArrow">
                <a:avLst>
                  <a:gd name="adj1" fmla="val 60000"/>
                  <a:gd name="adj2" fmla="val 50000"/>
                </a:avLst>
              </a:prstGeom>
            </p:spPr>
            <p:style>
              <a:lnRef idx="0">
                <a:schemeClr val="accent2">
                  <a:tint val="60000"/>
                  <a:hueOff val="0"/>
                  <a:satOff val="0"/>
                  <a:lumOff val="0"/>
                  <a:alphaOff val="0"/>
                </a:schemeClr>
              </a:lnRef>
              <a:fillRef idx="2">
                <a:schemeClr val="accent2">
                  <a:tint val="60000"/>
                  <a:hueOff val="0"/>
                  <a:satOff val="0"/>
                  <a:lumOff val="0"/>
                  <a:alphaOff val="0"/>
                </a:schemeClr>
              </a:fillRef>
              <a:effectRef idx="1">
                <a:schemeClr val="accent2">
                  <a:tint val="60000"/>
                  <a:hueOff val="0"/>
                  <a:satOff val="0"/>
                  <a:lumOff val="0"/>
                  <a:alphaOff val="0"/>
                </a:schemeClr>
              </a:effectRef>
              <a:fontRef idx="minor">
                <a:schemeClr val="dk1"/>
              </a:fontRef>
            </p:style>
          </p:sp>
          <p:sp>
            <p:nvSpPr>
              <p:cNvPr id="41" name="右箭头 34"/>
              <p:cNvSpPr/>
              <p:nvPr/>
            </p:nvSpPr>
            <p:spPr>
              <a:xfrm rot="20520000">
                <a:off x="1406501" y="2501146"/>
                <a:ext cx="466736" cy="152421"/>
              </a:xfrm>
              <a:prstGeom prst="rect">
                <a:avLst/>
              </a:prstGeom>
            </p:spPr>
            <p:style>
              <a:lnRef idx="0">
                <a:scrgbClr r="0" g="0" b="0"/>
              </a:lnRef>
              <a:fillRef idx="0">
                <a:scrgbClr r="0" g="0" b="0"/>
              </a:fillRef>
              <a:effectRef idx="0">
                <a:scrgbClr r="0" g="0" b="0"/>
              </a:effectRef>
              <a:fontRef idx="minor">
                <a:schemeClr val="dk1"/>
              </a:fontRef>
            </p:style>
            <p:txBody>
              <a:bodyPr lIns="0" tIns="0" rIns="0" bIns="0" spcCol="1270" anchor="ctr"/>
              <a:lstStyle/>
              <a:p>
                <a:pPr algn="ctr" defTabSz="488950">
                  <a:lnSpc>
                    <a:spcPct val="90000"/>
                  </a:lnSpc>
                  <a:spcAft>
                    <a:spcPct val="35000"/>
                  </a:spcAft>
                  <a:defRPr/>
                </a:pPr>
                <a:endParaRPr lang="zh-CN" altLang="en-US" sz="1100"/>
              </a:p>
            </p:txBody>
          </p:sp>
        </p:grpSp>
        <p:grpSp>
          <p:nvGrpSpPr>
            <p:cNvPr id="24" name="组合 52"/>
            <p:cNvGrpSpPr/>
            <p:nvPr/>
          </p:nvGrpSpPr>
          <p:grpSpPr>
            <a:xfrm>
              <a:off x="2123728" y="4253855"/>
              <a:ext cx="918288" cy="918288"/>
              <a:chOff x="206321" y="2435557"/>
              <a:chExt cx="918288" cy="918288"/>
            </a:xfrm>
            <a:scene3d>
              <a:camera prst="orthographicFront"/>
              <a:lightRig rig="flat" dir="t"/>
            </a:scene3d>
          </p:grpSpPr>
          <p:sp>
            <p:nvSpPr>
              <p:cNvPr id="38" name="椭圆 37"/>
              <p:cNvSpPr/>
              <p:nvPr/>
            </p:nvSpPr>
            <p:spPr>
              <a:xfrm>
                <a:off x="206321" y="2435557"/>
                <a:ext cx="918288" cy="918288"/>
              </a:xfrm>
              <a:prstGeom prst="ellipse">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39" name="椭圆 36"/>
              <p:cNvSpPr/>
              <p:nvPr/>
            </p:nvSpPr>
            <p:spPr>
              <a:xfrm>
                <a:off x="340801" y="2570037"/>
                <a:ext cx="649328" cy="649328"/>
              </a:xfrm>
              <a:prstGeom prst="rect">
                <a:avLst/>
              </a:prstGeom>
              <a:sp3d/>
            </p:spPr>
            <p:style>
              <a:lnRef idx="0">
                <a:scrgbClr r="0" g="0" b="0"/>
              </a:lnRef>
              <a:fillRef idx="0">
                <a:scrgbClr r="0" g="0" b="0"/>
              </a:fillRef>
              <a:effectRef idx="0">
                <a:scrgbClr r="0" g="0" b="0"/>
              </a:effectRef>
              <a:fontRef idx="minor">
                <a:schemeClr val="dk1"/>
              </a:fontRef>
            </p:style>
            <p:txBody>
              <a:bodyPr lIns="15240" tIns="15240" rIns="15240" bIns="15240" spcCol="1270" anchor="ctr"/>
              <a:lstStyle/>
              <a:p>
                <a:pPr algn="ctr" defTabSz="533400">
                  <a:lnSpc>
                    <a:spcPct val="90000"/>
                  </a:lnSpc>
                  <a:spcAft>
                    <a:spcPct val="35000"/>
                  </a:spcAft>
                  <a:defRPr/>
                </a:pPr>
                <a:r>
                  <a:rPr lang="zh-CN" sz="1200" dirty="0"/>
                  <a:t>构件库</a:t>
                </a:r>
                <a:endParaRPr lang="zh-CN" altLang="en-US" sz="1200" dirty="0"/>
              </a:p>
            </p:txBody>
          </p:sp>
        </p:grpSp>
        <p:grpSp>
          <p:nvGrpSpPr>
            <p:cNvPr id="46105" name="组合 53"/>
            <p:cNvGrpSpPr>
              <a:grpSpLocks/>
            </p:cNvGrpSpPr>
            <p:nvPr/>
          </p:nvGrpSpPr>
          <p:grpSpPr bwMode="auto">
            <a:xfrm>
              <a:off x="3249626" y="3745528"/>
              <a:ext cx="542465" cy="252616"/>
              <a:chOff x="1332219" y="1927230"/>
              <a:chExt cx="542465" cy="252616"/>
            </a:xfrm>
          </p:grpSpPr>
          <p:sp>
            <p:nvSpPr>
              <p:cNvPr id="36" name="右箭头 35"/>
              <p:cNvSpPr/>
              <p:nvPr/>
            </p:nvSpPr>
            <p:spPr>
              <a:xfrm rot="11880000">
                <a:off x="1331886" y="1927981"/>
                <a:ext cx="542938" cy="252447"/>
              </a:xfrm>
              <a:prstGeom prst="rightArrow">
                <a:avLst>
                  <a:gd name="adj1" fmla="val 60000"/>
                  <a:gd name="adj2" fmla="val 50000"/>
                </a:avLst>
              </a:prstGeom>
            </p:spPr>
            <p:style>
              <a:lnRef idx="0">
                <a:schemeClr val="accent2">
                  <a:tint val="60000"/>
                  <a:hueOff val="0"/>
                  <a:satOff val="0"/>
                  <a:lumOff val="0"/>
                  <a:alphaOff val="0"/>
                </a:schemeClr>
              </a:lnRef>
              <a:fillRef idx="2">
                <a:schemeClr val="accent2">
                  <a:tint val="60000"/>
                  <a:hueOff val="0"/>
                  <a:satOff val="0"/>
                  <a:lumOff val="0"/>
                  <a:alphaOff val="0"/>
                </a:schemeClr>
              </a:fillRef>
              <a:effectRef idx="1">
                <a:schemeClr val="accent2">
                  <a:tint val="60000"/>
                  <a:hueOff val="0"/>
                  <a:satOff val="0"/>
                  <a:lumOff val="0"/>
                  <a:alphaOff val="0"/>
                </a:schemeClr>
              </a:effectRef>
              <a:fontRef idx="minor">
                <a:schemeClr val="dk1"/>
              </a:fontRef>
            </p:style>
          </p:sp>
          <p:sp>
            <p:nvSpPr>
              <p:cNvPr id="37" name="右箭头 38"/>
              <p:cNvSpPr/>
              <p:nvPr/>
            </p:nvSpPr>
            <p:spPr>
              <a:xfrm rot="22680000">
                <a:off x="1406501" y="1989902"/>
                <a:ext cx="466736" cy="152421"/>
              </a:xfrm>
              <a:prstGeom prst="rect">
                <a:avLst/>
              </a:prstGeom>
            </p:spPr>
            <p:style>
              <a:lnRef idx="0">
                <a:scrgbClr r="0" g="0" b="0"/>
              </a:lnRef>
              <a:fillRef idx="0">
                <a:scrgbClr r="0" g="0" b="0"/>
              </a:fillRef>
              <a:effectRef idx="0">
                <a:scrgbClr r="0" g="0" b="0"/>
              </a:effectRef>
              <a:fontRef idx="minor">
                <a:schemeClr val="dk1"/>
              </a:fontRef>
            </p:style>
            <p:txBody>
              <a:bodyPr lIns="0" tIns="0" rIns="0" bIns="0" spcCol="1270" anchor="ctr"/>
              <a:lstStyle/>
              <a:p>
                <a:pPr algn="ctr" defTabSz="488950">
                  <a:lnSpc>
                    <a:spcPct val="90000"/>
                  </a:lnSpc>
                  <a:spcAft>
                    <a:spcPct val="35000"/>
                  </a:spcAft>
                  <a:defRPr/>
                </a:pPr>
                <a:endParaRPr lang="zh-CN" altLang="en-US" sz="1100"/>
              </a:p>
            </p:txBody>
          </p:sp>
        </p:grpSp>
        <p:grpSp>
          <p:nvGrpSpPr>
            <p:cNvPr id="26" name="组合 54"/>
            <p:cNvGrpSpPr/>
            <p:nvPr/>
          </p:nvGrpSpPr>
          <p:grpSpPr>
            <a:xfrm>
              <a:off x="2123728" y="3107922"/>
              <a:ext cx="918288" cy="918288"/>
              <a:chOff x="206321" y="1289624"/>
              <a:chExt cx="918288" cy="918288"/>
            </a:xfrm>
            <a:scene3d>
              <a:camera prst="orthographicFront"/>
              <a:lightRig rig="flat" dir="t"/>
            </a:scene3d>
          </p:grpSpPr>
          <p:sp>
            <p:nvSpPr>
              <p:cNvPr id="34" name="椭圆 33"/>
              <p:cNvSpPr/>
              <p:nvPr/>
            </p:nvSpPr>
            <p:spPr>
              <a:xfrm>
                <a:off x="206321" y="1289624"/>
                <a:ext cx="918288" cy="918288"/>
              </a:xfrm>
              <a:prstGeom prst="ellipse">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35" name="椭圆 40"/>
              <p:cNvSpPr/>
              <p:nvPr/>
            </p:nvSpPr>
            <p:spPr>
              <a:xfrm>
                <a:off x="340801" y="1424104"/>
                <a:ext cx="649328" cy="649328"/>
              </a:xfrm>
              <a:prstGeom prst="rect">
                <a:avLst/>
              </a:prstGeom>
              <a:sp3d/>
            </p:spPr>
            <p:style>
              <a:lnRef idx="0">
                <a:scrgbClr r="0" g="0" b="0"/>
              </a:lnRef>
              <a:fillRef idx="0">
                <a:scrgbClr r="0" g="0" b="0"/>
              </a:fillRef>
              <a:effectRef idx="0">
                <a:scrgbClr r="0" g="0" b="0"/>
              </a:effectRef>
              <a:fontRef idx="minor">
                <a:schemeClr val="dk1"/>
              </a:fontRef>
            </p:style>
            <p:txBody>
              <a:bodyPr lIns="15240" tIns="15240" rIns="15240" bIns="15240" spcCol="1270" anchor="ctr"/>
              <a:lstStyle/>
              <a:p>
                <a:pPr algn="ctr" defTabSz="533400">
                  <a:lnSpc>
                    <a:spcPct val="90000"/>
                  </a:lnSpc>
                  <a:spcAft>
                    <a:spcPct val="35000"/>
                  </a:spcAft>
                  <a:defRPr/>
                </a:pPr>
                <a:r>
                  <a:rPr lang="zh-CN" altLang="en-US" sz="1200" dirty="0"/>
                  <a:t>船载设备</a:t>
                </a:r>
                <a:r>
                  <a:rPr lang="zh-CN" sz="1200" dirty="0"/>
                  <a:t>数据库</a:t>
                </a:r>
                <a:endParaRPr lang="zh-CN" altLang="en-US" sz="1200" dirty="0"/>
              </a:p>
            </p:txBody>
          </p:sp>
        </p:grpSp>
        <p:grpSp>
          <p:nvGrpSpPr>
            <p:cNvPr id="46107" name="组合 55"/>
            <p:cNvGrpSpPr>
              <a:grpSpLocks/>
            </p:cNvGrpSpPr>
            <p:nvPr/>
          </p:nvGrpSpPr>
          <p:grpSpPr bwMode="auto">
            <a:xfrm>
              <a:off x="3709835" y="3166652"/>
              <a:ext cx="252616" cy="542465"/>
              <a:chOff x="1792428" y="1348354"/>
              <a:chExt cx="252616" cy="542465"/>
            </a:xfrm>
          </p:grpSpPr>
          <p:sp>
            <p:nvSpPr>
              <p:cNvPr id="32" name="右箭头 31"/>
              <p:cNvSpPr/>
              <p:nvPr/>
            </p:nvSpPr>
            <p:spPr>
              <a:xfrm rot="14040000">
                <a:off x="1646982" y="1493754"/>
                <a:ext cx="542999" cy="252419"/>
              </a:xfrm>
              <a:prstGeom prst="rightArrow">
                <a:avLst>
                  <a:gd name="adj1" fmla="val 60000"/>
                  <a:gd name="adj2" fmla="val 50000"/>
                </a:avLst>
              </a:prstGeom>
            </p:spPr>
            <p:style>
              <a:lnRef idx="0">
                <a:schemeClr val="accent2">
                  <a:tint val="60000"/>
                  <a:hueOff val="0"/>
                  <a:satOff val="0"/>
                  <a:lumOff val="0"/>
                  <a:alphaOff val="0"/>
                </a:schemeClr>
              </a:lnRef>
              <a:fillRef idx="2">
                <a:schemeClr val="accent2">
                  <a:tint val="60000"/>
                  <a:hueOff val="0"/>
                  <a:satOff val="0"/>
                  <a:lumOff val="0"/>
                  <a:alphaOff val="0"/>
                </a:schemeClr>
              </a:fillRef>
              <a:effectRef idx="1">
                <a:schemeClr val="accent2">
                  <a:tint val="60000"/>
                  <a:hueOff val="0"/>
                  <a:satOff val="0"/>
                  <a:lumOff val="0"/>
                  <a:alphaOff val="0"/>
                </a:schemeClr>
              </a:effectRef>
              <a:fontRef idx="minor">
                <a:schemeClr val="dk1"/>
              </a:fontRef>
            </p:style>
          </p:sp>
          <p:sp>
            <p:nvSpPr>
              <p:cNvPr id="33" name="右箭头 42"/>
              <p:cNvSpPr/>
              <p:nvPr/>
            </p:nvSpPr>
            <p:spPr>
              <a:xfrm rot="24840000">
                <a:off x="1707313" y="1574722"/>
                <a:ext cx="466789" cy="150817"/>
              </a:xfrm>
              <a:prstGeom prst="rect">
                <a:avLst/>
              </a:prstGeom>
            </p:spPr>
            <p:style>
              <a:lnRef idx="0">
                <a:scrgbClr r="0" g="0" b="0"/>
              </a:lnRef>
              <a:fillRef idx="0">
                <a:scrgbClr r="0" g="0" b="0"/>
              </a:fillRef>
              <a:effectRef idx="0">
                <a:scrgbClr r="0" g="0" b="0"/>
              </a:effectRef>
              <a:fontRef idx="minor">
                <a:schemeClr val="dk1"/>
              </a:fontRef>
            </p:style>
            <p:txBody>
              <a:bodyPr lIns="0" tIns="0" rIns="0" bIns="0" spcCol="1270" anchor="ctr"/>
              <a:lstStyle/>
              <a:p>
                <a:pPr algn="ctr" defTabSz="488950">
                  <a:lnSpc>
                    <a:spcPct val="90000"/>
                  </a:lnSpc>
                  <a:spcAft>
                    <a:spcPct val="35000"/>
                  </a:spcAft>
                  <a:defRPr/>
                </a:pPr>
                <a:endParaRPr lang="zh-CN" altLang="en-US" sz="1100"/>
              </a:p>
            </p:txBody>
          </p:sp>
        </p:grpSp>
        <p:grpSp>
          <p:nvGrpSpPr>
            <p:cNvPr id="28" name="组合 56"/>
            <p:cNvGrpSpPr/>
            <p:nvPr/>
          </p:nvGrpSpPr>
          <p:grpSpPr>
            <a:xfrm>
              <a:off x="2797291" y="2180842"/>
              <a:ext cx="918288" cy="918288"/>
              <a:chOff x="879884" y="362544"/>
              <a:chExt cx="918288" cy="918288"/>
            </a:xfrm>
            <a:scene3d>
              <a:camera prst="orthographicFront"/>
              <a:lightRig rig="flat" dir="t"/>
            </a:scene3d>
          </p:grpSpPr>
          <p:sp>
            <p:nvSpPr>
              <p:cNvPr id="30" name="椭圆 29"/>
              <p:cNvSpPr/>
              <p:nvPr/>
            </p:nvSpPr>
            <p:spPr>
              <a:xfrm>
                <a:off x="879884" y="362544"/>
                <a:ext cx="918288" cy="918288"/>
              </a:xfrm>
              <a:prstGeom prst="ellipse">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31" name="椭圆 44"/>
              <p:cNvSpPr/>
              <p:nvPr/>
            </p:nvSpPr>
            <p:spPr>
              <a:xfrm>
                <a:off x="1014364" y="497024"/>
                <a:ext cx="649328" cy="649328"/>
              </a:xfrm>
              <a:prstGeom prst="rect">
                <a:avLst/>
              </a:prstGeom>
              <a:sp3d/>
            </p:spPr>
            <p:style>
              <a:lnRef idx="0">
                <a:scrgbClr r="0" g="0" b="0"/>
              </a:lnRef>
              <a:fillRef idx="0">
                <a:scrgbClr r="0" g="0" b="0"/>
              </a:fillRef>
              <a:effectRef idx="0">
                <a:scrgbClr r="0" g="0" b="0"/>
              </a:effectRef>
              <a:fontRef idx="minor">
                <a:schemeClr val="dk1"/>
              </a:fontRef>
            </p:style>
            <p:txBody>
              <a:bodyPr lIns="15240" tIns="15240" rIns="15240" bIns="15240" spcCol="1270" anchor="ctr"/>
              <a:lstStyle/>
              <a:p>
                <a:pPr algn="ctr" defTabSz="533400">
                  <a:lnSpc>
                    <a:spcPct val="90000"/>
                  </a:lnSpc>
                  <a:spcAft>
                    <a:spcPct val="35000"/>
                  </a:spcAft>
                  <a:defRPr/>
                </a:pPr>
                <a:r>
                  <a:rPr lang="zh-CN" altLang="en-US" sz="1200" dirty="0"/>
                  <a:t>船体</a:t>
                </a:r>
                <a:endParaRPr lang="en-US" altLang="zh-CN" sz="1200" dirty="0"/>
              </a:p>
              <a:p>
                <a:pPr algn="ctr" defTabSz="533400">
                  <a:lnSpc>
                    <a:spcPct val="90000"/>
                  </a:lnSpc>
                  <a:spcAft>
                    <a:spcPct val="35000"/>
                  </a:spcAft>
                  <a:defRPr/>
                </a:pPr>
                <a:r>
                  <a:rPr lang="zh-CN" sz="1200" dirty="0"/>
                  <a:t>材料库</a:t>
                </a:r>
              </a:p>
            </p:txBody>
          </p:sp>
        </p:grpSp>
      </p:grpSp>
    </p:spTree>
    <p:extLst>
      <p:ext uri="{BB962C8B-B14F-4D97-AF65-F5344CB8AC3E}">
        <p14:creationId xmlns:p14="http://schemas.microsoft.com/office/powerpoint/2010/main" val="18319557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2000"/>
                                        <p:tgtEl>
                                          <p:spTgt spid="3"/>
                                        </p:tgtEl>
                                      </p:cBhvr>
                                    </p:animEffect>
                                  </p:childTnLst>
                                </p:cTn>
                              </p:par>
                            </p:childTnLst>
                          </p:cTn>
                        </p:par>
                        <p:par>
                          <p:cTn id="8" fill="hold" nodeType="afterGroup">
                            <p:stCondLst>
                              <p:cond delay="20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浏览首页.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765175"/>
            <a:ext cx="399732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3"/>
          <p:cNvSpPr txBox="1">
            <a:spLocks noChangeArrowheads="1"/>
          </p:cNvSpPr>
          <p:nvPr/>
        </p:nvSpPr>
        <p:spPr bwMode="auto">
          <a:xfrm>
            <a:off x="323850" y="1019175"/>
            <a:ext cx="381635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50000"/>
              </a:lnSpc>
              <a:spcBef>
                <a:spcPct val="20000"/>
              </a:spcBef>
              <a:buFont typeface="Wingdings" pitchFamily="2" charset="2"/>
              <a:buChar char="n"/>
              <a:defRPr/>
            </a:pPr>
            <a:endParaRPr lang="zh-CN" altLang="en-US" kern="0" dirty="0">
              <a:latin typeface="+mn-lt"/>
              <a:ea typeface="+mn-ea"/>
            </a:endParaRPr>
          </a:p>
        </p:txBody>
      </p:sp>
      <p:sp>
        <p:nvSpPr>
          <p:cNvPr id="4" name="矩形 3"/>
          <p:cNvSpPr>
            <a:spLocks noChangeArrowheads="1"/>
          </p:cNvSpPr>
          <p:nvPr/>
        </p:nvSpPr>
        <p:spPr bwMode="auto">
          <a:xfrm>
            <a:off x="323850" y="836613"/>
            <a:ext cx="3455988"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nSpc>
                <a:spcPct val="150000"/>
              </a:lnSpc>
              <a:spcBef>
                <a:spcPct val="20000"/>
              </a:spcBef>
              <a:buFont typeface="Wingdings" pitchFamily="2" charset="2"/>
              <a:buChar char="n"/>
            </a:pPr>
            <a:r>
              <a:rPr lang="zh-CN" altLang="en-US" sz="1600"/>
              <a:t>方便查阅</a:t>
            </a:r>
            <a:r>
              <a:rPr lang="zh-CN" altLang="zh-CN" sz="1600"/>
              <a:t>已有工程实例的数据</a:t>
            </a:r>
            <a:r>
              <a:rPr lang="zh-CN" altLang="en-US" sz="1600"/>
              <a:t>：</a:t>
            </a:r>
            <a:r>
              <a:rPr lang="zh-CN" altLang="zh-CN" sz="1600"/>
              <a:t>参数信息、文档资料、数字模型、图片信息以及相关的成品信息等</a:t>
            </a:r>
            <a:endParaRPr lang="en-US" altLang="zh-CN" sz="1600"/>
          </a:p>
          <a:p>
            <a:pPr marL="342900" indent="-342900">
              <a:lnSpc>
                <a:spcPct val="150000"/>
              </a:lnSpc>
              <a:spcBef>
                <a:spcPct val="20000"/>
              </a:spcBef>
              <a:buFont typeface="Wingdings" pitchFamily="2" charset="2"/>
              <a:buChar char="n"/>
            </a:pPr>
            <a:r>
              <a:rPr lang="zh-CN" altLang="en-US" sz="1600"/>
              <a:t>统一管理：电子化储存，更新记录。</a:t>
            </a:r>
            <a:endParaRPr lang="zh-CN" altLang="zh-CN" sz="1600"/>
          </a:p>
          <a:p>
            <a:pPr marL="342900" indent="-342900">
              <a:lnSpc>
                <a:spcPct val="120000"/>
              </a:lnSpc>
              <a:spcBef>
                <a:spcPct val="20000"/>
              </a:spcBef>
              <a:buFont typeface="Wingdings" pitchFamily="2" charset="2"/>
              <a:buChar char="n"/>
            </a:pPr>
            <a:r>
              <a:rPr lang="zh-CN" altLang="en-US" sz="1600"/>
              <a:t>提供数据统计分析功能</a:t>
            </a:r>
            <a:endParaRPr lang="en-US" altLang="zh-CN" sz="1600"/>
          </a:p>
          <a:p>
            <a:pPr marL="342900" indent="-342900">
              <a:lnSpc>
                <a:spcPct val="120000"/>
              </a:lnSpc>
              <a:spcBef>
                <a:spcPct val="20000"/>
              </a:spcBef>
              <a:buFont typeface="Wingdings" pitchFamily="2" charset="2"/>
              <a:buChar char="n"/>
            </a:pPr>
            <a:r>
              <a:rPr lang="zh-CN" altLang="en-US" sz="1600"/>
              <a:t>资源搜索引擎，专业“百度资源”系统</a:t>
            </a:r>
            <a:endParaRPr lang="en-US" altLang="zh-CN" sz="1600"/>
          </a:p>
          <a:p>
            <a:pPr marL="342900" indent="-342900">
              <a:lnSpc>
                <a:spcPct val="120000"/>
              </a:lnSpc>
              <a:spcBef>
                <a:spcPct val="20000"/>
              </a:spcBef>
              <a:buFont typeface="Wingdings" pitchFamily="2" charset="2"/>
              <a:buChar char="n"/>
            </a:pPr>
            <a:r>
              <a:rPr lang="zh-CN" altLang="en-US" sz="1600"/>
              <a:t>组件实现思路</a:t>
            </a:r>
          </a:p>
        </p:txBody>
      </p:sp>
      <p:pic>
        <p:nvPicPr>
          <p:cNvPr id="18" name="图片 17" descr="浏览实例属性页面.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2708275"/>
            <a:ext cx="4176712"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0" y="4286250"/>
            <a:ext cx="403225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325" y="3933825"/>
            <a:ext cx="256857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a:spLocks noGrp="1"/>
          </p:cNvSpPr>
          <p:nvPr>
            <p:ph type="title"/>
          </p:nvPr>
        </p:nvSpPr>
        <p:spPr>
          <a:xfrm>
            <a:off x="107950" y="-17463"/>
            <a:ext cx="6707188" cy="850901"/>
          </a:xfrm>
        </p:spPr>
        <p:txBody>
          <a:bodyPr rtlCol="0"/>
          <a:lstStyle/>
          <a:p>
            <a:pPr eaLnBrk="1" fontAlgn="auto" hangingPunct="1">
              <a:spcAft>
                <a:spcPts val="0"/>
              </a:spcAft>
              <a:defRPr/>
            </a:pPr>
            <a:r>
              <a:rPr lang="zh-CN" altLang="en-US" dirty="0" smtClean="0"/>
              <a:t>工程资源基础库建设</a:t>
            </a:r>
          </a:p>
        </p:txBody>
      </p:sp>
    </p:spTree>
    <p:extLst>
      <p:ext uri="{BB962C8B-B14F-4D97-AF65-F5344CB8AC3E}">
        <p14:creationId xmlns:p14="http://schemas.microsoft.com/office/powerpoint/2010/main" val="1632581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nodeType="afterGroup">
                            <p:stCondLst>
                              <p:cond delay="500"/>
                            </p:stCondLst>
                            <p:childTnLst>
                              <p:par>
                                <p:cTn id="9" presetID="53"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par>
                                <p:cTn id="14" presetID="53"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500"/>
                                        <p:tgtEl>
                                          <p:spTgt spid="4">
                                            <p:txEl>
                                              <p:pRg st="1" end="1"/>
                                            </p:txEl>
                                          </p:spTgt>
                                        </p:tgtEl>
                                      </p:cBhvr>
                                    </p:animEffect>
                                  </p:childTnLst>
                                </p:cTn>
                              </p:par>
                            </p:childTnLst>
                          </p:cTn>
                        </p:par>
                        <p:par>
                          <p:cTn id="24" fill="hold" nodeType="afterGroup">
                            <p:stCondLst>
                              <p:cond delay="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par>
                          <p:cTn id="33" fill="hold" nodeType="afterGroup">
                            <p:stCondLst>
                              <p:cond delay="500"/>
                            </p:stCondLst>
                            <p:childTnLst>
                              <p:par>
                                <p:cTn id="34" presetID="10"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Effect transition="in" filter="fade">
                                      <p:cBhvr>
                                        <p:cTn id="41" dur="500"/>
                                        <p:tgtEl>
                                          <p:spTgt spid="4">
                                            <p:txEl>
                                              <p:pRg st="3" end="3"/>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2060848"/>
            <a:ext cx="2024396" cy="4537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059931"/>
            <a:ext cx="2024396" cy="4537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84724" y="4941168"/>
            <a:ext cx="1950418" cy="1453158"/>
          </a:xfrm>
          <a:prstGeom prst="rect">
            <a:avLst/>
          </a:prstGeom>
          <a:noFill/>
          <a:ln w="9525">
            <a:noFill/>
            <a:miter lim="800000"/>
            <a:headEnd/>
            <a:tailEnd/>
          </a:ln>
        </p:spPr>
      </p:pic>
      <p:sp>
        <p:nvSpPr>
          <p:cNvPr id="59394" name="标题 1"/>
          <p:cNvSpPr>
            <a:spLocks noGrp="1"/>
          </p:cNvSpPr>
          <p:nvPr>
            <p:ph type="title"/>
          </p:nvPr>
        </p:nvSpPr>
        <p:spPr/>
        <p:txBody>
          <a:bodyPr/>
          <a:lstStyle/>
          <a:p>
            <a:r>
              <a:rPr lang="zh-CN" altLang="en-US" dirty="0" smtClean="0"/>
              <a:t>应用案例：主任任务指派场景</a:t>
            </a:r>
          </a:p>
        </p:txBody>
      </p:sp>
      <p:pic>
        <p:nvPicPr>
          <p:cNvPr id="56323" name="Picture 5"/>
          <p:cNvPicPr>
            <a:picLocks noChangeAspect="1" noChangeArrowheads="1"/>
          </p:cNvPicPr>
          <p:nvPr/>
        </p:nvPicPr>
        <p:blipFill>
          <a:blip r:embed="rId4" cstate="print"/>
          <a:srcRect/>
          <a:stretch>
            <a:fillRect/>
          </a:stretch>
        </p:blipFill>
        <p:spPr bwMode="auto">
          <a:xfrm>
            <a:off x="2916239" y="908720"/>
            <a:ext cx="2015802" cy="1644232"/>
          </a:xfrm>
          <a:prstGeom prst="rect">
            <a:avLst/>
          </a:prstGeom>
          <a:noFill/>
          <a:ln w="9525">
            <a:noFill/>
            <a:miter lim="800000"/>
            <a:headEnd/>
            <a:tailEnd/>
          </a:ln>
        </p:spPr>
      </p:pic>
      <p:grpSp>
        <p:nvGrpSpPr>
          <p:cNvPr id="2" name="组合 49"/>
          <p:cNvGrpSpPr>
            <a:grpSpLocks/>
          </p:cNvGrpSpPr>
          <p:nvPr/>
        </p:nvGrpSpPr>
        <p:grpSpPr bwMode="auto">
          <a:xfrm>
            <a:off x="611188" y="765175"/>
            <a:ext cx="865187" cy="1333500"/>
            <a:chOff x="2478318" y="1071546"/>
            <a:chExt cx="593480" cy="937626"/>
          </a:xfrm>
        </p:grpSpPr>
        <p:pic>
          <p:nvPicPr>
            <p:cNvPr id="59416" name="Picture 4"/>
            <p:cNvPicPr>
              <a:picLocks noChangeAspect="1" noChangeArrowheads="1"/>
            </p:cNvPicPr>
            <p:nvPr/>
          </p:nvPicPr>
          <p:blipFill>
            <a:blip r:embed="rId5" cstate="print"/>
            <a:srcRect/>
            <a:stretch>
              <a:fillRect/>
            </a:stretch>
          </p:blipFill>
          <p:spPr bwMode="auto">
            <a:xfrm>
              <a:off x="2500298" y="1071546"/>
              <a:ext cx="571500" cy="644525"/>
            </a:xfrm>
            <a:prstGeom prst="rect">
              <a:avLst/>
            </a:prstGeom>
            <a:noFill/>
            <a:ln w="9525">
              <a:noFill/>
              <a:miter lim="800000"/>
              <a:headEnd/>
              <a:tailEnd/>
            </a:ln>
          </p:spPr>
        </p:pic>
        <p:sp>
          <p:nvSpPr>
            <p:cNvPr id="59417" name="TextBox 25"/>
            <p:cNvSpPr txBox="1">
              <a:spLocks noChangeArrowheads="1"/>
            </p:cNvSpPr>
            <p:nvPr/>
          </p:nvSpPr>
          <p:spPr bwMode="auto">
            <a:xfrm>
              <a:off x="2478318" y="1684711"/>
              <a:ext cx="549608" cy="324461"/>
            </a:xfrm>
            <a:prstGeom prst="rect">
              <a:avLst/>
            </a:prstGeom>
            <a:noFill/>
            <a:ln w="9525">
              <a:noFill/>
              <a:miter lim="800000"/>
              <a:headEnd/>
              <a:tailEnd/>
            </a:ln>
          </p:spPr>
          <p:txBody>
            <a:bodyPr wrap="none">
              <a:spAutoFit/>
            </a:bodyPr>
            <a:lstStyle/>
            <a:p>
              <a:r>
                <a:rPr lang="zh-CN" altLang="en-US" sz="2400" b="1">
                  <a:latin typeface="华文楷体" pitchFamily="2" charset="-122"/>
                  <a:ea typeface="华文楷体" pitchFamily="2" charset="-122"/>
                </a:rPr>
                <a:t>主任</a:t>
              </a:r>
            </a:p>
          </p:txBody>
        </p:sp>
      </p:grpSp>
      <p:pic>
        <p:nvPicPr>
          <p:cNvPr id="56330" name="Picture 4"/>
          <p:cNvPicPr>
            <a:picLocks noChangeAspect="1" noChangeArrowheads="1"/>
          </p:cNvPicPr>
          <p:nvPr/>
        </p:nvPicPr>
        <p:blipFill>
          <a:blip r:embed="rId6" cstate="print"/>
          <a:srcRect/>
          <a:stretch>
            <a:fillRect/>
          </a:stretch>
        </p:blipFill>
        <p:spPr bwMode="auto">
          <a:xfrm>
            <a:off x="2916238" y="2924944"/>
            <a:ext cx="2068557" cy="1638498"/>
          </a:xfrm>
          <a:prstGeom prst="rect">
            <a:avLst/>
          </a:prstGeom>
          <a:noFill/>
          <a:ln w="9525">
            <a:noFill/>
            <a:miter lim="800000"/>
            <a:headEnd/>
            <a:tailEnd/>
          </a:ln>
        </p:spPr>
      </p:pic>
      <p:sp>
        <p:nvSpPr>
          <p:cNvPr id="14" name="右箭头 13"/>
          <p:cNvSpPr/>
          <p:nvPr/>
        </p:nvSpPr>
        <p:spPr bwMode="auto">
          <a:xfrm rot="20150639">
            <a:off x="2054646" y="2099265"/>
            <a:ext cx="647700" cy="504825"/>
          </a:xfrm>
          <a:prstGeom prst="rightArrow">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16" name="右箭头 15"/>
          <p:cNvSpPr/>
          <p:nvPr/>
        </p:nvSpPr>
        <p:spPr bwMode="auto">
          <a:xfrm rot="982594">
            <a:off x="2037517" y="5310301"/>
            <a:ext cx="647700" cy="503237"/>
          </a:xfrm>
          <a:prstGeom prst="rightArrow">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grpSp>
        <p:nvGrpSpPr>
          <p:cNvPr id="3" name="组合 49"/>
          <p:cNvGrpSpPr>
            <a:grpSpLocks/>
          </p:cNvGrpSpPr>
          <p:nvPr/>
        </p:nvGrpSpPr>
        <p:grpSpPr bwMode="auto">
          <a:xfrm>
            <a:off x="7280275" y="798513"/>
            <a:ext cx="1108075" cy="1335087"/>
            <a:chOff x="2478318" y="1071546"/>
            <a:chExt cx="760997" cy="937626"/>
          </a:xfrm>
        </p:grpSpPr>
        <p:pic>
          <p:nvPicPr>
            <p:cNvPr id="59414" name="Picture 4"/>
            <p:cNvPicPr>
              <a:picLocks noChangeAspect="1" noChangeArrowheads="1"/>
            </p:cNvPicPr>
            <p:nvPr/>
          </p:nvPicPr>
          <p:blipFill>
            <a:blip r:embed="rId5" cstate="print"/>
            <a:srcRect/>
            <a:stretch>
              <a:fillRect/>
            </a:stretch>
          </p:blipFill>
          <p:spPr bwMode="auto">
            <a:xfrm>
              <a:off x="2577232" y="1071546"/>
              <a:ext cx="571501" cy="644525"/>
            </a:xfrm>
            <a:prstGeom prst="rect">
              <a:avLst/>
            </a:prstGeom>
            <a:noFill/>
            <a:ln w="9525">
              <a:noFill/>
              <a:miter lim="800000"/>
              <a:headEnd/>
              <a:tailEnd/>
            </a:ln>
          </p:spPr>
        </p:pic>
        <p:sp>
          <p:nvSpPr>
            <p:cNvPr id="59415" name="TextBox 25"/>
            <p:cNvSpPr txBox="1">
              <a:spLocks noChangeArrowheads="1"/>
            </p:cNvSpPr>
            <p:nvPr/>
          </p:nvSpPr>
          <p:spPr bwMode="auto">
            <a:xfrm>
              <a:off x="2478318" y="1684711"/>
              <a:ext cx="760997" cy="324461"/>
            </a:xfrm>
            <a:prstGeom prst="rect">
              <a:avLst/>
            </a:prstGeom>
            <a:noFill/>
            <a:ln w="9525">
              <a:noFill/>
              <a:miter lim="800000"/>
              <a:headEnd/>
              <a:tailEnd/>
            </a:ln>
          </p:spPr>
          <p:txBody>
            <a:bodyPr wrap="none">
              <a:spAutoFit/>
            </a:bodyPr>
            <a:lstStyle/>
            <a:p>
              <a:r>
                <a:rPr lang="zh-CN" altLang="en-US" sz="2400" b="1">
                  <a:latin typeface="华文楷体" pitchFamily="2" charset="-122"/>
                  <a:ea typeface="华文楷体" pitchFamily="2" charset="-122"/>
                </a:rPr>
                <a:t>设计师</a:t>
              </a:r>
            </a:p>
          </p:txBody>
        </p:sp>
      </p:grpSp>
      <p:grpSp>
        <p:nvGrpSpPr>
          <p:cNvPr id="4" name="组合 24"/>
          <p:cNvGrpSpPr>
            <a:grpSpLocks/>
          </p:cNvGrpSpPr>
          <p:nvPr/>
        </p:nvGrpSpPr>
        <p:grpSpPr bwMode="auto">
          <a:xfrm>
            <a:off x="5651500" y="2420938"/>
            <a:ext cx="865188" cy="3529012"/>
            <a:chOff x="5651500" y="2420938"/>
            <a:chExt cx="865188" cy="3529012"/>
          </a:xfrm>
        </p:grpSpPr>
        <p:pic>
          <p:nvPicPr>
            <p:cNvPr id="59409" name="Picture 4"/>
            <p:cNvPicPr>
              <a:picLocks noChangeAspect="1" noChangeArrowheads="1"/>
            </p:cNvPicPr>
            <p:nvPr/>
          </p:nvPicPr>
          <p:blipFill>
            <a:blip r:embed="rId5" cstate="print"/>
            <a:srcRect/>
            <a:stretch>
              <a:fillRect/>
            </a:stretch>
          </p:blipFill>
          <p:spPr bwMode="auto">
            <a:xfrm>
              <a:off x="5867400" y="5013325"/>
              <a:ext cx="463550" cy="520700"/>
            </a:xfrm>
            <a:prstGeom prst="rect">
              <a:avLst/>
            </a:prstGeom>
            <a:noFill/>
            <a:ln w="9525">
              <a:noFill/>
              <a:miter lim="800000"/>
              <a:headEnd/>
              <a:tailEnd/>
            </a:ln>
          </p:spPr>
        </p:pic>
        <p:pic>
          <p:nvPicPr>
            <p:cNvPr id="59410" name="Picture 4"/>
            <p:cNvPicPr>
              <a:picLocks noChangeAspect="1" noChangeArrowheads="1"/>
            </p:cNvPicPr>
            <p:nvPr/>
          </p:nvPicPr>
          <p:blipFill>
            <a:blip r:embed="rId5" cstate="print"/>
            <a:srcRect/>
            <a:stretch>
              <a:fillRect/>
            </a:stretch>
          </p:blipFill>
          <p:spPr bwMode="auto">
            <a:xfrm>
              <a:off x="5867400" y="4292600"/>
              <a:ext cx="463550" cy="522288"/>
            </a:xfrm>
            <a:prstGeom prst="rect">
              <a:avLst/>
            </a:prstGeom>
            <a:noFill/>
            <a:ln w="9525">
              <a:noFill/>
              <a:miter lim="800000"/>
              <a:headEnd/>
              <a:tailEnd/>
            </a:ln>
          </p:spPr>
        </p:pic>
        <p:pic>
          <p:nvPicPr>
            <p:cNvPr id="59411" name="Picture 4"/>
            <p:cNvPicPr>
              <a:picLocks noChangeAspect="1" noChangeArrowheads="1"/>
            </p:cNvPicPr>
            <p:nvPr/>
          </p:nvPicPr>
          <p:blipFill>
            <a:blip r:embed="rId5" cstate="print"/>
            <a:srcRect/>
            <a:stretch>
              <a:fillRect/>
            </a:stretch>
          </p:blipFill>
          <p:spPr bwMode="auto">
            <a:xfrm>
              <a:off x="5867400" y="3556000"/>
              <a:ext cx="463550" cy="520700"/>
            </a:xfrm>
            <a:prstGeom prst="rect">
              <a:avLst/>
            </a:prstGeom>
            <a:noFill/>
            <a:ln w="9525">
              <a:noFill/>
              <a:miter lim="800000"/>
              <a:headEnd/>
              <a:tailEnd/>
            </a:ln>
          </p:spPr>
        </p:pic>
        <p:pic>
          <p:nvPicPr>
            <p:cNvPr id="59412" name="Picture 4"/>
            <p:cNvPicPr>
              <a:picLocks noChangeAspect="1" noChangeArrowheads="1"/>
            </p:cNvPicPr>
            <p:nvPr/>
          </p:nvPicPr>
          <p:blipFill>
            <a:blip r:embed="rId5" cstate="print"/>
            <a:srcRect/>
            <a:stretch>
              <a:fillRect/>
            </a:stretch>
          </p:blipFill>
          <p:spPr bwMode="auto">
            <a:xfrm>
              <a:off x="5867400" y="2781300"/>
              <a:ext cx="463550" cy="520700"/>
            </a:xfrm>
            <a:prstGeom prst="rect">
              <a:avLst/>
            </a:prstGeom>
            <a:noFill/>
            <a:ln w="9525">
              <a:noFill/>
              <a:miter lim="800000"/>
              <a:headEnd/>
              <a:tailEnd/>
            </a:ln>
          </p:spPr>
        </p:pic>
        <p:sp>
          <p:nvSpPr>
            <p:cNvPr id="59413" name="矩形 20"/>
            <p:cNvSpPr>
              <a:spLocks noChangeArrowheads="1"/>
            </p:cNvSpPr>
            <p:nvPr/>
          </p:nvSpPr>
          <p:spPr bwMode="auto">
            <a:xfrm>
              <a:off x="5651500" y="2420938"/>
              <a:ext cx="865188" cy="3529012"/>
            </a:xfrm>
            <a:prstGeom prst="rect">
              <a:avLst/>
            </a:prstGeom>
            <a:noFill/>
            <a:ln w="12700" algn="ctr">
              <a:solidFill>
                <a:schemeClr val="tx1"/>
              </a:solidFill>
              <a:prstDash val="dash"/>
              <a:round/>
              <a:headEnd/>
              <a:tailEnd/>
            </a:ln>
          </p:spPr>
          <p:txBody>
            <a:bodyPr wrap="none" anchor="ctr"/>
            <a:lstStyle/>
            <a:p>
              <a:endParaRPr lang="zh-CN" altLang="en-US">
                <a:ea typeface="黑体" pitchFamily="2" charset="-122"/>
              </a:endParaRPr>
            </a:p>
          </p:txBody>
        </p:sp>
      </p:grpSp>
      <p:sp>
        <p:nvSpPr>
          <p:cNvPr id="56336" name="TextBox 21"/>
          <p:cNvSpPr txBox="1">
            <a:spLocks noChangeArrowheads="1"/>
          </p:cNvSpPr>
          <p:nvPr/>
        </p:nvSpPr>
        <p:spPr bwMode="auto">
          <a:xfrm>
            <a:off x="35496" y="3644900"/>
            <a:ext cx="2339975" cy="523875"/>
          </a:xfrm>
          <a:prstGeom prst="rect">
            <a:avLst/>
          </a:prstGeom>
          <a:noFill/>
          <a:ln w="9525">
            <a:noFill/>
            <a:miter lim="800000"/>
            <a:headEnd/>
            <a:tailEnd/>
          </a:ln>
        </p:spPr>
        <p:txBody>
          <a:bodyPr wrap="none">
            <a:spAutoFit/>
          </a:bodyPr>
          <a:lstStyle/>
          <a:p>
            <a:r>
              <a:rPr lang="zh-CN" altLang="en-US" sz="2800" b="1" dirty="0">
                <a:solidFill>
                  <a:srgbClr val="FF0000"/>
                </a:solidFill>
                <a:latin typeface="华文楷体" pitchFamily="2" charset="-122"/>
                <a:ea typeface="华文楷体" pitchFamily="2" charset="-122"/>
              </a:rPr>
              <a:t>“任务指派”</a:t>
            </a:r>
          </a:p>
        </p:txBody>
      </p:sp>
      <p:sp>
        <p:nvSpPr>
          <p:cNvPr id="56337" name="TextBox 22"/>
          <p:cNvSpPr txBox="1">
            <a:spLocks noChangeArrowheads="1"/>
          </p:cNvSpPr>
          <p:nvPr/>
        </p:nvSpPr>
        <p:spPr bwMode="auto">
          <a:xfrm>
            <a:off x="2880003" y="1516722"/>
            <a:ext cx="1980029" cy="400110"/>
          </a:xfrm>
          <a:prstGeom prst="rect">
            <a:avLst/>
          </a:prstGeom>
          <a:noFill/>
          <a:ln w="9525">
            <a:noFill/>
            <a:miter lim="800000"/>
            <a:headEnd/>
            <a:tailEnd/>
          </a:ln>
        </p:spPr>
        <p:txBody>
          <a:bodyPr wrap="none">
            <a:spAutoFit/>
          </a:bodyPr>
          <a:lstStyle/>
          <a:p>
            <a:r>
              <a:rPr lang="zh-CN" altLang="en-US" sz="2000" b="1" dirty="0">
                <a:solidFill>
                  <a:srgbClr val="FF0000"/>
                </a:solidFill>
                <a:latin typeface="华文楷体" pitchFamily="2" charset="-122"/>
                <a:ea typeface="华文楷体" pitchFamily="2" charset="-122"/>
              </a:rPr>
              <a:t>其一：即时通讯</a:t>
            </a:r>
          </a:p>
        </p:txBody>
      </p:sp>
      <p:sp>
        <p:nvSpPr>
          <p:cNvPr id="56338" name="TextBox 23"/>
          <p:cNvSpPr txBox="1">
            <a:spLocks noChangeArrowheads="1"/>
          </p:cNvSpPr>
          <p:nvPr/>
        </p:nvSpPr>
        <p:spPr bwMode="auto">
          <a:xfrm>
            <a:off x="2880003" y="5354052"/>
            <a:ext cx="1980029" cy="400110"/>
          </a:xfrm>
          <a:prstGeom prst="rect">
            <a:avLst/>
          </a:prstGeom>
          <a:noFill/>
          <a:ln w="9525">
            <a:noFill/>
            <a:miter lim="800000"/>
            <a:headEnd/>
            <a:tailEnd/>
          </a:ln>
        </p:spPr>
        <p:txBody>
          <a:bodyPr wrap="none">
            <a:spAutoFit/>
          </a:bodyPr>
          <a:lstStyle/>
          <a:p>
            <a:r>
              <a:rPr lang="zh-CN" altLang="en-US" sz="2000" b="1" dirty="0" smtClean="0">
                <a:solidFill>
                  <a:srgbClr val="FF0000"/>
                </a:solidFill>
                <a:latin typeface="华文楷体" pitchFamily="2" charset="-122"/>
                <a:ea typeface="华文楷体" pitchFamily="2" charset="-122"/>
              </a:rPr>
              <a:t>其三：</a:t>
            </a:r>
            <a:r>
              <a:rPr lang="zh-CN" altLang="en-US" sz="2000" b="1" dirty="0">
                <a:solidFill>
                  <a:srgbClr val="FF0000"/>
                </a:solidFill>
                <a:latin typeface="华文楷体" pitchFamily="2" charset="-122"/>
                <a:ea typeface="华文楷体" pitchFamily="2" charset="-122"/>
              </a:rPr>
              <a:t>协同流程</a:t>
            </a:r>
          </a:p>
        </p:txBody>
      </p:sp>
      <p:sp>
        <p:nvSpPr>
          <p:cNvPr id="56339" name="TextBox 24"/>
          <p:cNvSpPr txBox="1">
            <a:spLocks noChangeArrowheads="1"/>
          </p:cNvSpPr>
          <p:nvPr/>
        </p:nvSpPr>
        <p:spPr bwMode="auto">
          <a:xfrm>
            <a:off x="4356100" y="6002338"/>
            <a:ext cx="3057525" cy="522287"/>
          </a:xfrm>
          <a:prstGeom prst="rect">
            <a:avLst/>
          </a:prstGeom>
          <a:noFill/>
          <a:ln w="9525">
            <a:noFill/>
            <a:miter lim="800000"/>
            <a:headEnd/>
            <a:tailEnd/>
          </a:ln>
        </p:spPr>
        <p:txBody>
          <a:bodyPr wrap="none">
            <a:spAutoFit/>
          </a:bodyPr>
          <a:lstStyle/>
          <a:p>
            <a:r>
              <a:rPr lang="zh-CN" altLang="en-US" sz="2800" b="1">
                <a:solidFill>
                  <a:srgbClr val="FF0000"/>
                </a:solidFill>
                <a:latin typeface="华文楷体" pitchFamily="2" charset="-122"/>
                <a:ea typeface="华文楷体" pitchFamily="2" charset="-122"/>
              </a:rPr>
              <a:t>“组建工作团队”</a:t>
            </a:r>
          </a:p>
        </p:txBody>
      </p:sp>
      <p:sp>
        <p:nvSpPr>
          <p:cNvPr id="56340" name="TextBox 25"/>
          <p:cNvSpPr txBox="1">
            <a:spLocks noChangeArrowheads="1"/>
          </p:cNvSpPr>
          <p:nvPr/>
        </p:nvSpPr>
        <p:spPr bwMode="auto">
          <a:xfrm>
            <a:off x="6805613" y="3716338"/>
            <a:ext cx="2338387" cy="523875"/>
          </a:xfrm>
          <a:prstGeom prst="rect">
            <a:avLst/>
          </a:prstGeom>
          <a:noFill/>
          <a:ln w="9525">
            <a:noFill/>
            <a:miter lim="800000"/>
            <a:headEnd/>
            <a:tailEnd/>
          </a:ln>
        </p:spPr>
        <p:txBody>
          <a:bodyPr wrap="none">
            <a:spAutoFit/>
          </a:bodyPr>
          <a:lstStyle/>
          <a:p>
            <a:r>
              <a:rPr lang="zh-CN" altLang="en-US" sz="2800" b="1">
                <a:solidFill>
                  <a:srgbClr val="FF0000"/>
                </a:solidFill>
                <a:latin typeface="华文楷体" pitchFamily="2" charset="-122"/>
                <a:ea typeface="华文楷体" pitchFamily="2" charset="-122"/>
              </a:rPr>
              <a:t>“任务获取”</a:t>
            </a:r>
          </a:p>
        </p:txBody>
      </p:sp>
      <p:sp>
        <p:nvSpPr>
          <p:cNvPr id="27" name="右箭头 26"/>
          <p:cNvSpPr/>
          <p:nvPr/>
        </p:nvSpPr>
        <p:spPr bwMode="auto">
          <a:xfrm>
            <a:off x="2124100" y="3467416"/>
            <a:ext cx="647700" cy="504825"/>
          </a:xfrm>
          <a:prstGeom prst="rightArrow">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ea typeface="黑体" pitchFamily="2" charset="-122"/>
            </a:endParaRPr>
          </a:p>
        </p:txBody>
      </p:sp>
      <p:sp>
        <p:nvSpPr>
          <p:cNvPr id="28" name="TextBox 23"/>
          <p:cNvSpPr txBox="1">
            <a:spLocks noChangeArrowheads="1"/>
          </p:cNvSpPr>
          <p:nvPr/>
        </p:nvSpPr>
        <p:spPr bwMode="auto">
          <a:xfrm>
            <a:off x="2915816" y="3553852"/>
            <a:ext cx="1980029" cy="400110"/>
          </a:xfrm>
          <a:prstGeom prst="rect">
            <a:avLst/>
          </a:prstGeom>
          <a:noFill/>
          <a:ln w="9525">
            <a:noFill/>
            <a:miter lim="800000"/>
            <a:headEnd/>
            <a:tailEnd/>
          </a:ln>
        </p:spPr>
        <p:txBody>
          <a:bodyPr wrap="none">
            <a:spAutoFit/>
          </a:bodyPr>
          <a:lstStyle/>
          <a:p>
            <a:r>
              <a:rPr lang="zh-CN" altLang="en-US" sz="2000" b="1" dirty="0" smtClean="0">
                <a:solidFill>
                  <a:srgbClr val="FF0000"/>
                </a:solidFill>
                <a:latin typeface="华文楷体" pitchFamily="2" charset="-122"/>
                <a:ea typeface="华文楷体" pitchFamily="2" charset="-122"/>
              </a:rPr>
              <a:t>其二：协同分派</a:t>
            </a:r>
            <a:endParaRPr lang="zh-CN" altLang="en-US" sz="2000" b="1" dirty="0">
              <a:solidFill>
                <a:srgbClr val="FF0000"/>
              </a:solidFill>
              <a:latin typeface="华文楷体" pitchFamily="2" charset="-122"/>
              <a:ea typeface="华文楷体" pitchFamily="2" charset="-122"/>
            </a:endParaRPr>
          </a:p>
        </p:txBody>
      </p:sp>
    </p:spTree>
    <p:extLst>
      <p:ext uri="{BB962C8B-B14F-4D97-AF65-F5344CB8AC3E}">
        <p14:creationId xmlns:p14="http://schemas.microsoft.com/office/powerpoint/2010/main" val="191371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3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5632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633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5633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563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2" presetClass="entr" presetSubtype="8"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slide(fromLeft)">
                                      <p:cBhvr>
                                        <p:cTn id="41" dur="500"/>
                                        <p:tgtEl>
                                          <p:spTgt spid="4"/>
                                        </p:tgtEl>
                                      </p:cBhvr>
                                    </p:animEffect>
                                  </p:childTnLst>
                                </p:cTn>
                              </p:par>
                            </p:childTnLst>
                          </p:cTn>
                        </p:par>
                        <p:par>
                          <p:cTn id="42" fill="hold">
                            <p:stCondLst>
                              <p:cond delay="500"/>
                            </p:stCondLst>
                            <p:childTnLst>
                              <p:par>
                                <p:cTn id="43" presetID="2" presetClass="entr" presetSubtype="4" fill="hold" grpId="0" nodeType="afterEffect">
                                  <p:stCondLst>
                                    <p:cond delay="0"/>
                                  </p:stCondLst>
                                  <p:childTnLst>
                                    <p:set>
                                      <p:cBhvr>
                                        <p:cTn id="44" dur="1" fill="hold">
                                          <p:stCondLst>
                                            <p:cond delay="0"/>
                                          </p:stCondLst>
                                        </p:cTn>
                                        <p:tgtEl>
                                          <p:spTgt spid="56339"/>
                                        </p:tgtEl>
                                        <p:attrNameLst>
                                          <p:attrName>style.visibility</p:attrName>
                                        </p:attrNameLst>
                                      </p:cBhvr>
                                      <p:to>
                                        <p:strVal val="visible"/>
                                      </p:to>
                                    </p:set>
                                    <p:anim calcmode="lin" valueType="num">
                                      <p:cBhvr additive="base">
                                        <p:cTn id="45" dur="500" fill="hold"/>
                                        <p:tgtEl>
                                          <p:spTgt spid="56339"/>
                                        </p:tgtEl>
                                        <p:attrNameLst>
                                          <p:attrName>ppt_x</p:attrName>
                                        </p:attrNameLst>
                                      </p:cBhvr>
                                      <p:tavLst>
                                        <p:tav tm="0">
                                          <p:val>
                                            <p:strVal val="#ppt_x"/>
                                          </p:val>
                                        </p:tav>
                                        <p:tav tm="100000">
                                          <p:val>
                                            <p:strVal val="#ppt_x"/>
                                          </p:val>
                                        </p:tav>
                                      </p:tavLst>
                                    </p:anim>
                                    <p:anim calcmode="lin" valueType="num">
                                      <p:cBhvr additive="base">
                                        <p:cTn id="46" dur="500" fill="hold"/>
                                        <p:tgtEl>
                                          <p:spTgt spid="5633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2" presetClass="entr" presetSubtype="2" fill="hold" nodeType="with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slide(fromRight)">
                                      <p:cBhvr>
                                        <p:cTn id="53" dur="500"/>
                                        <p:tgtEl>
                                          <p:spTgt spid="3"/>
                                        </p:tgtEl>
                                      </p:cBhvr>
                                    </p:animEffect>
                                  </p:childTnLst>
                                </p:cTn>
                              </p:par>
                              <p:par>
                                <p:cTn id="54" presetID="12" presetClass="entr" presetSubtype="2" fill="hold" grpId="0" nodeType="withEffect">
                                  <p:stCondLst>
                                    <p:cond delay="0"/>
                                  </p:stCondLst>
                                  <p:childTnLst>
                                    <p:set>
                                      <p:cBhvr>
                                        <p:cTn id="55" dur="1" fill="hold">
                                          <p:stCondLst>
                                            <p:cond delay="0"/>
                                          </p:stCondLst>
                                        </p:cTn>
                                        <p:tgtEl>
                                          <p:spTgt spid="56340"/>
                                        </p:tgtEl>
                                        <p:attrNameLst>
                                          <p:attrName>style.visibility</p:attrName>
                                        </p:attrNameLst>
                                      </p:cBhvr>
                                      <p:to>
                                        <p:strVal val="visible"/>
                                      </p:to>
                                    </p:set>
                                    <p:animEffect transition="in" filter="slide(fromRight)">
                                      <p:cBhvr>
                                        <p:cTn id="56" dur="500"/>
                                        <p:tgtEl>
                                          <p:spTgt spid="56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56336" grpId="0"/>
      <p:bldP spid="56337" grpId="0"/>
      <p:bldP spid="56338" grpId="0"/>
      <p:bldP spid="56339" grpId="0"/>
      <p:bldP spid="56340" grpId="0"/>
      <p:bldP spid="27" grpId="0" animBg="1"/>
      <p:bldP spid="2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6121" y="2564085"/>
            <a:ext cx="3000375"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692696"/>
            <a:ext cx="2697193"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733673"/>
            <a:ext cx="2592288" cy="5863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6" name="标题 1"/>
          <p:cNvSpPr>
            <a:spLocks noGrp="1"/>
          </p:cNvSpPr>
          <p:nvPr>
            <p:ph type="title"/>
          </p:nvPr>
        </p:nvSpPr>
        <p:spPr/>
        <p:txBody>
          <a:bodyPr/>
          <a:lstStyle/>
          <a:p>
            <a:r>
              <a:rPr lang="zh-CN" altLang="en-US" dirty="0" smtClean="0"/>
              <a:t>精益研发客户端</a:t>
            </a:r>
            <a:r>
              <a:rPr lang="en-US" altLang="zh-CN" dirty="0" smtClean="0"/>
              <a:t>-</a:t>
            </a:r>
            <a:r>
              <a:rPr lang="zh-CN" altLang="en-US" dirty="0" smtClean="0"/>
              <a:t>综合设计环境</a:t>
            </a:r>
          </a:p>
        </p:txBody>
      </p:sp>
      <p:sp>
        <p:nvSpPr>
          <p:cNvPr id="8" name="椭圆 7"/>
          <p:cNvSpPr>
            <a:spLocks noChangeArrowheads="1"/>
          </p:cNvSpPr>
          <p:nvPr/>
        </p:nvSpPr>
        <p:spPr bwMode="auto">
          <a:xfrm>
            <a:off x="684213" y="2206005"/>
            <a:ext cx="1366837" cy="14287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黑体" pitchFamily="49" charset="-122"/>
            </a:endParaRPr>
          </a:p>
        </p:txBody>
      </p:sp>
      <p:sp>
        <p:nvSpPr>
          <p:cNvPr id="9" name="椭圆 8"/>
          <p:cNvSpPr>
            <a:spLocks noChangeArrowheads="1"/>
          </p:cNvSpPr>
          <p:nvPr/>
        </p:nvSpPr>
        <p:spPr bwMode="auto">
          <a:xfrm>
            <a:off x="4284216" y="6308725"/>
            <a:ext cx="431800" cy="28892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黑体" pitchFamily="49" charset="-122"/>
            </a:endParaRPr>
          </a:p>
        </p:txBody>
      </p:sp>
      <p:sp>
        <p:nvSpPr>
          <p:cNvPr id="10" name="椭圆 9"/>
          <p:cNvSpPr>
            <a:spLocks noChangeArrowheads="1"/>
          </p:cNvSpPr>
          <p:nvPr/>
        </p:nvSpPr>
        <p:spPr bwMode="auto">
          <a:xfrm>
            <a:off x="7451725" y="3860800"/>
            <a:ext cx="649288" cy="50482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黑体" pitchFamily="49" charset="-122"/>
            </a:endParaRPr>
          </a:p>
        </p:txBody>
      </p:sp>
      <p:sp>
        <p:nvSpPr>
          <p:cNvPr id="11" name="Freeform 227"/>
          <p:cNvSpPr>
            <a:spLocks/>
          </p:cNvSpPr>
          <p:nvPr/>
        </p:nvSpPr>
        <p:spPr bwMode="invGray">
          <a:xfrm rot="20043249" flipV="1">
            <a:off x="2086106" y="2018771"/>
            <a:ext cx="690498" cy="974582"/>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F3399"/>
              </a:gs>
              <a:gs pos="25000">
                <a:srgbClr val="FF6633"/>
              </a:gs>
              <a:gs pos="50000">
                <a:srgbClr val="FFFF00"/>
              </a:gs>
              <a:gs pos="75000">
                <a:srgbClr val="01A78F"/>
              </a:gs>
              <a:gs pos="100000">
                <a:srgbClr val="3366FF"/>
              </a:gs>
            </a:gsLst>
            <a:lin ang="5400000" scaled="0"/>
          </a:gradFill>
          <a:ln w="0">
            <a:noFill/>
            <a:prstDash val="solid"/>
            <a:round/>
            <a:headEnd/>
            <a:tailEnd/>
          </a:ln>
          <a:effectLst>
            <a:outerShdw blurRad="50800" dist="38100" dir="16200000" rotWithShape="0">
              <a:prstClr val="black">
                <a:alpha val="40000"/>
              </a:prstClr>
            </a:outerShdw>
          </a:effectLst>
          <a:scene3d>
            <a:camera prst="orthographicFront"/>
            <a:lightRig rig="threePt" dir="t"/>
          </a:scene3d>
          <a:sp3d>
            <a:bevelT/>
          </a:sp3d>
        </p:spPr>
        <p:txBody>
          <a:bodyPr/>
          <a:lstStyle/>
          <a:p>
            <a:pPr fontAlgn="auto">
              <a:spcBef>
                <a:spcPts val="0"/>
              </a:spcBef>
              <a:spcAft>
                <a:spcPts val="0"/>
              </a:spcAft>
              <a:defRPr/>
            </a:pPr>
            <a:endParaRPr lang="zh-CN" altLang="en-US">
              <a:latin typeface="+mn-lt"/>
              <a:ea typeface="+mn-ea"/>
            </a:endParaRPr>
          </a:p>
        </p:txBody>
      </p:sp>
      <p:sp>
        <p:nvSpPr>
          <p:cNvPr id="12" name="Freeform 227"/>
          <p:cNvSpPr>
            <a:spLocks/>
          </p:cNvSpPr>
          <p:nvPr/>
        </p:nvSpPr>
        <p:spPr bwMode="invGray">
          <a:xfrm rot="13962038" flipV="1">
            <a:off x="7484828" y="2583078"/>
            <a:ext cx="921844" cy="1134903"/>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F3399"/>
              </a:gs>
              <a:gs pos="25000">
                <a:srgbClr val="FF6633"/>
              </a:gs>
              <a:gs pos="50000">
                <a:srgbClr val="FFFF00"/>
              </a:gs>
              <a:gs pos="75000">
                <a:srgbClr val="01A78F"/>
              </a:gs>
              <a:gs pos="100000">
                <a:srgbClr val="3366FF"/>
              </a:gs>
            </a:gsLst>
            <a:lin ang="5400000" scaled="0"/>
          </a:gradFill>
          <a:ln w="0">
            <a:noFill/>
            <a:prstDash val="solid"/>
            <a:round/>
            <a:headEnd/>
            <a:tailEnd/>
          </a:ln>
          <a:effectLst>
            <a:outerShdw blurRad="50800" dist="38100" dir="16200000" rotWithShape="0">
              <a:prstClr val="black">
                <a:alpha val="40000"/>
              </a:prstClr>
            </a:outerShdw>
          </a:effectLst>
          <a:scene3d>
            <a:camera prst="orthographicFront"/>
            <a:lightRig rig="threePt" dir="t"/>
          </a:scene3d>
          <a:sp3d>
            <a:bevelT/>
          </a:sp3d>
        </p:spPr>
        <p:txBody>
          <a:bodyPr/>
          <a:lstStyle/>
          <a:p>
            <a:pPr fontAlgn="auto">
              <a:spcBef>
                <a:spcPts val="0"/>
              </a:spcBef>
              <a:spcAft>
                <a:spcPts val="0"/>
              </a:spcAft>
              <a:defRPr/>
            </a:pPr>
            <a:endParaRPr lang="zh-CN" altLang="en-US">
              <a:latin typeface="+mn-lt"/>
              <a:ea typeface="+mn-ea"/>
            </a:endParaRPr>
          </a:p>
        </p:txBody>
      </p:sp>
      <p:sp>
        <p:nvSpPr>
          <p:cNvPr id="13" name="Freeform 227"/>
          <p:cNvSpPr>
            <a:spLocks/>
          </p:cNvSpPr>
          <p:nvPr/>
        </p:nvSpPr>
        <p:spPr bwMode="invGray">
          <a:xfrm rot="7239033" flipV="1">
            <a:off x="4954118" y="2117064"/>
            <a:ext cx="863996" cy="608617"/>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F3399"/>
              </a:gs>
              <a:gs pos="25000">
                <a:srgbClr val="FF6633"/>
              </a:gs>
              <a:gs pos="50000">
                <a:srgbClr val="FFFF00"/>
              </a:gs>
              <a:gs pos="75000">
                <a:srgbClr val="01A78F"/>
              </a:gs>
              <a:gs pos="100000">
                <a:srgbClr val="3366FF"/>
              </a:gs>
            </a:gsLst>
            <a:lin ang="5400000" scaled="0"/>
          </a:gradFill>
          <a:ln w="0">
            <a:noFill/>
            <a:prstDash val="solid"/>
            <a:round/>
            <a:headEnd/>
            <a:tailEnd/>
          </a:ln>
          <a:effectLst>
            <a:outerShdw blurRad="50800" dist="38100" dir="16200000" rotWithShape="0">
              <a:prstClr val="black">
                <a:alpha val="40000"/>
              </a:prstClr>
            </a:outerShdw>
          </a:effectLst>
          <a:scene3d>
            <a:camera prst="orthographicFront"/>
            <a:lightRig rig="threePt" dir="t"/>
          </a:scene3d>
          <a:sp3d>
            <a:bevelT/>
          </a:sp3d>
        </p:spPr>
        <p:txBody>
          <a:bodyPr/>
          <a:lstStyle/>
          <a:p>
            <a:pPr fontAlgn="auto">
              <a:spcBef>
                <a:spcPts val="0"/>
              </a:spcBef>
              <a:spcAft>
                <a:spcPts val="0"/>
              </a:spcAft>
              <a:defRPr/>
            </a:pPr>
            <a:endParaRPr lang="zh-CN" altLang="en-US">
              <a:latin typeface="+mn-lt"/>
              <a:ea typeface="+mn-ea"/>
            </a:endParaRPr>
          </a:p>
        </p:txBody>
      </p:sp>
      <p:sp>
        <p:nvSpPr>
          <p:cNvPr id="14" name="Freeform 227"/>
          <p:cNvSpPr>
            <a:spLocks/>
          </p:cNvSpPr>
          <p:nvPr/>
        </p:nvSpPr>
        <p:spPr bwMode="invGray">
          <a:xfrm rot="2382443" flipH="1" flipV="1">
            <a:off x="2451945" y="4503037"/>
            <a:ext cx="867549" cy="889906"/>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F3399"/>
              </a:gs>
              <a:gs pos="25000">
                <a:srgbClr val="FF6633"/>
              </a:gs>
              <a:gs pos="50000">
                <a:srgbClr val="FFFF00"/>
              </a:gs>
              <a:gs pos="75000">
                <a:srgbClr val="01A78F"/>
              </a:gs>
              <a:gs pos="100000">
                <a:srgbClr val="3366FF"/>
              </a:gs>
            </a:gsLst>
            <a:lin ang="5400000" scaled="0"/>
          </a:gradFill>
          <a:ln w="0">
            <a:noFill/>
            <a:prstDash val="solid"/>
            <a:round/>
            <a:headEnd/>
            <a:tailEnd/>
          </a:ln>
          <a:effectLst>
            <a:outerShdw blurRad="50800" dist="38100" dir="16200000" rotWithShape="0">
              <a:prstClr val="black">
                <a:alpha val="40000"/>
              </a:prstClr>
            </a:outerShdw>
          </a:effectLst>
          <a:scene3d>
            <a:camera prst="orthographicFront"/>
            <a:lightRig rig="threePt" dir="t"/>
          </a:scene3d>
          <a:sp3d>
            <a:bevelT/>
          </a:sp3d>
        </p:spPr>
        <p:txBody>
          <a:bodyPr/>
          <a:lstStyle/>
          <a:p>
            <a:pPr fontAlgn="auto">
              <a:spcBef>
                <a:spcPts val="0"/>
              </a:spcBef>
              <a:spcAft>
                <a:spcPts val="0"/>
              </a:spcAft>
              <a:defRPr/>
            </a:pPr>
            <a:endParaRPr lang="zh-CN" altLang="en-US">
              <a:latin typeface="+mn-lt"/>
              <a:ea typeface="+mn-ea"/>
            </a:endParaRPr>
          </a:p>
        </p:txBody>
      </p:sp>
      <p:sp>
        <p:nvSpPr>
          <p:cNvPr id="15" name="TextBox 14"/>
          <p:cNvSpPr txBox="1">
            <a:spLocks noChangeArrowheads="1"/>
          </p:cNvSpPr>
          <p:nvPr/>
        </p:nvSpPr>
        <p:spPr bwMode="auto">
          <a:xfrm>
            <a:off x="642910" y="5072074"/>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dirty="0" smtClean="0">
                <a:solidFill>
                  <a:srgbClr val="FF0000"/>
                </a:solidFill>
                <a:latin typeface="华文楷体" pitchFamily="2" charset="-122"/>
                <a:ea typeface="华文楷体" pitchFamily="2" charset="-122"/>
              </a:rPr>
              <a:t>我</a:t>
            </a:r>
            <a:r>
              <a:rPr lang="zh-CN" altLang="en-US" sz="2800" b="1" dirty="0">
                <a:solidFill>
                  <a:srgbClr val="FF0000"/>
                </a:solidFill>
                <a:latin typeface="华文楷体" pitchFamily="2" charset="-122"/>
                <a:ea typeface="华文楷体" pitchFamily="2" charset="-122"/>
              </a:rPr>
              <a:t>的任</a:t>
            </a:r>
            <a:r>
              <a:rPr lang="zh-CN" altLang="en-US" sz="2800" b="1" dirty="0" smtClean="0">
                <a:solidFill>
                  <a:srgbClr val="FF0000"/>
                </a:solidFill>
                <a:latin typeface="华文楷体" pitchFamily="2" charset="-122"/>
                <a:ea typeface="华文楷体" pitchFamily="2" charset="-122"/>
              </a:rPr>
              <a:t>务</a:t>
            </a:r>
            <a:endParaRPr lang="zh-CN" altLang="en-US" sz="2800" b="1" dirty="0">
              <a:solidFill>
                <a:srgbClr val="FF0000"/>
              </a:solidFill>
              <a:latin typeface="华文楷体" pitchFamily="2" charset="-122"/>
              <a:ea typeface="华文楷体" pitchFamily="2" charset="-122"/>
            </a:endParaRPr>
          </a:p>
        </p:txBody>
      </p:sp>
      <p:sp>
        <p:nvSpPr>
          <p:cNvPr id="16" name="TextBox 15"/>
          <p:cNvSpPr txBox="1">
            <a:spLocks noChangeArrowheads="1"/>
          </p:cNvSpPr>
          <p:nvPr/>
        </p:nvSpPr>
        <p:spPr bwMode="auto">
          <a:xfrm>
            <a:off x="3308233" y="54061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dirty="0" smtClean="0">
                <a:solidFill>
                  <a:srgbClr val="FF0000"/>
                </a:solidFill>
                <a:latin typeface="华文楷体" pitchFamily="2" charset="-122"/>
                <a:ea typeface="华文楷体" pitchFamily="2" charset="-122"/>
              </a:rPr>
              <a:t>我</a:t>
            </a:r>
            <a:r>
              <a:rPr lang="zh-CN" altLang="en-US" sz="2800" b="1" dirty="0">
                <a:solidFill>
                  <a:srgbClr val="FF0000"/>
                </a:solidFill>
                <a:latin typeface="华文楷体" pitchFamily="2" charset="-122"/>
                <a:ea typeface="华文楷体" pitchFamily="2" charset="-122"/>
              </a:rPr>
              <a:t>的数</a:t>
            </a:r>
            <a:r>
              <a:rPr lang="zh-CN" altLang="en-US" sz="2800" b="1" dirty="0" smtClean="0">
                <a:solidFill>
                  <a:srgbClr val="FF0000"/>
                </a:solidFill>
                <a:latin typeface="华文楷体" pitchFamily="2" charset="-122"/>
                <a:ea typeface="华文楷体" pitchFamily="2" charset="-122"/>
              </a:rPr>
              <a:t>据</a:t>
            </a:r>
            <a:endParaRPr lang="zh-CN" altLang="en-US" sz="2800" b="1" dirty="0">
              <a:solidFill>
                <a:srgbClr val="FF0000"/>
              </a:solidFill>
              <a:latin typeface="华文楷体" pitchFamily="2" charset="-122"/>
              <a:ea typeface="华文楷体" pitchFamily="2" charset="-122"/>
            </a:endParaRPr>
          </a:p>
        </p:txBody>
      </p:sp>
      <p:sp>
        <p:nvSpPr>
          <p:cNvPr id="17" name="TextBox 16"/>
          <p:cNvSpPr txBox="1">
            <a:spLocks noChangeArrowheads="1"/>
          </p:cNvSpPr>
          <p:nvPr/>
        </p:nvSpPr>
        <p:spPr bwMode="auto">
          <a:xfrm>
            <a:off x="6858016" y="5643578"/>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dirty="0" smtClean="0">
                <a:solidFill>
                  <a:srgbClr val="FF0000"/>
                </a:solidFill>
                <a:latin typeface="华文楷体" pitchFamily="2" charset="-122"/>
                <a:ea typeface="华文楷体" pitchFamily="2" charset="-122"/>
              </a:rPr>
              <a:t>我</a:t>
            </a:r>
            <a:r>
              <a:rPr lang="zh-CN" altLang="en-US" sz="2800" b="1" dirty="0">
                <a:solidFill>
                  <a:srgbClr val="FF0000"/>
                </a:solidFill>
                <a:latin typeface="华文楷体" pitchFamily="2" charset="-122"/>
                <a:ea typeface="华文楷体" pitchFamily="2" charset="-122"/>
              </a:rPr>
              <a:t>的工</a:t>
            </a:r>
            <a:r>
              <a:rPr lang="zh-CN" altLang="en-US" sz="2800" b="1" dirty="0" smtClean="0">
                <a:solidFill>
                  <a:srgbClr val="FF0000"/>
                </a:solidFill>
                <a:latin typeface="华文楷体" pitchFamily="2" charset="-122"/>
                <a:ea typeface="华文楷体" pitchFamily="2" charset="-122"/>
              </a:rPr>
              <a:t>具</a:t>
            </a:r>
            <a:endParaRPr lang="zh-CN" altLang="en-US" sz="2800" b="1" dirty="0">
              <a:solidFill>
                <a:srgbClr val="FF0000"/>
              </a:solidFill>
              <a:latin typeface="华文楷体" pitchFamily="2" charset="-122"/>
              <a:ea typeface="华文楷体" pitchFamily="2" charset="-122"/>
            </a:endParaRPr>
          </a:p>
        </p:txBody>
      </p:sp>
      <p:sp>
        <p:nvSpPr>
          <p:cNvPr id="18" name="TextBox 17"/>
          <p:cNvSpPr txBox="1">
            <a:spLocks noChangeArrowheads="1"/>
          </p:cNvSpPr>
          <p:nvPr/>
        </p:nvSpPr>
        <p:spPr bwMode="auto">
          <a:xfrm>
            <a:off x="468313" y="1557338"/>
            <a:ext cx="1722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1" dirty="0">
                <a:solidFill>
                  <a:srgbClr val="FF0000"/>
                </a:solidFill>
                <a:latin typeface="华文楷体" pitchFamily="2" charset="-122"/>
                <a:ea typeface="华文楷体" pitchFamily="2" charset="-122"/>
              </a:rPr>
              <a:t>统一任务管理</a:t>
            </a:r>
          </a:p>
        </p:txBody>
      </p:sp>
      <p:sp>
        <p:nvSpPr>
          <p:cNvPr id="19" name="TextBox 18"/>
          <p:cNvSpPr txBox="1">
            <a:spLocks noChangeArrowheads="1"/>
          </p:cNvSpPr>
          <p:nvPr/>
        </p:nvSpPr>
        <p:spPr bwMode="auto">
          <a:xfrm>
            <a:off x="3492500" y="1773238"/>
            <a:ext cx="1722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1">
                <a:solidFill>
                  <a:srgbClr val="FF0000"/>
                </a:solidFill>
                <a:latin typeface="华文楷体" pitchFamily="2" charset="-122"/>
                <a:ea typeface="华文楷体" pitchFamily="2" charset="-122"/>
              </a:rPr>
              <a:t>统一数据管理</a:t>
            </a:r>
          </a:p>
        </p:txBody>
      </p:sp>
      <p:sp>
        <p:nvSpPr>
          <p:cNvPr id="20" name="Freeform 227"/>
          <p:cNvSpPr>
            <a:spLocks/>
          </p:cNvSpPr>
          <p:nvPr/>
        </p:nvSpPr>
        <p:spPr bwMode="invGray">
          <a:xfrm rot="16754825" flipV="1">
            <a:off x="5152087" y="5318881"/>
            <a:ext cx="921844" cy="1134903"/>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F3399"/>
              </a:gs>
              <a:gs pos="25000">
                <a:srgbClr val="FF6633"/>
              </a:gs>
              <a:gs pos="50000">
                <a:srgbClr val="FFFF00"/>
              </a:gs>
              <a:gs pos="75000">
                <a:srgbClr val="01A78F"/>
              </a:gs>
              <a:gs pos="100000">
                <a:srgbClr val="3366FF"/>
              </a:gs>
            </a:gsLst>
            <a:lin ang="5400000" scaled="0"/>
          </a:gradFill>
          <a:ln w="0">
            <a:noFill/>
            <a:prstDash val="solid"/>
            <a:round/>
            <a:headEnd/>
            <a:tailEnd/>
          </a:ln>
          <a:effectLst>
            <a:outerShdw blurRad="50800" dist="38100" dir="16200000" rotWithShape="0">
              <a:prstClr val="black">
                <a:alpha val="40000"/>
              </a:prstClr>
            </a:outerShdw>
          </a:effectLst>
          <a:scene3d>
            <a:camera prst="orthographicFront"/>
            <a:lightRig rig="threePt" dir="t"/>
          </a:scene3d>
          <a:sp3d>
            <a:bevelT/>
          </a:sp3d>
        </p:spPr>
        <p:txBody>
          <a:bodyPr/>
          <a:lstStyle/>
          <a:p>
            <a:pPr fontAlgn="auto">
              <a:spcBef>
                <a:spcPts val="0"/>
              </a:spcBef>
              <a:spcAft>
                <a:spcPts val="0"/>
              </a:spcAft>
              <a:defRPr/>
            </a:pPr>
            <a:endParaRPr lang="zh-CN" altLang="en-US">
              <a:latin typeface="+mn-lt"/>
              <a:ea typeface="+mn-ea"/>
            </a:endParaRPr>
          </a:p>
        </p:txBody>
      </p:sp>
      <p:sp>
        <p:nvSpPr>
          <p:cNvPr id="21" name="TextBox 20"/>
          <p:cNvSpPr txBox="1">
            <a:spLocks noChangeArrowheads="1"/>
          </p:cNvSpPr>
          <p:nvPr/>
        </p:nvSpPr>
        <p:spPr bwMode="auto">
          <a:xfrm>
            <a:off x="6000760" y="2857496"/>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dirty="0" smtClean="0">
                <a:solidFill>
                  <a:srgbClr val="FF0000"/>
                </a:solidFill>
                <a:latin typeface="华文楷体" pitchFamily="2" charset="-122"/>
                <a:ea typeface="华文楷体" pitchFamily="2" charset="-122"/>
              </a:rPr>
              <a:t>我的业务</a:t>
            </a:r>
            <a:endParaRPr lang="zh-CN" altLang="en-US" sz="2800" b="1" dirty="0">
              <a:solidFill>
                <a:srgbClr val="FF0000"/>
              </a:solidFill>
              <a:latin typeface="华文楷体" pitchFamily="2" charset="-122"/>
              <a:ea typeface="华文楷体" pitchFamily="2" charset="-122"/>
            </a:endParaRPr>
          </a:p>
        </p:txBody>
      </p:sp>
      <p:grpSp>
        <p:nvGrpSpPr>
          <p:cNvPr id="2" name="组合 1"/>
          <p:cNvGrpSpPr/>
          <p:nvPr/>
        </p:nvGrpSpPr>
        <p:grpSpPr>
          <a:xfrm>
            <a:off x="6002213" y="714356"/>
            <a:ext cx="2962275" cy="1707016"/>
            <a:chOff x="6002213" y="714356"/>
            <a:chExt cx="2962275" cy="1707016"/>
          </a:xfrm>
        </p:grpSpPr>
        <p:pic>
          <p:nvPicPr>
            <p:cNvPr id="2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2213" y="714356"/>
              <a:ext cx="2962275" cy="1707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E:\mywork\624\截图\ansys强度.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04248" y="908720"/>
              <a:ext cx="1458400" cy="11799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9789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strVal val="4*#ppt_w"/>
                                          </p:val>
                                        </p:tav>
                                        <p:tav tm="100000">
                                          <p:val>
                                            <p:strVal val="#ppt_w"/>
                                          </p:val>
                                        </p:tav>
                                      </p:tavLst>
                                    </p:anim>
                                    <p:anim calcmode="lin" valueType="num">
                                      <p:cBhvr>
                                        <p:cTn id="13" dur="500" fill="hold"/>
                                        <p:tgtEl>
                                          <p:spTgt spid="8"/>
                                        </p:tgtEl>
                                        <p:attrNameLst>
                                          <p:attrName>ppt_h</p:attrName>
                                        </p:attrNameLst>
                                      </p:cBhvr>
                                      <p:tavLst>
                                        <p:tav tm="0">
                                          <p:val>
                                            <p:strVal val="4*#ppt_h"/>
                                          </p:val>
                                        </p:tav>
                                        <p:tav tm="100000">
                                          <p:val>
                                            <p:strVal val="#ppt_h"/>
                                          </p:val>
                                        </p:tav>
                                      </p:tavLst>
                                    </p:anim>
                                  </p:childTnLst>
                                </p:cTn>
                              </p:par>
                            </p:childTnLst>
                          </p:cTn>
                        </p:par>
                        <p:par>
                          <p:cTn id="14" fill="hold" nodeType="afterGroup">
                            <p:stCondLst>
                              <p:cond delay="500"/>
                            </p:stCondLst>
                            <p:childTnLst>
                              <p:par>
                                <p:cTn id="15" presetID="2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par>
                          <p:cTn id="18" fill="hold">
                            <p:stCondLst>
                              <p:cond delay="1000"/>
                            </p:stCondLst>
                            <p:childTnLst>
                              <p:par>
                                <p:cTn id="19" presetID="5" presetClass="entr" presetSubtype="10" fill="hold" nodeType="after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checkerboard(across)">
                                      <p:cBhvr>
                                        <p:cTn id="21" dur="500"/>
                                        <p:tgtEl>
                                          <p:spTgt spid="2050"/>
                                        </p:tgtEl>
                                      </p:cBhvr>
                                    </p:animEffect>
                                  </p:childTnLst>
                                </p:cTn>
                              </p:par>
                            </p:childTnLst>
                          </p:cTn>
                        </p:par>
                      </p:childTnLst>
                    </p:cTn>
                  </p:par>
                  <p:par>
                    <p:cTn id="22" fill="hold">
                      <p:stCondLst>
                        <p:cond delay="indefinite"/>
                      </p:stCondLst>
                      <p:childTnLst>
                        <p:par>
                          <p:cTn id="23" fill="hold">
                            <p:stCondLst>
                              <p:cond delay="0"/>
                            </p:stCondLst>
                            <p:childTnLst>
                              <p:par>
                                <p:cTn id="24" presetID="23" presetClass="entr" presetSubtype="32"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strVal val="4*#ppt_w"/>
                                          </p:val>
                                        </p:tav>
                                        <p:tav tm="100000">
                                          <p:val>
                                            <p:strVal val="#ppt_w"/>
                                          </p:val>
                                        </p:tav>
                                      </p:tavLst>
                                    </p:anim>
                                    <p:anim calcmode="lin" valueType="num">
                                      <p:cBhvr>
                                        <p:cTn id="27" dur="500" fill="hold"/>
                                        <p:tgtEl>
                                          <p:spTgt spid="9"/>
                                        </p:tgtEl>
                                        <p:attrNameLst>
                                          <p:attrName>ppt_h</p:attrName>
                                        </p:attrNameLst>
                                      </p:cBhvr>
                                      <p:tavLst>
                                        <p:tav tm="0">
                                          <p:val>
                                            <p:strVal val="4*#ppt_h"/>
                                          </p:val>
                                        </p:tav>
                                        <p:tav tm="100000">
                                          <p:val>
                                            <p:strVal val="#ppt_h"/>
                                          </p:val>
                                        </p:tav>
                                      </p:tavLst>
                                    </p:anim>
                                  </p:childTnLst>
                                </p:cTn>
                              </p:par>
                            </p:childTnLst>
                          </p:cTn>
                        </p:par>
                        <p:par>
                          <p:cTn id="28" fill="hold" nodeType="afterGroup">
                            <p:stCondLst>
                              <p:cond delay="500"/>
                            </p:stCondLst>
                            <p:childTnLst>
                              <p:par>
                                <p:cTn id="29" presetID="22" presetClass="entr" presetSubtype="4"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par>
                          <p:cTn id="32" fill="hold">
                            <p:stCondLst>
                              <p:cond delay="1000"/>
                            </p:stCondLst>
                            <p:childTnLst>
                              <p:par>
                                <p:cTn id="33" presetID="5" presetClass="entr" presetSubtype="10" fill="hold" nodeType="afterEffect">
                                  <p:stCondLst>
                                    <p:cond delay="0"/>
                                  </p:stCondLst>
                                  <p:childTnLst>
                                    <p:set>
                                      <p:cBhvr>
                                        <p:cTn id="34" dur="1" fill="hold">
                                          <p:stCondLst>
                                            <p:cond delay="0"/>
                                          </p:stCondLst>
                                        </p:cTn>
                                        <p:tgtEl>
                                          <p:spTgt spid="2051"/>
                                        </p:tgtEl>
                                        <p:attrNameLst>
                                          <p:attrName>style.visibility</p:attrName>
                                        </p:attrNameLst>
                                      </p:cBhvr>
                                      <p:to>
                                        <p:strVal val="visible"/>
                                      </p:to>
                                    </p:set>
                                    <p:animEffect transition="in" filter="checkerboard(across)">
                                      <p:cBhvr>
                                        <p:cTn id="35" dur="500"/>
                                        <p:tgtEl>
                                          <p:spTgt spid="2051"/>
                                        </p:tgtEl>
                                      </p:cBhvr>
                                    </p:animEffect>
                                  </p:childTnLst>
                                </p:cTn>
                              </p:par>
                            </p:childTnLst>
                          </p:cTn>
                        </p:par>
                      </p:childTnLst>
                    </p:cTn>
                  </p:par>
                  <p:par>
                    <p:cTn id="36" fill="hold">
                      <p:stCondLst>
                        <p:cond delay="indefinite"/>
                      </p:stCondLst>
                      <p:childTnLst>
                        <p:par>
                          <p:cTn id="37" fill="hold">
                            <p:stCondLst>
                              <p:cond delay="0"/>
                            </p:stCondLst>
                            <p:childTnLst>
                              <p:par>
                                <p:cTn id="38" presetID="23" presetClass="entr" presetSubtype="32"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strVal val="4*#ppt_w"/>
                                          </p:val>
                                        </p:tav>
                                        <p:tav tm="100000">
                                          <p:val>
                                            <p:strVal val="#ppt_w"/>
                                          </p:val>
                                        </p:tav>
                                      </p:tavLst>
                                    </p:anim>
                                    <p:anim calcmode="lin" valueType="num">
                                      <p:cBhvr>
                                        <p:cTn id="41" dur="500" fill="hold"/>
                                        <p:tgtEl>
                                          <p:spTgt spid="10"/>
                                        </p:tgtEl>
                                        <p:attrNameLst>
                                          <p:attrName>ppt_h</p:attrName>
                                        </p:attrNameLst>
                                      </p:cBhvr>
                                      <p:tavLst>
                                        <p:tav tm="0">
                                          <p:val>
                                            <p:strVal val="4*#ppt_h"/>
                                          </p:val>
                                        </p:tav>
                                        <p:tav tm="100000">
                                          <p:val>
                                            <p:strVal val="#ppt_h"/>
                                          </p:val>
                                        </p:tav>
                                      </p:tavLst>
                                    </p:anim>
                                  </p:childTnLst>
                                </p:cTn>
                              </p:par>
                            </p:childTnLst>
                          </p:cTn>
                        </p:par>
                        <p:par>
                          <p:cTn id="42" fill="hold" nodeType="afterGroup">
                            <p:stCondLst>
                              <p:cond delay="50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right)">
                                      <p:cBhvr>
                                        <p:cTn id="54" dur="500"/>
                                        <p:tgtEl>
                                          <p:spTgt spid="1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2"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right)">
                                      <p:cBhvr>
                                        <p:cTn id="59" dur="500"/>
                                        <p:tgtEl>
                                          <p:spTgt spid="1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3" presetClass="entr" presetSubtype="32"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500" fill="hold"/>
                                        <p:tgtEl>
                                          <p:spTgt spid="15"/>
                                        </p:tgtEl>
                                        <p:attrNameLst>
                                          <p:attrName>ppt_w</p:attrName>
                                        </p:attrNameLst>
                                      </p:cBhvr>
                                      <p:tavLst>
                                        <p:tav tm="0">
                                          <p:val>
                                            <p:strVal val="4*#ppt_w"/>
                                          </p:val>
                                        </p:tav>
                                        <p:tav tm="100000">
                                          <p:val>
                                            <p:strVal val="#ppt_w"/>
                                          </p:val>
                                        </p:tav>
                                      </p:tavLst>
                                    </p:anim>
                                    <p:anim calcmode="lin" valueType="num">
                                      <p:cBhvr>
                                        <p:cTn id="65" dur="500" fill="hold"/>
                                        <p:tgtEl>
                                          <p:spTgt spid="15"/>
                                        </p:tgtEl>
                                        <p:attrNameLst>
                                          <p:attrName>ppt_h</p:attrName>
                                        </p:attrNameLst>
                                      </p:cBhvr>
                                      <p:tavLst>
                                        <p:tav tm="0">
                                          <p:val>
                                            <p:strVal val="4*#ppt_h"/>
                                          </p:val>
                                        </p:tav>
                                        <p:tav tm="100000">
                                          <p:val>
                                            <p:strVal val="#ppt_h"/>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23" presetClass="entr" presetSubtype="32"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500" fill="hold"/>
                                        <p:tgtEl>
                                          <p:spTgt spid="16"/>
                                        </p:tgtEl>
                                        <p:attrNameLst>
                                          <p:attrName>ppt_w</p:attrName>
                                        </p:attrNameLst>
                                      </p:cBhvr>
                                      <p:tavLst>
                                        <p:tav tm="0">
                                          <p:val>
                                            <p:strVal val="4*#ppt_w"/>
                                          </p:val>
                                        </p:tav>
                                        <p:tav tm="100000">
                                          <p:val>
                                            <p:strVal val="#ppt_w"/>
                                          </p:val>
                                        </p:tav>
                                      </p:tavLst>
                                    </p:anim>
                                    <p:anim calcmode="lin" valueType="num">
                                      <p:cBhvr>
                                        <p:cTn id="71" dur="500" fill="hold"/>
                                        <p:tgtEl>
                                          <p:spTgt spid="16"/>
                                        </p:tgtEl>
                                        <p:attrNameLst>
                                          <p:attrName>ppt_h</p:attrName>
                                        </p:attrNameLst>
                                      </p:cBhvr>
                                      <p:tavLst>
                                        <p:tav tm="0">
                                          <p:val>
                                            <p:strVal val="4*#ppt_h"/>
                                          </p:val>
                                        </p:tav>
                                        <p:tav tm="100000">
                                          <p:val>
                                            <p:strVal val="#ppt_h"/>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23" presetClass="entr" presetSubtype="32"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p:cTn id="76" dur="500" fill="hold"/>
                                        <p:tgtEl>
                                          <p:spTgt spid="17"/>
                                        </p:tgtEl>
                                        <p:attrNameLst>
                                          <p:attrName>ppt_w</p:attrName>
                                        </p:attrNameLst>
                                      </p:cBhvr>
                                      <p:tavLst>
                                        <p:tav tm="0">
                                          <p:val>
                                            <p:strVal val="4*#ppt_w"/>
                                          </p:val>
                                        </p:tav>
                                        <p:tav tm="100000">
                                          <p:val>
                                            <p:strVal val="#ppt_w"/>
                                          </p:val>
                                        </p:tav>
                                      </p:tavLst>
                                    </p:anim>
                                    <p:anim calcmode="lin" valueType="num">
                                      <p:cBhvr>
                                        <p:cTn id="77" dur="500" fill="hold"/>
                                        <p:tgtEl>
                                          <p:spTgt spid="17"/>
                                        </p:tgtEl>
                                        <p:attrNameLst>
                                          <p:attrName>ppt_h</p:attrName>
                                        </p:attrNameLst>
                                      </p:cBhvr>
                                      <p:tavLst>
                                        <p:tav tm="0">
                                          <p:val>
                                            <p:strVal val="4*#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23" presetClass="entr" presetSubtype="32"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 calcmode="lin" valueType="num">
                                      <p:cBhvr>
                                        <p:cTn id="82" dur="500" fill="hold"/>
                                        <p:tgtEl>
                                          <p:spTgt spid="21"/>
                                        </p:tgtEl>
                                        <p:attrNameLst>
                                          <p:attrName>ppt_w</p:attrName>
                                        </p:attrNameLst>
                                      </p:cBhvr>
                                      <p:tavLst>
                                        <p:tav tm="0">
                                          <p:val>
                                            <p:strVal val="4*#ppt_w"/>
                                          </p:val>
                                        </p:tav>
                                        <p:tav tm="100000">
                                          <p:val>
                                            <p:strVal val="#ppt_w"/>
                                          </p:val>
                                        </p:tav>
                                      </p:tavLst>
                                    </p:anim>
                                    <p:anim calcmode="lin" valueType="num">
                                      <p:cBhvr>
                                        <p:cTn id="83" dur="500" fill="hold"/>
                                        <p:tgtEl>
                                          <p:spTgt spid="21"/>
                                        </p:tgtEl>
                                        <p:attrNameLst>
                                          <p:attrName>ppt_h</p:attrName>
                                        </p:attrNameLst>
                                      </p:cBhvr>
                                      <p:tavLst>
                                        <p:tav tm="0">
                                          <p:val>
                                            <p:strVal val="4*#ppt_h"/>
                                          </p:val>
                                        </p:tav>
                                        <p:tav tm="100000">
                                          <p:val>
                                            <p:strVal val="#ppt_h"/>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3" presetClass="entr" presetSubtype="32" fill="hold" grpId="0" nodeType="clickEffect">
                                  <p:stCondLst>
                                    <p:cond delay="0"/>
                                  </p:stCondLst>
                                  <p:childTnLst>
                                    <p:set>
                                      <p:cBhvr>
                                        <p:cTn id="87" dur="1" fill="hold">
                                          <p:stCondLst>
                                            <p:cond delay="0"/>
                                          </p:stCondLst>
                                        </p:cTn>
                                        <p:tgtEl>
                                          <p:spTgt spid="18"/>
                                        </p:tgtEl>
                                        <p:attrNameLst>
                                          <p:attrName>style.visibility</p:attrName>
                                        </p:attrNameLst>
                                      </p:cBhvr>
                                      <p:to>
                                        <p:strVal val="visible"/>
                                      </p:to>
                                    </p:set>
                                    <p:anim calcmode="lin" valueType="num">
                                      <p:cBhvr>
                                        <p:cTn id="88" dur="500" fill="hold"/>
                                        <p:tgtEl>
                                          <p:spTgt spid="18"/>
                                        </p:tgtEl>
                                        <p:attrNameLst>
                                          <p:attrName>ppt_w</p:attrName>
                                        </p:attrNameLst>
                                      </p:cBhvr>
                                      <p:tavLst>
                                        <p:tav tm="0">
                                          <p:val>
                                            <p:strVal val="4*#ppt_w"/>
                                          </p:val>
                                        </p:tav>
                                        <p:tav tm="100000">
                                          <p:val>
                                            <p:strVal val="#ppt_w"/>
                                          </p:val>
                                        </p:tav>
                                      </p:tavLst>
                                    </p:anim>
                                    <p:anim calcmode="lin" valueType="num">
                                      <p:cBhvr>
                                        <p:cTn id="89" dur="500" fill="hold"/>
                                        <p:tgtEl>
                                          <p:spTgt spid="18"/>
                                        </p:tgtEl>
                                        <p:attrNameLst>
                                          <p:attrName>ppt_h</p:attrName>
                                        </p:attrNameLst>
                                      </p:cBhvr>
                                      <p:tavLst>
                                        <p:tav tm="0">
                                          <p:val>
                                            <p:strVal val="4*#ppt_h"/>
                                          </p:val>
                                        </p:tav>
                                        <p:tav tm="100000">
                                          <p:val>
                                            <p:strVal val="#ppt_h"/>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23" presetClass="entr" presetSubtype="32" fill="hold" grpId="0" nodeType="clickEffect">
                                  <p:stCondLst>
                                    <p:cond delay="0"/>
                                  </p:stCondLst>
                                  <p:childTnLst>
                                    <p:set>
                                      <p:cBhvr>
                                        <p:cTn id="93" dur="1" fill="hold">
                                          <p:stCondLst>
                                            <p:cond delay="0"/>
                                          </p:stCondLst>
                                        </p:cTn>
                                        <p:tgtEl>
                                          <p:spTgt spid="19"/>
                                        </p:tgtEl>
                                        <p:attrNameLst>
                                          <p:attrName>style.visibility</p:attrName>
                                        </p:attrNameLst>
                                      </p:cBhvr>
                                      <p:to>
                                        <p:strVal val="visible"/>
                                      </p:to>
                                    </p:set>
                                    <p:anim calcmode="lin" valueType="num">
                                      <p:cBhvr>
                                        <p:cTn id="94" dur="500" fill="hold"/>
                                        <p:tgtEl>
                                          <p:spTgt spid="19"/>
                                        </p:tgtEl>
                                        <p:attrNameLst>
                                          <p:attrName>ppt_w</p:attrName>
                                        </p:attrNameLst>
                                      </p:cBhvr>
                                      <p:tavLst>
                                        <p:tav tm="0">
                                          <p:val>
                                            <p:strVal val="4*#ppt_w"/>
                                          </p:val>
                                        </p:tav>
                                        <p:tav tm="100000">
                                          <p:val>
                                            <p:strVal val="#ppt_w"/>
                                          </p:val>
                                        </p:tav>
                                      </p:tavLst>
                                    </p:anim>
                                    <p:anim calcmode="lin" valueType="num">
                                      <p:cBhvr>
                                        <p:cTn id="95" dur="500" fill="hold"/>
                                        <p:tgtEl>
                                          <p:spTgt spid="1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5" grpId="0"/>
      <p:bldP spid="16" grpId="0"/>
      <p:bldP spid="17" grpId="0"/>
      <p:bldP spid="18" grpId="0"/>
      <p:bldP spid="19" grpId="0"/>
      <p:bldP spid="2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6121" y="2564085"/>
            <a:ext cx="3000375"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692696"/>
            <a:ext cx="2697193"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96" y="733673"/>
            <a:ext cx="2592288" cy="5863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椭圆 31"/>
          <p:cNvSpPr>
            <a:spLocks noChangeArrowheads="1"/>
          </p:cNvSpPr>
          <p:nvPr/>
        </p:nvSpPr>
        <p:spPr bwMode="auto">
          <a:xfrm>
            <a:off x="684213" y="2206005"/>
            <a:ext cx="1366837" cy="14287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黑体" pitchFamily="49" charset="-122"/>
            </a:endParaRPr>
          </a:p>
        </p:txBody>
      </p:sp>
      <p:sp>
        <p:nvSpPr>
          <p:cNvPr id="34" name="椭圆 33"/>
          <p:cNvSpPr>
            <a:spLocks noChangeArrowheads="1"/>
          </p:cNvSpPr>
          <p:nvPr/>
        </p:nvSpPr>
        <p:spPr bwMode="auto">
          <a:xfrm>
            <a:off x="4284216" y="6308725"/>
            <a:ext cx="431800" cy="28892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黑体" pitchFamily="49" charset="-122"/>
            </a:endParaRPr>
          </a:p>
        </p:txBody>
      </p:sp>
      <p:sp>
        <p:nvSpPr>
          <p:cNvPr id="35" name="椭圆 34"/>
          <p:cNvSpPr>
            <a:spLocks noChangeArrowheads="1"/>
          </p:cNvSpPr>
          <p:nvPr/>
        </p:nvSpPr>
        <p:spPr bwMode="auto">
          <a:xfrm>
            <a:off x="7451725" y="3860800"/>
            <a:ext cx="649288" cy="50482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黑体" pitchFamily="49" charset="-122"/>
            </a:endParaRPr>
          </a:p>
        </p:txBody>
      </p:sp>
      <p:sp>
        <p:nvSpPr>
          <p:cNvPr id="36" name="Freeform 227"/>
          <p:cNvSpPr>
            <a:spLocks/>
          </p:cNvSpPr>
          <p:nvPr/>
        </p:nvSpPr>
        <p:spPr bwMode="invGray">
          <a:xfrm rot="20043249" flipV="1">
            <a:off x="2086106" y="2018771"/>
            <a:ext cx="690498" cy="974582"/>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F3399"/>
              </a:gs>
              <a:gs pos="25000">
                <a:srgbClr val="FF6633"/>
              </a:gs>
              <a:gs pos="50000">
                <a:srgbClr val="FFFF00"/>
              </a:gs>
              <a:gs pos="75000">
                <a:srgbClr val="01A78F"/>
              </a:gs>
              <a:gs pos="100000">
                <a:srgbClr val="3366FF"/>
              </a:gs>
            </a:gsLst>
            <a:lin ang="5400000" scaled="0"/>
          </a:gradFill>
          <a:ln w="0">
            <a:noFill/>
            <a:prstDash val="solid"/>
            <a:round/>
            <a:headEnd/>
            <a:tailEnd/>
          </a:ln>
          <a:effectLst>
            <a:outerShdw blurRad="50800" dist="38100" dir="16200000" rotWithShape="0">
              <a:prstClr val="black">
                <a:alpha val="40000"/>
              </a:prstClr>
            </a:outerShdw>
          </a:effectLst>
          <a:scene3d>
            <a:camera prst="orthographicFront"/>
            <a:lightRig rig="threePt" dir="t"/>
          </a:scene3d>
          <a:sp3d>
            <a:bevelT/>
          </a:sp3d>
        </p:spPr>
        <p:txBody>
          <a:bodyPr/>
          <a:lstStyle/>
          <a:p>
            <a:pPr fontAlgn="auto">
              <a:spcBef>
                <a:spcPts val="0"/>
              </a:spcBef>
              <a:spcAft>
                <a:spcPts val="0"/>
              </a:spcAft>
              <a:defRPr/>
            </a:pPr>
            <a:endParaRPr lang="zh-CN" altLang="en-US">
              <a:latin typeface="+mn-lt"/>
              <a:ea typeface="+mn-ea"/>
            </a:endParaRPr>
          </a:p>
        </p:txBody>
      </p:sp>
      <p:sp>
        <p:nvSpPr>
          <p:cNvPr id="37" name="Freeform 227"/>
          <p:cNvSpPr>
            <a:spLocks/>
          </p:cNvSpPr>
          <p:nvPr/>
        </p:nvSpPr>
        <p:spPr bwMode="invGray">
          <a:xfrm rot="13962038" flipV="1">
            <a:off x="7484828" y="2583078"/>
            <a:ext cx="921844" cy="1134903"/>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F3399"/>
              </a:gs>
              <a:gs pos="25000">
                <a:srgbClr val="FF6633"/>
              </a:gs>
              <a:gs pos="50000">
                <a:srgbClr val="FFFF00"/>
              </a:gs>
              <a:gs pos="75000">
                <a:srgbClr val="01A78F"/>
              </a:gs>
              <a:gs pos="100000">
                <a:srgbClr val="3366FF"/>
              </a:gs>
            </a:gsLst>
            <a:lin ang="5400000" scaled="0"/>
          </a:gradFill>
          <a:ln w="0">
            <a:noFill/>
            <a:prstDash val="solid"/>
            <a:round/>
            <a:headEnd/>
            <a:tailEnd/>
          </a:ln>
          <a:effectLst>
            <a:outerShdw blurRad="50800" dist="38100" dir="16200000" rotWithShape="0">
              <a:prstClr val="black">
                <a:alpha val="40000"/>
              </a:prstClr>
            </a:outerShdw>
          </a:effectLst>
          <a:scene3d>
            <a:camera prst="orthographicFront"/>
            <a:lightRig rig="threePt" dir="t"/>
          </a:scene3d>
          <a:sp3d>
            <a:bevelT/>
          </a:sp3d>
        </p:spPr>
        <p:txBody>
          <a:bodyPr/>
          <a:lstStyle/>
          <a:p>
            <a:pPr fontAlgn="auto">
              <a:spcBef>
                <a:spcPts val="0"/>
              </a:spcBef>
              <a:spcAft>
                <a:spcPts val="0"/>
              </a:spcAft>
              <a:defRPr/>
            </a:pPr>
            <a:endParaRPr lang="zh-CN" altLang="en-US">
              <a:latin typeface="+mn-lt"/>
              <a:ea typeface="+mn-ea"/>
            </a:endParaRPr>
          </a:p>
        </p:txBody>
      </p:sp>
      <p:sp>
        <p:nvSpPr>
          <p:cNvPr id="38" name="Freeform 227"/>
          <p:cNvSpPr>
            <a:spLocks/>
          </p:cNvSpPr>
          <p:nvPr/>
        </p:nvSpPr>
        <p:spPr bwMode="invGray">
          <a:xfrm rot="7239033" flipV="1">
            <a:off x="4954118" y="2117064"/>
            <a:ext cx="863996" cy="608617"/>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F3399"/>
              </a:gs>
              <a:gs pos="25000">
                <a:srgbClr val="FF6633"/>
              </a:gs>
              <a:gs pos="50000">
                <a:srgbClr val="FFFF00"/>
              </a:gs>
              <a:gs pos="75000">
                <a:srgbClr val="01A78F"/>
              </a:gs>
              <a:gs pos="100000">
                <a:srgbClr val="3366FF"/>
              </a:gs>
            </a:gsLst>
            <a:lin ang="5400000" scaled="0"/>
          </a:gradFill>
          <a:ln w="0">
            <a:noFill/>
            <a:prstDash val="solid"/>
            <a:round/>
            <a:headEnd/>
            <a:tailEnd/>
          </a:ln>
          <a:effectLst>
            <a:outerShdw blurRad="50800" dist="38100" dir="16200000" rotWithShape="0">
              <a:prstClr val="black">
                <a:alpha val="40000"/>
              </a:prstClr>
            </a:outerShdw>
          </a:effectLst>
          <a:scene3d>
            <a:camera prst="orthographicFront"/>
            <a:lightRig rig="threePt" dir="t"/>
          </a:scene3d>
          <a:sp3d>
            <a:bevelT/>
          </a:sp3d>
        </p:spPr>
        <p:txBody>
          <a:bodyPr/>
          <a:lstStyle/>
          <a:p>
            <a:pPr fontAlgn="auto">
              <a:spcBef>
                <a:spcPts val="0"/>
              </a:spcBef>
              <a:spcAft>
                <a:spcPts val="0"/>
              </a:spcAft>
              <a:defRPr/>
            </a:pPr>
            <a:endParaRPr lang="zh-CN" altLang="en-US">
              <a:latin typeface="+mn-lt"/>
              <a:ea typeface="+mn-ea"/>
            </a:endParaRPr>
          </a:p>
        </p:txBody>
      </p:sp>
      <p:sp>
        <p:nvSpPr>
          <p:cNvPr id="39" name="Freeform 227"/>
          <p:cNvSpPr>
            <a:spLocks/>
          </p:cNvSpPr>
          <p:nvPr/>
        </p:nvSpPr>
        <p:spPr bwMode="invGray">
          <a:xfrm rot="2382443" flipH="1" flipV="1">
            <a:off x="2451945" y="4503037"/>
            <a:ext cx="867549" cy="889906"/>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F3399"/>
              </a:gs>
              <a:gs pos="25000">
                <a:srgbClr val="FF6633"/>
              </a:gs>
              <a:gs pos="50000">
                <a:srgbClr val="FFFF00"/>
              </a:gs>
              <a:gs pos="75000">
                <a:srgbClr val="01A78F"/>
              </a:gs>
              <a:gs pos="100000">
                <a:srgbClr val="3366FF"/>
              </a:gs>
            </a:gsLst>
            <a:lin ang="5400000" scaled="0"/>
          </a:gradFill>
          <a:ln w="0">
            <a:noFill/>
            <a:prstDash val="solid"/>
            <a:round/>
            <a:headEnd/>
            <a:tailEnd/>
          </a:ln>
          <a:effectLst>
            <a:outerShdw blurRad="50800" dist="38100" dir="16200000" rotWithShape="0">
              <a:prstClr val="black">
                <a:alpha val="40000"/>
              </a:prstClr>
            </a:outerShdw>
          </a:effectLst>
          <a:scene3d>
            <a:camera prst="orthographicFront"/>
            <a:lightRig rig="threePt" dir="t"/>
          </a:scene3d>
          <a:sp3d>
            <a:bevelT/>
          </a:sp3d>
        </p:spPr>
        <p:txBody>
          <a:bodyPr/>
          <a:lstStyle/>
          <a:p>
            <a:pPr fontAlgn="auto">
              <a:spcBef>
                <a:spcPts val="0"/>
              </a:spcBef>
              <a:spcAft>
                <a:spcPts val="0"/>
              </a:spcAft>
              <a:defRPr/>
            </a:pPr>
            <a:endParaRPr lang="zh-CN" altLang="en-US">
              <a:latin typeface="+mn-lt"/>
              <a:ea typeface="+mn-ea"/>
            </a:endParaRPr>
          </a:p>
        </p:txBody>
      </p:sp>
      <p:sp>
        <p:nvSpPr>
          <p:cNvPr id="40" name="TextBox 39"/>
          <p:cNvSpPr txBox="1">
            <a:spLocks noChangeArrowheads="1"/>
          </p:cNvSpPr>
          <p:nvPr/>
        </p:nvSpPr>
        <p:spPr bwMode="auto">
          <a:xfrm>
            <a:off x="642910" y="5072074"/>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dirty="0" smtClean="0">
                <a:solidFill>
                  <a:srgbClr val="FF0000"/>
                </a:solidFill>
                <a:latin typeface="华文楷体" pitchFamily="2" charset="-122"/>
                <a:ea typeface="华文楷体" pitchFamily="2" charset="-122"/>
              </a:rPr>
              <a:t>我</a:t>
            </a:r>
            <a:r>
              <a:rPr lang="zh-CN" altLang="en-US" sz="2800" b="1" dirty="0">
                <a:solidFill>
                  <a:srgbClr val="FF0000"/>
                </a:solidFill>
                <a:latin typeface="华文楷体" pitchFamily="2" charset="-122"/>
                <a:ea typeface="华文楷体" pitchFamily="2" charset="-122"/>
              </a:rPr>
              <a:t>的任</a:t>
            </a:r>
            <a:r>
              <a:rPr lang="zh-CN" altLang="en-US" sz="2800" b="1" dirty="0" smtClean="0">
                <a:solidFill>
                  <a:srgbClr val="FF0000"/>
                </a:solidFill>
                <a:latin typeface="华文楷体" pitchFamily="2" charset="-122"/>
                <a:ea typeface="华文楷体" pitchFamily="2" charset="-122"/>
              </a:rPr>
              <a:t>务</a:t>
            </a:r>
            <a:endParaRPr lang="zh-CN" altLang="en-US" sz="2800" b="1" dirty="0">
              <a:solidFill>
                <a:srgbClr val="FF0000"/>
              </a:solidFill>
              <a:latin typeface="华文楷体" pitchFamily="2" charset="-122"/>
              <a:ea typeface="华文楷体" pitchFamily="2" charset="-122"/>
            </a:endParaRPr>
          </a:p>
        </p:txBody>
      </p:sp>
      <p:sp>
        <p:nvSpPr>
          <p:cNvPr id="41" name="TextBox 40"/>
          <p:cNvSpPr txBox="1">
            <a:spLocks noChangeArrowheads="1"/>
          </p:cNvSpPr>
          <p:nvPr/>
        </p:nvSpPr>
        <p:spPr bwMode="auto">
          <a:xfrm>
            <a:off x="3308233" y="5406110"/>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dirty="0" smtClean="0">
                <a:solidFill>
                  <a:srgbClr val="FF0000"/>
                </a:solidFill>
                <a:latin typeface="华文楷体" pitchFamily="2" charset="-122"/>
                <a:ea typeface="华文楷体" pitchFamily="2" charset="-122"/>
              </a:rPr>
              <a:t>我</a:t>
            </a:r>
            <a:r>
              <a:rPr lang="zh-CN" altLang="en-US" sz="2800" b="1" dirty="0">
                <a:solidFill>
                  <a:srgbClr val="FF0000"/>
                </a:solidFill>
                <a:latin typeface="华文楷体" pitchFamily="2" charset="-122"/>
                <a:ea typeface="华文楷体" pitchFamily="2" charset="-122"/>
              </a:rPr>
              <a:t>的数</a:t>
            </a:r>
            <a:r>
              <a:rPr lang="zh-CN" altLang="en-US" sz="2800" b="1" dirty="0" smtClean="0">
                <a:solidFill>
                  <a:srgbClr val="FF0000"/>
                </a:solidFill>
                <a:latin typeface="华文楷体" pitchFamily="2" charset="-122"/>
                <a:ea typeface="华文楷体" pitchFamily="2" charset="-122"/>
              </a:rPr>
              <a:t>据</a:t>
            </a:r>
            <a:endParaRPr lang="zh-CN" altLang="en-US" sz="2800" b="1" dirty="0">
              <a:solidFill>
                <a:srgbClr val="FF0000"/>
              </a:solidFill>
              <a:latin typeface="华文楷体" pitchFamily="2" charset="-122"/>
              <a:ea typeface="华文楷体" pitchFamily="2" charset="-122"/>
            </a:endParaRPr>
          </a:p>
        </p:txBody>
      </p:sp>
      <p:sp>
        <p:nvSpPr>
          <p:cNvPr id="42" name="TextBox 41"/>
          <p:cNvSpPr txBox="1">
            <a:spLocks noChangeArrowheads="1"/>
          </p:cNvSpPr>
          <p:nvPr/>
        </p:nvSpPr>
        <p:spPr bwMode="auto">
          <a:xfrm>
            <a:off x="6858016" y="5643578"/>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dirty="0" smtClean="0">
                <a:solidFill>
                  <a:srgbClr val="FF0000"/>
                </a:solidFill>
                <a:latin typeface="华文楷体" pitchFamily="2" charset="-122"/>
                <a:ea typeface="华文楷体" pitchFamily="2" charset="-122"/>
              </a:rPr>
              <a:t>我</a:t>
            </a:r>
            <a:r>
              <a:rPr lang="zh-CN" altLang="en-US" sz="2800" b="1" dirty="0">
                <a:solidFill>
                  <a:srgbClr val="FF0000"/>
                </a:solidFill>
                <a:latin typeface="华文楷体" pitchFamily="2" charset="-122"/>
                <a:ea typeface="华文楷体" pitchFamily="2" charset="-122"/>
              </a:rPr>
              <a:t>的工</a:t>
            </a:r>
            <a:r>
              <a:rPr lang="zh-CN" altLang="en-US" sz="2800" b="1" dirty="0" smtClean="0">
                <a:solidFill>
                  <a:srgbClr val="FF0000"/>
                </a:solidFill>
                <a:latin typeface="华文楷体" pitchFamily="2" charset="-122"/>
                <a:ea typeface="华文楷体" pitchFamily="2" charset="-122"/>
              </a:rPr>
              <a:t>具</a:t>
            </a:r>
            <a:endParaRPr lang="zh-CN" altLang="en-US" sz="2800" b="1" dirty="0">
              <a:solidFill>
                <a:srgbClr val="FF0000"/>
              </a:solidFill>
              <a:latin typeface="华文楷体" pitchFamily="2" charset="-122"/>
              <a:ea typeface="华文楷体" pitchFamily="2" charset="-122"/>
            </a:endParaRPr>
          </a:p>
        </p:txBody>
      </p:sp>
      <p:sp>
        <p:nvSpPr>
          <p:cNvPr id="43" name="TextBox 42"/>
          <p:cNvSpPr txBox="1">
            <a:spLocks noChangeArrowheads="1"/>
          </p:cNvSpPr>
          <p:nvPr/>
        </p:nvSpPr>
        <p:spPr bwMode="auto">
          <a:xfrm>
            <a:off x="468313" y="1557338"/>
            <a:ext cx="1722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1" dirty="0">
                <a:solidFill>
                  <a:srgbClr val="FF0000"/>
                </a:solidFill>
                <a:latin typeface="华文楷体" pitchFamily="2" charset="-122"/>
                <a:ea typeface="华文楷体" pitchFamily="2" charset="-122"/>
              </a:rPr>
              <a:t>统一任务管理</a:t>
            </a:r>
          </a:p>
        </p:txBody>
      </p:sp>
      <p:sp>
        <p:nvSpPr>
          <p:cNvPr id="44" name="TextBox 43"/>
          <p:cNvSpPr txBox="1">
            <a:spLocks noChangeArrowheads="1"/>
          </p:cNvSpPr>
          <p:nvPr/>
        </p:nvSpPr>
        <p:spPr bwMode="auto">
          <a:xfrm>
            <a:off x="3492500" y="1773238"/>
            <a:ext cx="1722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1">
                <a:solidFill>
                  <a:srgbClr val="FF0000"/>
                </a:solidFill>
                <a:latin typeface="华文楷体" pitchFamily="2" charset="-122"/>
                <a:ea typeface="华文楷体" pitchFamily="2" charset="-122"/>
              </a:rPr>
              <a:t>统一数据管理</a:t>
            </a:r>
          </a:p>
        </p:txBody>
      </p:sp>
      <p:sp>
        <p:nvSpPr>
          <p:cNvPr id="45" name="Freeform 227"/>
          <p:cNvSpPr>
            <a:spLocks/>
          </p:cNvSpPr>
          <p:nvPr/>
        </p:nvSpPr>
        <p:spPr bwMode="invGray">
          <a:xfrm rot="16754825" flipV="1">
            <a:off x="5152087" y="5318881"/>
            <a:ext cx="921844" cy="1134903"/>
          </a:xfrm>
          <a:custGeom>
            <a:avLst/>
            <a:gdLst/>
            <a:ahLst/>
            <a:cxnLst>
              <a:cxn ang="0">
                <a:pos x="12" y="2464"/>
              </a:cxn>
              <a:cxn ang="0">
                <a:pos x="56" y="2120"/>
              </a:cxn>
              <a:cxn ang="0">
                <a:pos x="124" y="1808"/>
              </a:cxn>
              <a:cxn ang="0">
                <a:pos x="212" y="1524"/>
              </a:cxn>
              <a:cxn ang="0">
                <a:pos x="316" y="1270"/>
              </a:cxn>
              <a:cxn ang="0">
                <a:pos x="430" y="1044"/>
              </a:cxn>
              <a:cxn ang="0">
                <a:pos x="550" y="846"/>
              </a:cxn>
              <a:cxn ang="0">
                <a:pos x="672" y="674"/>
              </a:cxn>
              <a:cxn ang="0">
                <a:pos x="792" y="528"/>
              </a:cxn>
              <a:cxn ang="0">
                <a:pos x="906" y="408"/>
              </a:cxn>
              <a:cxn ang="0">
                <a:pos x="1010" y="310"/>
              </a:cxn>
              <a:cxn ang="0">
                <a:pos x="1096" y="236"/>
              </a:cxn>
              <a:cxn ang="0">
                <a:pos x="1164" y="184"/>
              </a:cxn>
              <a:cxn ang="0">
                <a:pos x="1208" y="154"/>
              </a:cxn>
              <a:cxn ang="0">
                <a:pos x="1224" y="144"/>
              </a:cxn>
              <a:cxn ang="0">
                <a:pos x="1728" y="56"/>
              </a:cxn>
              <a:cxn ang="0">
                <a:pos x="1568" y="328"/>
              </a:cxn>
              <a:cxn ang="0">
                <a:pos x="1554" y="332"/>
              </a:cxn>
              <a:cxn ang="0">
                <a:pos x="1514" y="346"/>
              </a:cxn>
              <a:cxn ang="0">
                <a:pos x="1452" y="370"/>
              </a:cxn>
              <a:cxn ang="0">
                <a:pos x="1370" y="410"/>
              </a:cxn>
              <a:cxn ang="0">
                <a:pos x="1270" y="466"/>
              </a:cxn>
              <a:cxn ang="0">
                <a:pos x="1158" y="540"/>
              </a:cxn>
              <a:cxn ang="0">
                <a:pos x="1034" y="636"/>
              </a:cxn>
              <a:cxn ang="0">
                <a:pos x="904" y="756"/>
              </a:cxn>
              <a:cxn ang="0">
                <a:pos x="770" y="900"/>
              </a:cxn>
              <a:cxn ang="0">
                <a:pos x="632" y="1076"/>
              </a:cxn>
              <a:cxn ang="0">
                <a:pos x="498" y="1280"/>
              </a:cxn>
              <a:cxn ang="0">
                <a:pos x="370" y="1518"/>
              </a:cxn>
              <a:cxn ang="0">
                <a:pos x="248" y="1792"/>
              </a:cxn>
              <a:cxn ang="0">
                <a:pos x="138" y="2104"/>
              </a:cxn>
              <a:cxn ang="0">
                <a:pos x="42" y="2456"/>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F3399"/>
              </a:gs>
              <a:gs pos="25000">
                <a:srgbClr val="FF6633"/>
              </a:gs>
              <a:gs pos="50000">
                <a:srgbClr val="FFFF00"/>
              </a:gs>
              <a:gs pos="75000">
                <a:srgbClr val="01A78F"/>
              </a:gs>
              <a:gs pos="100000">
                <a:srgbClr val="3366FF"/>
              </a:gs>
            </a:gsLst>
            <a:lin ang="5400000" scaled="0"/>
          </a:gradFill>
          <a:ln w="0">
            <a:noFill/>
            <a:prstDash val="solid"/>
            <a:round/>
            <a:headEnd/>
            <a:tailEnd/>
          </a:ln>
          <a:effectLst>
            <a:outerShdw blurRad="50800" dist="38100" dir="16200000" rotWithShape="0">
              <a:prstClr val="black">
                <a:alpha val="40000"/>
              </a:prstClr>
            </a:outerShdw>
          </a:effectLst>
          <a:scene3d>
            <a:camera prst="orthographicFront"/>
            <a:lightRig rig="threePt" dir="t"/>
          </a:scene3d>
          <a:sp3d>
            <a:bevelT/>
          </a:sp3d>
        </p:spPr>
        <p:txBody>
          <a:bodyPr/>
          <a:lstStyle/>
          <a:p>
            <a:pPr fontAlgn="auto">
              <a:spcBef>
                <a:spcPts val="0"/>
              </a:spcBef>
              <a:spcAft>
                <a:spcPts val="0"/>
              </a:spcAft>
              <a:defRPr/>
            </a:pPr>
            <a:endParaRPr lang="zh-CN" altLang="en-US">
              <a:latin typeface="+mn-lt"/>
              <a:ea typeface="+mn-ea"/>
            </a:endParaRPr>
          </a:p>
        </p:txBody>
      </p:sp>
      <p:sp>
        <p:nvSpPr>
          <p:cNvPr id="46" name="TextBox 45"/>
          <p:cNvSpPr txBox="1">
            <a:spLocks noChangeArrowheads="1"/>
          </p:cNvSpPr>
          <p:nvPr/>
        </p:nvSpPr>
        <p:spPr bwMode="auto">
          <a:xfrm>
            <a:off x="6000760" y="2857496"/>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800" b="1" dirty="0" smtClean="0">
                <a:solidFill>
                  <a:srgbClr val="FF0000"/>
                </a:solidFill>
                <a:latin typeface="华文楷体" pitchFamily="2" charset="-122"/>
                <a:ea typeface="华文楷体" pitchFamily="2" charset="-122"/>
              </a:rPr>
              <a:t>我的业务</a:t>
            </a:r>
            <a:endParaRPr lang="zh-CN" altLang="en-US" sz="2800" b="1" dirty="0">
              <a:solidFill>
                <a:srgbClr val="FF0000"/>
              </a:solidFill>
              <a:latin typeface="华文楷体" pitchFamily="2" charset="-122"/>
              <a:ea typeface="华文楷体" pitchFamily="2" charset="-122"/>
            </a:endParaRPr>
          </a:p>
        </p:txBody>
      </p:sp>
      <p:grpSp>
        <p:nvGrpSpPr>
          <p:cNvPr id="47" name="组合 46"/>
          <p:cNvGrpSpPr/>
          <p:nvPr/>
        </p:nvGrpSpPr>
        <p:grpSpPr>
          <a:xfrm>
            <a:off x="6002213" y="714356"/>
            <a:ext cx="2962275" cy="1707016"/>
            <a:chOff x="6002213" y="714356"/>
            <a:chExt cx="2962275" cy="1707016"/>
          </a:xfrm>
        </p:grpSpPr>
        <p:pic>
          <p:nvPicPr>
            <p:cNvPr id="4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2213" y="714356"/>
              <a:ext cx="2962275" cy="1707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4" descr="E:\mywork\624\截图\ansys强度.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04248" y="908720"/>
              <a:ext cx="1458400" cy="1179947"/>
            </a:xfrm>
            <a:prstGeom prst="rect">
              <a:avLst/>
            </a:prstGeom>
            <a:noFill/>
            <a:extLst>
              <a:ext uri="{909E8E84-426E-40DD-AFC4-6F175D3DCCD1}">
                <a14:hiddenFill xmlns:a14="http://schemas.microsoft.com/office/drawing/2010/main">
                  <a:solidFill>
                    <a:srgbClr val="FFFFFF"/>
                  </a:solidFill>
                </a14:hiddenFill>
              </a:ext>
            </a:extLst>
          </p:spPr>
        </p:pic>
      </p:grpSp>
      <p:sp>
        <p:nvSpPr>
          <p:cNvPr id="52226" name="标题 1"/>
          <p:cNvSpPr>
            <a:spLocks noGrp="1"/>
          </p:cNvSpPr>
          <p:nvPr>
            <p:ph type="title"/>
          </p:nvPr>
        </p:nvSpPr>
        <p:spPr/>
        <p:txBody>
          <a:bodyPr/>
          <a:lstStyle/>
          <a:p>
            <a:r>
              <a:rPr lang="zh-CN" altLang="en-US" dirty="0" smtClean="0"/>
              <a:t>精益研发客户端</a:t>
            </a:r>
            <a:r>
              <a:rPr lang="en-US" altLang="zh-CN" dirty="0" smtClean="0"/>
              <a:t>-</a:t>
            </a:r>
            <a:r>
              <a:rPr lang="zh-CN" altLang="en-US" dirty="0" smtClean="0"/>
              <a:t>综合设计环境</a:t>
            </a:r>
          </a:p>
        </p:txBody>
      </p:sp>
      <p:sp>
        <p:nvSpPr>
          <p:cNvPr id="9" name="椭圆 8"/>
          <p:cNvSpPr>
            <a:spLocks noChangeArrowheads="1"/>
          </p:cNvSpPr>
          <p:nvPr/>
        </p:nvSpPr>
        <p:spPr bwMode="auto">
          <a:xfrm>
            <a:off x="4184650" y="6308725"/>
            <a:ext cx="431800" cy="288925"/>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ea typeface="黑体" pitchFamily="49" charset="-122"/>
            </a:endParaRPr>
          </a:p>
        </p:txBody>
      </p:sp>
      <p:grpSp>
        <p:nvGrpSpPr>
          <p:cNvPr id="33" name="组合 32"/>
          <p:cNvGrpSpPr/>
          <p:nvPr/>
        </p:nvGrpSpPr>
        <p:grpSpPr>
          <a:xfrm>
            <a:off x="142844" y="692696"/>
            <a:ext cx="9001156" cy="6072230"/>
            <a:chOff x="142844" y="642918"/>
            <a:chExt cx="9001156" cy="6072230"/>
          </a:xfrm>
        </p:grpSpPr>
        <p:sp>
          <p:nvSpPr>
            <p:cNvPr id="21" name="圆角矩形 20"/>
            <p:cNvSpPr/>
            <p:nvPr/>
          </p:nvSpPr>
          <p:spPr bwMode="auto">
            <a:xfrm>
              <a:off x="142844" y="642918"/>
              <a:ext cx="5214974" cy="6072230"/>
            </a:xfrm>
            <a:prstGeom prst="roundRect">
              <a:avLst/>
            </a:prstGeom>
            <a:ln>
              <a:solidFill>
                <a:srgbClr val="FF33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342900" indent="-342900" eaLnBrk="0" hangingPunct="0">
                <a:lnSpc>
                  <a:spcPct val="120000"/>
                </a:lnSpc>
                <a:spcBef>
                  <a:spcPct val="20000"/>
                </a:spcBef>
                <a:buFont typeface="Wingdings" pitchFamily="2" charset="2"/>
                <a:buChar char="n"/>
                <a:defRPr/>
              </a:pPr>
              <a:r>
                <a:rPr lang="zh-CN" altLang="en-US" sz="2000" dirty="0" smtClean="0"/>
                <a:t>发动机研发流程</a:t>
              </a:r>
              <a:r>
                <a:rPr lang="en-US" altLang="zh-CN" sz="2000" dirty="0" smtClean="0"/>
                <a:t>/</a:t>
              </a:r>
              <a:r>
                <a:rPr lang="zh-CN" altLang="zh-CN" sz="2000" dirty="0" smtClean="0"/>
                <a:t>过程模板定制</a:t>
              </a:r>
              <a:endParaRPr lang="zh-CN" altLang="zh-CN" sz="2400" dirty="0" smtClean="0"/>
            </a:p>
            <a:p>
              <a:pPr marL="800100" lvl="1" indent="-342900" eaLnBrk="0" hangingPunct="0">
                <a:spcBef>
                  <a:spcPct val="20000"/>
                </a:spcBef>
                <a:buFont typeface="Wingdings" pitchFamily="2" charset="2"/>
                <a:buChar char="p"/>
                <a:defRPr/>
              </a:pPr>
              <a:r>
                <a:rPr lang="x-none" altLang="zh-CN" dirty="0" smtClean="0"/>
                <a:t>总体</a:t>
              </a:r>
              <a:r>
                <a:rPr lang="zh-CN" altLang="en-US" dirty="0" smtClean="0"/>
                <a:t>性能</a:t>
              </a:r>
              <a:r>
                <a:rPr lang="x-none" altLang="zh-CN" dirty="0" smtClean="0"/>
                <a:t>设计</a:t>
              </a:r>
              <a:endParaRPr lang="zh-CN" altLang="zh-CN" dirty="0" smtClean="0"/>
            </a:p>
            <a:p>
              <a:pPr marL="800100" lvl="1" indent="-342900" eaLnBrk="0" hangingPunct="0">
                <a:spcBef>
                  <a:spcPct val="20000"/>
                </a:spcBef>
                <a:buFont typeface="Wingdings" pitchFamily="2" charset="2"/>
                <a:buChar char="p"/>
                <a:defRPr/>
              </a:pPr>
              <a:r>
                <a:rPr lang="zh-CN" altLang="en-US" dirty="0" smtClean="0"/>
                <a:t>塔体结构强度分析</a:t>
              </a:r>
              <a:endParaRPr lang="zh-CN" altLang="zh-CN" dirty="0" smtClean="0"/>
            </a:p>
            <a:p>
              <a:pPr marL="800100" lvl="1" indent="-342900" eaLnBrk="0" hangingPunct="0">
                <a:spcBef>
                  <a:spcPct val="20000"/>
                </a:spcBef>
                <a:buFont typeface="Wingdings" pitchFamily="2" charset="2"/>
                <a:buChar char="p"/>
                <a:defRPr/>
              </a:pPr>
              <a:r>
                <a:rPr lang="zh-CN" altLang="en-US" dirty="0" smtClean="0"/>
                <a:t>防护性能分析</a:t>
              </a:r>
              <a:endParaRPr lang="zh-CN" altLang="zh-CN" dirty="0" smtClean="0"/>
            </a:p>
            <a:p>
              <a:pPr marL="800100" lvl="1" indent="-342900" eaLnBrk="0" hangingPunct="0">
                <a:spcBef>
                  <a:spcPct val="20000"/>
                </a:spcBef>
                <a:buFont typeface="Wingdings" pitchFamily="2" charset="2"/>
                <a:buChar char="p"/>
                <a:defRPr/>
              </a:pPr>
              <a:r>
                <a:rPr lang="zh-CN" altLang="en-US" dirty="0" smtClean="0"/>
                <a:t>整车平顺性</a:t>
              </a:r>
              <a:r>
                <a:rPr lang="x-none" altLang="zh-CN" dirty="0" smtClean="0"/>
                <a:t>分析</a:t>
              </a:r>
              <a:endParaRPr lang="zh-CN" altLang="zh-CN" dirty="0" smtClean="0"/>
            </a:p>
            <a:p>
              <a:pPr marL="800100" lvl="1" indent="-342900" eaLnBrk="0" hangingPunct="0">
                <a:spcBef>
                  <a:spcPct val="20000"/>
                </a:spcBef>
                <a:buFont typeface="Wingdings" pitchFamily="2" charset="2"/>
                <a:buChar char="p"/>
                <a:defRPr/>
              </a:pPr>
              <a:r>
                <a:rPr lang="zh-CN" altLang="en-US" dirty="0" smtClean="0"/>
                <a:t>整车操稳性分析</a:t>
              </a:r>
              <a:endParaRPr lang="zh-CN" altLang="zh-CN" dirty="0" smtClean="0"/>
            </a:p>
            <a:p>
              <a:pPr marL="800100" lvl="1" indent="-342900" eaLnBrk="0" hangingPunct="0">
                <a:spcBef>
                  <a:spcPct val="20000"/>
                </a:spcBef>
                <a:buFont typeface="Wingdings" pitchFamily="2" charset="2"/>
                <a:buChar char="p"/>
                <a:defRPr/>
              </a:pPr>
              <a:r>
                <a:rPr lang="zh-CN" altLang="en-US" dirty="0" smtClean="0"/>
                <a:t>齿轮刚</a:t>
              </a:r>
              <a:r>
                <a:rPr lang="en-US" altLang="zh-CN" dirty="0" smtClean="0"/>
                <a:t>/</a:t>
              </a:r>
              <a:r>
                <a:rPr lang="zh-CN" altLang="en-US" dirty="0" smtClean="0"/>
                <a:t>强度</a:t>
              </a:r>
              <a:r>
                <a:rPr lang="zh-CN" altLang="zh-CN" dirty="0" smtClean="0"/>
                <a:t>分析</a:t>
              </a:r>
            </a:p>
            <a:p>
              <a:pPr marL="800100" lvl="1" indent="-342900" eaLnBrk="0" hangingPunct="0">
                <a:spcBef>
                  <a:spcPct val="20000"/>
                </a:spcBef>
                <a:buFont typeface="Wingdings" pitchFamily="2" charset="2"/>
                <a:buChar char="p"/>
                <a:defRPr/>
              </a:pPr>
              <a:r>
                <a:rPr lang="zh-CN" altLang="en-US" dirty="0" smtClean="0"/>
                <a:t>轴类刚</a:t>
              </a:r>
              <a:r>
                <a:rPr lang="en-US" altLang="zh-CN" dirty="0" smtClean="0"/>
                <a:t>/</a:t>
              </a:r>
              <a:r>
                <a:rPr lang="zh-CN" altLang="en-US" dirty="0" smtClean="0"/>
                <a:t>强度分析</a:t>
              </a:r>
              <a:endParaRPr lang="zh-CN" altLang="zh-CN" dirty="0" smtClean="0"/>
            </a:p>
            <a:p>
              <a:pPr marL="800100" lvl="1" indent="-342900" eaLnBrk="0" hangingPunct="0">
                <a:spcBef>
                  <a:spcPct val="20000"/>
                </a:spcBef>
                <a:buFont typeface="Wingdings" pitchFamily="2" charset="2"/>
                <a:buChar char="p"/>
                <a:defRPr/>
              </a:pPr>
              <a:r>
                <a:rPr lang="zh-CN" altLang="en-US" dirty="0" smtClean="0"/>
                <a:t>行动系统分析</a:t>
              </a:r>
              <a:endParaRPr lang="en-US" altLang="zh-CN" dirty="0" smtClean="0"/>
            </a:p>
            <a:p>
              <a:pPr marL="800100" lvl="1" indent="-342900" eaLnBrk="0" hangingPunct="0">
                <a:spcBef>
                  <a:spcPct val="20000"/>
                </a:spcBef>
                <a:buFont typeface="Wingdings" pitchFamily="2" charset="2"/>
                <a:buChar char="p"/>
                <a:defRPr/>
              </a:pPr>
              <a:r>
                <a:rPr lang="zh-CN" altLang="en-US" dirty="0"/>
                <a:t>传动系统</a:t>
              </a:r>
              <a:r>
                <a:rPr lang="zh-CN" altLang="zh-CN" dirty="0"/>
                <a:t>分析</a:t>
              </a:r>
              <a:endParaRPr lang="en-US" altLang="zh-CN" dirty="0"/>
            </a:p>
            <a:p>
              <a:pPr marL="800100" lvl="1" indent="-342900" eaLnBrk="0" hangingPunct="0">
                <a:spcBef>
                  <a:spcPct val="20000"/>
                </a:spcBef>
                <a:buFont typeface="Wingdings" pitchFamily="2" charset="2"/>
                <a:buChar char="p"/>
                <a:defRPr/>
              </a:pPr>
              <a:r>
                <a:rPr lang="zh-CN" altLang="en-US" dirty="0"/>
                <a:t>机构运动学</a:t>
              </a:r>
              <a:r>
                <a:rPr lang="zh-CN" altLang="zh-CN" dirty="0"/>
                <a:t>分析</a:t>
              </a:r>
            </a:p>
            <a:p>
              <a:pPr marL="800100" lvl="1" indent="-342900" eaLnBrk="0" hangingPunct="0">
                <a:spcBef>
                  <a:spcPct val="20000"/>
                </a:spcBef>
                <a:buFont typeface="Wingdings" pitchFamily="2" charset="2"/>
                <a:buChar char="p"/>
                <a:defRPr/>
              </a:pPr>
              <a:r>
                <a:rPr lang="zh-CN" altLang="en-US" dirty="0" smtClean="0"/>
                <a:t>冲击分析</a:t>
              </a:r>
              <a:endParaRPr lang="zh-CN" altLang="zh-CN" dirty="0" smtClean="0"/>
            </a:p>
            <a:p>
              <a:pPr marL="800100" lvl="1" indent="-342900" eaLnBrk="0" hangingPunct="0">
                <a:spcBef>
                  <a:spcPct val="20000"/>
                </a:spcBef>
                <a:buFont typeface="Wingdings" pitchFamily="2" charset="2"/>
                <a:buChar char="p"/>
                <a:defRPr/>
              </a:pPr>
              <a:r>
                <a:rPr lang="zh-CN" altLang="en-US" dirty="0" smtClean="0"/>
                <a:t>舱室流场分析</a:t>
              </a:r>
              <a:endParaRPr lang="en-US" altLang="zh-CN" dirty="0" smtClean="0"/>
            </a:p>
            <a:p>
              <a:pPr marL="800100" lvl="1" indent="-342900" eaLnBrk="0" hangingPunct="0">
                <a:spcBef>
                  <a:spcPct val="20000"/>
                </a:spcBef>
                <a:buFont typeface="Wingdings" pitchFamily="2" charset="2"/>
                <a:buChar char="p"/>
                <a:defRPr/>
              </a:pPr>
              <a:r>
                <a:rPr lang="zh-CN" altLang="en-US" dirty="0" smtClean="0"/>
                <a:t>拓扑优化分析</a:t>
              </a:r>
              <a:endParaRPr lang="zh-CN" altLang="zh-CN" dirty="0" smtClean="0"/>
            </a:p>
            <a:p>
              <a:pPr marL="800100" lvl="1" indent="-342900" eaLnBrk="0" hangingPunct="0">
                <a:spcBef>
                  <a:spcPct val="20000"/>
                </a:spcBef>
                <a:buFont typeface="Wingdings" pitchFamily="2" charset="2"/>
                <a:buChar char="p"/>
                <a:defRPr/>
              </a:pPr>
              <a:r>
                <a:rPr lang="en-US" altLang="zh-CN" dirty="0" smtClean="0"/>
                <a:t>……</a:t>
              </a:r>
              <a:endParaRPr lang="zh-CN" altLang="zh-CN" dirty="0" smtClean="0"/>
            </a:p>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dirty="0" smtClean="0">
                <a:ln>
                  <a:noFill/>
                </a:ln>
                <a:solidFill>
                  <a:schemeClr val="tx1"/>
                </a:solidFill>
                <a:effectLst/>
                <a:latin typeface="Arial" charset="0"/>
                <a:ea typeface="黑体" pitchFamily="2" charset="-122"/>
              </a:endParaRPr>
            </a:p>
          </p:txBody>
        </p:sp>
        <p:sp>
          <p:nvSpPr>
            <p:cNvPr id="23" name="圆角矩形 22"/>
            <p:cNvSpPr/>
            <p:nvPr/>
          </p:nvSpPr>
          <p:spPr bwMode="auto">
            <a:xfrm>
              <a:off x="5786446" y="2643182"/>
              <a:ext cx="3357554" cy="2214578"/>
            </a:xfrm>
            <a:prstGeom prst="roundRect">
              <a:avLst/>
            </a:prstGeom>
            <a:noFill/>
            <a:ln w="38100" cap="flat" cmpd="sng" algn="ctr">
              <a:solidFill>
                <a:srgbClr val="FF33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cxnSp>
          <p:nvCxnSpPr>
            <p:cNvPr id="25" name="直接连接符 24"/>
            <p:cNvCxnSpPr/>
            <p:nvPr/>
          </p:nvCxnSpPr>
          <p:spPr bwMode="auto">
            <a:xfrm>
              <a:off x="4857752" y="714356"/>
              <a:ext cx="4159639" cy="1986641"/>
            </a:xfrm>
            <a:prstGeom prst="line">
              <a:avLst/>
            </a:prstGeom>
            <a:solidFill>
              <a:schemeClr val="accent1"/>
            </a:solidFill>
            <a:ln w="38100" cap="flat" cmpd="sng" algn="ctr">
              <a:solidFill>
                <a:srgbClr val="FF3300"/>
              </a:solidFill>
              <a:prstDash val="solid"/>
              <a:round/>
              <a:headEnd type="none" w="med" len="med"/>
              <a:tailEnd type="none" w="med" len="med"/>
            </a:ln>
            <a:effectLst/>
          </p:spPr>
        </p:cxnSp>
        <p:cxnSp>
          <p:nvCxnSpPr>
            <p:cNvPr id="27" name="直接连接符 26"/>
            <p:cNvCxnSpPr/>
            <p:nvPr/>
          </p:nvCxnSpPr>
          <p:spPr bwMode="auto">
            <a:xfrm flipV="1">
              <a:off x="4857752" y="4811151"/>
              <a:ext cx="4131503" cy="1832559"/>
            </a:xfrm>
            <a:prstGeom prst="line">
              <a:avLst/>
            </a:prstGeom>
            <a:solidFill>
              <a:schemeClr val="accent1"/>
            </a:solidFill>
            <a:ln w="38100" cap="flat" cmpd="sng" algn="ctr">
              <a:solidFill>
                <a:srgbClr val="FF3300"/>
              </a:solidFill>
              <a:prstDash val="solid"/>
              <a:round/>
              <a:headEnd type="none" w="med" len="med"/>
              <a:tailEnd type="none" w="med" len="med"/>
            </a:ln>
            <a:effectLst/>
          </p:spPr>
        </p:cxnSp>
      </p:grpSp>
    </p:spTree>
    <p:extLst>
      <p:ext uri="{BB962C8B-B14F-4D97-AF65-F5344CB8AC3E}">
        <p14:creationId xmlns:p14="http://schemas.microsoft.com/office/powerpoint/2010/main" val="200392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righ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目录"/>
          <p:cNvPicPr>
            <a:picLocks noChangeAspect="1" noChangeArrowheads="1"/>
          </p:cNvPicPr>
          <p:nvPr/>
        </p:nvPicPr>
        <p:blipFill>
          <a:blip r:embed="rId2" cstate="print"/>
          <a:srcRect/>
          <a:stretch>
            <a:fillRect/>
          </a:stretch>
        </p:blipFill>
        <p:spPr bwMode="auto">
          <a:xfrm>
            <a:off x="0" y="0"/>
            <a:ext cx="9144000" cy="6878638"/>
          </a:xfrm>
          <a:prstGeom prst="rect">
            <a:avLst/>
          </a:prstGeom>
          <a:noFill/>
          <a:ln w="9525">
            <a:noFill/>
            <a:miter lim="800000"/>
            <a:headEnd/>
            <a:tailEnd/>
          </a:ln>
        </p:spPr>
      </p:pic>
      <p:sp>
        <p:nvSpPr>
          <p:cNvPr id="11267" name="Rectangle 3"/>
          <p:cNvSpPr>
            <a:spLocks noGrp="1" noChangeArrowheads="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dirty="0" smtClean="0"/>
              <a:t>精益研发体系</a:t>
            </a:r>
          </a:p>
        </p:txBody>
      </p:sp>
      <p:pic>
        <p:nvPicPr>
          <p:cNvPr id="11268" name="Picture 5" descr="logo"/>
          <p:cNvPicPr>
            <a:picLocks noChangeAspect="1" noChangeArrowheads="1"/>
          </p:cNvPicPr>
          <p:nvPr/>
        </p:nvPicPr>
        <p:blipFill>
          <a:blip r:embed="rId3" cstate="print"/>
          <a:srcRect/>
          <a:stretch>
            <a:fillRect/>
          </a:stretch>
        </p:blipFill>
        <p:spPr bwMode="auto">
          <a:xfrm>
            <a:off x="7667625" y="188913"/>
            <a:ext cx="1203325" cy="393700"/>
          </a:xfrm>
          <a:prstGeom prst="rect">
            <a:avLst/>
          </a:prstGeom>
          <a:noFill/>
          <a:ln w="9525">
            <a:noFill/>
            <a:miter lim="800000"/>
            <a:headEnd/>
            <a:tailEnd/>
          </a:ln>
        </p:spPr>
      </p:pic>
      <p:sp>
        <p:nvSpPr>
          <p:cNvPr id="11269" name="Rectangle 7"/>
          <p:cNvSpPr>
            <a:spLocks noChangeArrowheads="1"/>
          </p:cNvSpPr>
          <p:nvPr/>
        </p:nvSpPr>
        <p:spPr bwMode="auto">
          <a:xfrm>
            <a:off x="0" y="674688"/>
            <a:ext cx="9144000" cy="17462"/>
          </a:xfrm>
          <a:prstGeom prst="rect">
            <a:avLst/>
          </a:prstGeom>
          <a:solidFill>
            <a:srgbClr val="FFDB01"/>
          </a:solidFill>
          <a:ln w="9525">
            <a:noFill/>
            <a:miter lim="800000"/>
            <a:headEnd/>
            <a:tailEnd/>
          </a:ln>
        </p:spPr>
        <p:txBody>
          <a:bodyPr wrap="none" anchor="ctr"/>
          <a:lstStyle/>
          <a:p>
            <a:endParaRPr lang="zh-CN" altLang="en-US">
              <a:ea typeface="黑体" pitchFamily="2" charset="-122"/>
            </a:endParaRPr>
          </a:p>
        </p:txBody>
      </p:sp>
      <p:sp>
        <p:nvSpPr>
          <p:cNvPr id="11271" name="Rectangle 13"/>
          <p:cNvSpPr>
            <a:spLocks noGrp="1" noChangeArrowheads="1"/>
          </p:cNvSpPr>
          <p:nvPr>
            <p:ph type="body" idx="1"/>
          </p:nvPr>
        </p:nvSpPr>
        <p:spPr>
          <a:xfrm>
            <a:off x="4283968" y="980728"/>
            <a:ext cx="4619625" cy="4857750"/>
          </a:xfrm>
        </p:spPr>
        <p:txBody>
          <a:bodyPr/>
          <a:lstStyle/>
          <a:p>
            <a:pPr>
              <a:lnSpc>
                <a:spcPct val="200000"/>
              </a:lnSpc>
            </a:pPr>
            <a:r>
              <a:rPr lang="zh-CN" altLang="en-US" sz="2800" dirty="0" smtClean="0"/>
              <a:t>项目背景</a:t>
            </a:r>
            <a:endParaRPr lang="en-US" altLang="zh-CN" sz="2800" dirty="0" smtClean="0"/>
          </a:p>
          <a:p>
            <a:pPr>
              <a:lnSpc>
                <a:spcPct val="200000"/>
              </a:lnSpc>
            </a:pPr>
            <a:r>
              <a:rPr lang="zh-CN" altLang="en-US" sz="2800" dirty="0"/>
              <a:t>建设思路</a:t>
            </a:r>
            <a:endParaRPr lang="en-US" altLang="zh-CN" sz="2800" dirty="0" smtClean="0"/>
          </a:p>
          <a:p>
            <a:pPr>
              <a:lnSpc>
                <a:spcPct val="200000"/>
              </a:lnSpc>
            </a:pPr>
            <a:r>
              <a:rPr lang="zh-CN" altLang="en-US" sz="2800" dirty="0" smtClean="0"/>
              <a:t>建设方案</a:t>
            </a:r>
            <a:endParaRPr lang="en-US" altLang="zh-CN" sz="2800" dirty="0" smtClean="0"/>
          </a:p>
          <a:p>
            <a:pPr>
              <a:lnSpc>
                <a:spcPct val="200000"/>
              </a:lnSpc>
            </a:pPr>
            <a:r>
              <a:rPr lang="zh-CN" altLang="en-US" sz="2800" dirty="0" smtClean="0">
                <a:solidFill>
                  <a:srgbClr val="FF0000"/>
                </a:solidFill>
              </a:rPr>
              <a:t>实施规划</a:t>
            </a:r>
            <a:endParaRPr lang="en-US" altLang="zh-CN" sz="2800" dirty="0" smtClean="0">
              <a:solidFill>
                <a:srgbClr val="FF0000"/>
              </a:solidFill>
            </a:endParaRPr>
          </a:p>
        </p:txBody>
      </p:sp>
    </p:spTree>
    <p:extLst>
      <p:ext uri="{BB962C8B-B14F-4D97-AF65-F5344CB8AC3E}">
        <p14:creationId xmlns:p14="http://schemas.microsoft.com/office/powerpoint/2010/main" val="772954780"/>
      </p:ext>
    </p:extLst>
  </p:cSld>
  <p:clrMapOvr>
    <a:masterClrMapping/>
  </p:clrMapOvr>
  <p:transition advTm="1171"/>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dirty="0" smtClean="0"/>
              <a:t>总体建设规划</a:t>
            </a:r>
          </a:p>
        </p:txBody>
      </p:sp>
      <p:sp>
        <p:nvSpPr>
          <p:cNvPr id="50179" name="内容占位符 2"/>
          <p:cNvSpPr>
            <a:spLocks noGrp="1"/>
          </p:cNvSpPr>
          <p:nvPr>
            <p:ph idx="1"/>
          </p:nvPr>
        </p:nvSpPr>
        <p:spPr>
          <a:xfrm>
            <a:off x="250825" y="981075"/>
            <a:ext cx="7993583" cy="5145088"/>
          </a:xfrm>
        </p:spPr>
        <p:txBody>
          <a:bodyPr/>
          <a:lstStyle/>
          <a:p>
            <a:r>
              <a:rPr lang="zh-CN" altLang="zh-CN" sz="1800" dirty="0" smtClean="0"/>
              <a:t>基于</a:t>
            </a:r>
            <a:r>
              <a:rPr lang="en-US" altLang="zh-CN" sz="1800" dirty="0" smtClean="0"/>
              <a:t>PERA</a:t>
            </a:r>
            <a:r>
              <a:rPr lang="zh-CN" altLang="zh-CN" sz="1800" dirty="0" smtClean="0"/>
              <a:t>精益研发平台框架搭建专业</a:t>
            </a:r>
            <a:r>
              <a:rPr lang="zh-CN" altLang="en-US" sz="1800" dirty="0" smtClean="0"/>
              <a:t>综合仿真</a:t>
            </a:r>
            <a:r>
              <a:rPr lang="zh-CN" altLang="zh-CN" sz="1800" dirty="0" smtClean="0"/>
              <a:t>平台</a:t>
            </a:r>
            <a:endParaRPr lang="en-US" altLang="zh-CN" sz="1800" dirty="0" smtClean="0"/>
          </a:p>
          <a:p>
            <a:r>
              <a:rPr lang="zh-CN" altLang="zh-CN" sz="1800" dirty="0" smtClean="0"/>
              <a:t>采用统一规划、重点突破、由点到面、自底向上的建设模式</a:t>
            </a:r>
            <a:endParaRPr lang="en-US" altLang="zh-CN" sz="1800" dirty="0" smtClean="0"/>
          </a:p>
          <a:p>
            <a:r>
              <a:rPr lang="zh-CN" altLang="zh-CN" sz="1800" dirty="0" smtClean="0"/>
              <a:t>整个平台建设分为三期</a:t>
            </a:r>
            <a:endParaRPr lang="zh-CN" altLang="en-US" sz="1800" dirty="0" smtClean="0"/>
          </a:p>
        </p:txBody>
      </p:sp>
      <p:sp>
        <p:nvSpPr>
          <p:cNvPr id="5" name="上箭头 4"/>
          <p:cNvSpPr/>
          <p:nvPr/>
        </p:nvSpPr>
        <p:spPr bwMode="auto">
          <a:xfrm>
            <a:off x="485626" y="2373302"/>
            <a:ext cx="785818" cy="3659228"/>
          </a:xfrm>
          <a:prstGeom prst="upArrow">
            <a:avLst/>
          </a:prstGeom>
          <a:gradFill>
            <a:gsLst>
              <a:gs pos="0">
                <a:srgbClr val="FF3399"/>
              </a:gs>
              <a:gs pos="25000">
                <a:srgbClr val="FF6633"/>
              </a:gs>
              <a:gs pos="50000">
                <a:srgbClr val="FFFF00"/>
              </a:gs>
              <a:gs pos="75000">
                <a:srgbClr val="01A78F"/>
              </a:gs>
              <a:gs pos="100000">
                <a:srgbClr val="3366FF"/>
              </a:gs>
            </a:gsLst>
            <a:lin ang="5400000" scaled="0"/>
          </a:gradFill>
          <a:ln w="9525" cap="flat" cmpd="sng" algn="ctr">
            <a:noFill/>
            <a:prstDash val="solid"/>
            <a:round/>
            <a:headEnd type="none" w="med" len="med"/>
            <a:tailEnd type="none" w="med" len="med"/>
          </a:ln>
          <a:effectLst>
            <a:outerShdw blurRad="50800" dist="38100" dir="8100000" algn="tr" rotWithShape="0">
              <a:prstClr val="black">
                <a:alpha val="40000"/>
              </a:prst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altLang="zh-CN" dirty="0"/>
          </a:p>
          <a:p>
            <a:pPr>
              <a:defRPr/>
            </a:pPr>
            <a:endParaRPr lang="en-US" altLang="zh-CN" dirty="0"/>
          </a:p>
          <a:p>
            <a:pPr>
              <a:defRPr/>
            </a:pPr>
            <a:r>
              <a:rPr lang="zh-CN" altLang="en-US" dirty="0"/>
              <a:t>综</a:t>
            </a:r>
            <a:endParaRPr lang="en-US" altLang="zh-CN" dirty="0"/>
          </a:p>
          <a:p>
            <a:pPr>
              <a:defRPr/>
            </a:pPr>
            <a:r>
              <a:rPr lang="zh-CN" altLang="en-US" dirty="0"/>
              <a:t>合</a:t>
            </a:r>
            <a:endParaRPr lang="en-US" altLang="zh-CN" dirty="0"/>
          </a:p>
          <a:p>
            <a:pPr>
              <a:defRPr/>
            </a:pPr>
            <a:r>
              <a:rPr lang="zh-CN" altLang="en-US" dirty="0"/>
              <a:t>研</a:t>
            </a:r>
            <a:endParaRPr lang="en-US" altLang="zh-CN" dirty="0"/>
          </a:p>
          <a:p>
            <a:pPr>
              <a:defRPr/>
            </a:pPr>
            <a:r>
              <a:rPr lang="zh-CN" altLang="en-US" dirty="0"/>
              <a:t>发</a:t>
            </a:r>
            <a:endParaRPr lang="en-US" altLang="zh-CN" dirty="0"/>
          </a:p>
          <a:p>
            <a:pPr>
              <a:defRPr/>
            </a:pPr>
            <a:r>
              <a:rPr lang="zh-CN" altLang="en-US" dirty="0"/>
              <a:t>平</a:t>
            </a:r>
            <a:endParaRPr lang="en-US" altLang="zh-CN" dirty="0"/>
          </a:p>
          <a:p>
            <a:pPr>
              <a:defRPr/>
            </a:pPr>
            <a:r>
              <a:rPr lang="zh-CN" altLang="en-US" dirty="0"/>
              <a:t>台</a:t>
            </a:r>
            <a:endParaRPr lang="en-US" altLang="zh-CN" dirty="0"/>
          </a:p>
          <a:p>
            <a:pPr>
              <a:defRPr/>
            </a:pPr>
            <a:r>
              <a:rPr lang="zh-CN" altLang="en-US" dirty="0"/>
              <a:t>建</a:t>
            </a:r>
            <a:endParaRPr lang="en-US" altLang="zh-CN" dirty="0"/>
          </a:p>
          <a:p>
            <a:pPr>
              <a:defRPr/>
            </a:pPr>
            <a:r>
              <a:rPr lang="zh-CN" altLang="en-US" dirty="0"/>
              <a:t>设</a:t>
            </a:r>
            <a:endParaRPr lang="en-US" altLang="zh-CN" dirty="0"/>
          </a:p>
          <a:p>
            <a:pPr>
              <a:defRPr/>
            </a:pPr>
            <a:r>
              <a:rPr lang="zh-CN" altLang="en-US" dirty="0"/>
              <a:t>规</a:t>
            </a:r>
            <a:endParaRPr lang="en-US" altLang="zh-CN" dirty="0"/>
          </a:p>
          <a:p>
            <a:pPr>
              <a:defRPr/>
            </a:pPr>
            <a:r>
              <a:rPr lang="zh-CN" altLang="en-US" dirty="0"/>
              <a:t>划</a:t>
            </a:r>
            <a:endParaRPr lang="en-US" altLang="zh-CN" dirty="0"/>
          </a:p>
          <a:p>
            <a:pPr>
              <a:defRPr/>
            </a:pPr>
            <a:endParaRPr lang="en-US" altLang="zh-CN" dirty="0"/>
          </a:p>
          <a:p>
            <a:pPr>
              <a:defRPr/>
            </a:pPr>
            <a:endParaRPr lang="zh-CN" altLang="en-US" dirty="0"/>
          </a:p>
        </p:txBody>
      </p:sp>
      <p:sp>
        <p:nvSpPr>
          <p:cNvPr id="6" name="Freeform 227"/>
          <p:cNvSpPr>
            <a:spLocks/>
          </p:cNvSpPr>
          <p:nvPr/>
        </p:nvSpPr>
        <p:spPr bwMode="invGray">
          <a:xfrm>
            <a:off x="1519238" y="2605088"/>
            <a:ext cx="1857375" cy="2947987"/>
          </a:xfrm>
          <a:custGeom>
            <a:avLst/>
            <a:gdLst>
              <a:gd name="T0" fmla="*/ 2147483647 w 1824"/>
              <a:gd name="T1" fmla="*/ 2147483647 h 2648"/>
              <a:gd name="T2" fmla="*/ 2147483647 w 1824"/>
              <a:gd name="T3" fmla="*/ 2147483647 h 2648"/>
              <a:gd name="T4" fmla="*/ 2147483647 w 1824"/>
              <a:gd name="T5" fmla="*/ 2147483647 h 2648"/>
              <a:gd name="T6" fmla="*/ 2147483647 w 1824"/>
              <a:gd name="T7" fmla="*/ 2147483647 h 2648"/>
              <a:gd name="T8" fmla="*/ 2147483647 w 1824"/>
              <a:gd name="T9" fmla="*/ 2147483647 h 2648"/>
              <a:gd name="T10" fmla="*/ 2147483647 w 1824"/>
              <a:gd name="T11" fmla="*/ 2147483647 h 2648"/>
              <a:gd name="T12" fmla="*/ 2147483647 w 1824"/>
              <a:gd name="T13" fmla="*/ 2147483647 h 2648"/>
              <a:gd name="T14" fmla="*/ 2147483647 w 1824"/>
              <a:gd name="T15" fmla="*/ 2147483647 h 2648"/>
              <a:gd name="T16" fmla="*/ 2147483647 w 1824"/>
              <a:gd name="T17" fmla="*/ 2147483647 h 2648"/>
              <a:gd name="T18" fmla="*/ 2147483647 w 1824"/>
              <a:gd name="T19" fmla="*/ 2147483647 h 2648"/>
              <a:gd name="T20" fmla="*/ 2147483647 w 1824"/>
              <a:gd name="T21" fmla="*/ 2147483647 h 2648"/>
              <a:gd name="T22" fmla="*/ 2147483647 w 1824"/>
              <a:gd name="T23" fmla="*/ 2147483647 h 2648"/>
              <a:gd name="T24" fmla="*/ 2147483647 w 1824"/>
              <a:gd name="T25" fmla="*/ 2147483647 h 2648"/>
              <a:gd name="T26" fmla="*/ 2147483647 w 1824"/>
              <a:gd name="T27" fmla="*/ 2147483647 h 2648"/>
              <a:gd name="T28" fmla="*/ 2147483647 w 1824"/>
              <a:gd name="T29" fmla="*/ 2147483647 h 2648"/>
              <a:gd name="T30" fmla="*/ 2147483647 w 1824"/>
              <a:gd name="T31" fmla="*/ 2147483647 h 2648"/>
              <a:gd name="T32" fmla="*/ 2147483647 w 1824"/>
              <a:gd name="T33" fmla="*/ 2147483647 h 2648"/>
              <a:gd name="T34" fmla="*/ 2147483647 w 1824"/>
              <a:gd name="T35" fmla="*/ 2147483647 h 2648"/>
              <a:gd name="T36" fmla="*/ 2147483647 w 1824"/>
              <a:gd name="T37" fmla="*/ 2147483647 h 2648"/>
              <a:gd name="T38" fmla="*/ 2147483647 w 1824"/>
              <a:gd name="T39" fmla="*/ 2147483647 h 2648"/>
              <a:gd name="T40" fmla="*/ 2147483647 w 1824"/>
              <a:gd name="T41" fmla="*/ 2147483647 h 2648"/>
              <a:gd name="T42" fmla="*/ 2147483647 w 1824"/>
              <a:gd name="T43" fmla="*/ 2147483647 h 2648"/>
              <a:gd name="T44" fmla="*/ 2147483647 w 1824"/>
              <a:gd name="T45" fmla="*/ 2147483647 h 2648"/>
              <a:gd name="T46" fmla="*/ 2147483647 w 1824"/>
              <a:gd name="T47" fmla="*/ 2147483647 h 2648"/>
              <a:gd name="T48" fmla="*/ 2147483647 w 1824"/>
              <a:gd name="T49" fmla="*/ 2147483647 h 2648"/>
              <a:gd name="T50" fmla="*/ 2147483647 w 1824"/>
              <a:gd name="T51" fmla="*/ 2147483647 h 2648"/>
              <a:gd name="T52" fmla="*/ 2147483647 w 1824"/>
              <a:gd name="T53" fmla="*/ 2147483647 h 2648"/>
              <a:gd name="T54" fmla="*/ 2147483647 w 1824"/>
              <a:gd name="T55" fmla="*/ 2147483647 h 2648"/>
              <a:gd name="T56" fmla="*/ 2147483647 w 1824"/>
              <a:gd name="T57" fmla="*/ 2147483647 h 2648"/>
              <a:gd name="T58" fmla="*/ 2147483647 w 1824"/>
              <a:gd name="T59" fmla="*/ 2147483647 h 2648"/>
              <a:gd name="T60" fmla="*/ 2147483647 w 1824"/>
              <a:gd name="T61" fmla="*/ 2147483647 h 2648"/>
              <a:gd name="T62" fmla="*/ 2147483647 w 1824"/>
              <a:gd name="T63" fmla="*/ 2147483647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FF3399"/>
              </a:gs>
              <a:gs pos="25000">
                <a:srgbClr val="FF6633"/>
              </a:gs>
              <a:gs pos="50000">
                <a:srgbClr val="FFFF00"/>
              </a:gs>
              <a:gs pos="75000">
                <a:srgbClr val="01A78F"/>
              </a:gs>
              <a:gs pos="100000">
                <a:srgbClr val="3366FF"/>
              </a:gs>
            </a:gsLst>
            <a:lin ang="5400000"/>
          </a:gradFill>
          <a:ln w="0">
            <a:noFill/>
            <a:round/>
            <a:headEnd/>
            <a:tailEnd/>
          </a:ln>
        </p:spPr>
        <p:txBody>
          <a:bodyPr/>
          <a:lstStyle/>
          <a:p>
            <a:endParaRPr lang="zh-CN" altLang="en-US"/>
          </a:p>
        </p:txBody>
      </p:sp>
      <p:grpSp>
        <p:nvGrpSpPr>
          <p:cNvPr id="2" name="组合 1264"/>
          <p:cNvGrpSpPr>
            <a:grpSpLocks/>
          </p:cNvGrpSpPr>
          <p:nvPr/>
        </p:nvGrpSpPr>
        <p:grpSpPr bwMode="auto">
          <a:xfrm>
            <a:off x="1128713" y="4968875"/>
            <a:ext cx="5703887" cy="1363663"/>
            <a:chOff x="785787" y="3632323"/>
            <a:chExt cx="5703599" cy="1363672"/>
          </a:xfrm>
        </p:grpSpPr>
        <p:grpSp>
          <p:nvGrpSpPr>
            <p:cNvPr id="50604" name="组合 1253"/>
            <p:cNvGrpSpPr>
              <a:grpSpLocks/>
            </p:cNvGrpSpPr>
            <p:nvPr/>
          </p:nvGrpSpPr>
          <p:grpSpPr bwMode="auto">
            <a:xfrm>
              <a:off x="785787" y="3632323"/>
              <a:ext cx="4883155" cy="1363672"/>
              <a:chOff x="785787" y="3632323"/>
              <a:chExt cx="4883155" cy="1363672"/>
            </a:xfrm>
          </p:grpSpPr>
          <p:grpSp>
            <p:nvGrpSpPr>
              <p:cNvPr id="50606" name="组合 232"/>
              <p:cNvGrpSpPr>
                <a:grpSpLocks/>
              </p:cNvGrpSpPr>
              <p:nvPr/>
            </p:nvGrpSpPr>
            <p:grpSpPr bwMode="auto">
              <a:xfrm>
                <a:off x="785787" y="3643314"/>
                <a:ext cx="4883155" cy="1352681"/>
                <a:chOff x="1795463" y="3130534"/>
                <a:chExt cx="3827462" cy="974725"/>
              </a:xfrm>
            </p:grpSpPr>
            <p:sp>
              <p:nvSpPr>
                <p:cNvPr id="50810" name="Freeform 5"/>
                <p:cNvSpPr>
                  <a:spLocks/>
                </p:cNvSpPr>
                <p:nvPr/>
              </p:nvSpPr>
              <p:spPr bwMode="gray">
                <a:xfrm>
                  <a:off x="5002213" y="3130534"/>
                  <a:ext cx="612775" cy="974725"/>
                </a:xfrm>
                <a:custGeom>
                  <a:avLst/>
                  <a:gdLst>
                    <a:gd name="T0" fmla="*/ 2147483647 w 308"/>
                    <a:gd name="T1" fmla="*/ 2147483647 h 442"/>
                    <a:gd name="T2" fmla="*/ 0 w 308"/>
                    <a:gd name="T3" fmla="*/ 2147483647 h 442"/>
                    <a:gd name="T4" fmla="*/ 0 w 308"/>
                    <a:gd name="T5" fmla="*/ 2147483647 h 442"/>
                    <a:gd name="T6" fmla="*/ 2147483647 w 308"/>
                    <a:gd name="T7" fmla="*/ 0 h 442"/>
                    <a:gd name="T8" fmla="*/ 2147483647 w 308"/>
                    <a:gd name="T9" fmla="*/ 2147483647 h 442"/>
                    <a:gd name="T10" fmla="*/ 0 60000 65536"/>
                    <a:gd name="T11" fmla="*/ 0 60000 65536"/>
                    <a:gd name="T12" fmla="*/ 0 60000 65536"/>
                    <a:gd name="T13" fmla="*/ 0 60000 65536"/>
                    <a:gd name="T14" fmla="*/ 0 60000 65536"/>
                    <a:gd name="T15" fmla="*/ 0 w 308"/>
                    <a:gd name="T16" fmla="*/ 0 h 442"/>
                    <a:gd name="T17" fmla="*/ 308 w 308"/>
                    <a:gd name="T18" fmla="*/ 442 h 442"/>
                  </a:gdLst>
                  <a:ahLst/>
                  <a:cxnLst>
                    <a:cxn ang="T10">
                      <a:pos x="T0" y="T1"/>
                    </a:cxn>
                    <a:cxn ang="T11">
                      <a:pos x="T2" y="T3"/>
                    </a:cxn>
                    <a:cxn ang="T12">
                      <a:pos x="T4" y="T5"/>
                    </a:cxn>
                    <a:cxn ang="T13">
                      <a:pos x="T6" y="T7"/>
                    </a:cxn>
                    <a:cxn ang="T14">
                      <a:pos x="T8" y="T9"/>
                    </a:cxn>
                  </a:cxnLst>
                  <a:rect l="T15" t="T16" r="T17" b="T18"/>
                  <a:pathLst>
                    <a:path w="308" h="442">
                      <a:moveTo>
                        <a:pt x="308" y="120"/>
                      </a:moveTo>
                      <a:lnTo>
                        <a:pt x="0" y="442"/>
                      </a:lnTo>
                      <a:lnTo>
                        <a:pt x="0" y="286"/>
                      </a:lnTo>
                      <a:lnTo>
                        <a:pt x="308" y="0"/>
                      </a:lnTo>
                      <a:lnTo>
                        <a:pt x="308" y="120"/>
                      </a:lnTo>
                      <a:close/>
                    </a:path>
                  </a:pathLst>
                </a:custGeom>
                <a:gradFill rotWithShape="1">
                  <a:gsLst>
                    <a:gs pos="0">
                      <a:srgbClr val="230744"/>
                    </a:gs>
                    <a:gs pos="50000">
                      <a:srgbClr val="4B1092"/>
                    </a:gs>
                    <a:gs pos="100000">
                      <a:srgbClr val="230744"/>
                    </a:gs>
                  </a:gsLst>
                  <a:lin ang="2700000" scaled="1"/>
                </a:gradFill>
                <a:ln w="0">
                  <a:noFill/>
                  <a:round/>
                  <a:headEnd/>
                  <a:tailEnd/>
                </a:ln>
              </p:spPr>
              <p:txBody>
                <a:bodyPr/>
                <a:lstStyle/>
                <a:p>
                  <a:endParaRPr lang="zh-CN" altLang="en-US"/>
                </a:p>
              </p:txBody>
            </p:sp>
            <p:sp>
              <p:nvSpPr>
                <p:cNvPr id="50811" name="Freeform 6"/>
                <p:cNvSpPr>
                  <a:spLocks/>
                </p:cNvSpPr>
                <p:nvPr/>
              </p:nvSpPr>
              <p:spPr bwMode="gray">
                <a:xfrm>
                  <a:off x="1795463" y="3130534"/>
                  <a:ext cx="3827462" cy="625475"/>
                </a:xfrm>
                <a:custGeom>
                  <a:avLst/>
                  <a:gdLst>
                    <a:gd name="T0" fmla="*/ 2147483647 w 1920"/>
                    <a:gd name="T1" fmla="*/ 2147483647 h 284"/>
                    <a:gd name="T2" fmla="*/ 0 w 1920"/>
                    <a:gd name="T3" fmla="*/ 2147483647 h 284"/>
                    <a:gd name="T4" fmla="*/ 2147483647 w 1920"/>
                    <a:gd name="T5" fmla="*/ 0 h 284"/>
                    <a:gd name="T6" fmla="*/ 2147483647 w 1920"/>
                    <a:gd name="T7" fmla="*/ 0 h 284"/>
                    <a:gd name="T8" fmla="*/ 2147483647 w 1920"/>
                    <a:gd name="T9" fmla="*/ 2147483647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rgbClr val="A77BFF"/>
                </a:solidFill>
                <a:ln w="0">
                  <a:noFill/>
                  <a:round/>
                  <a:headEnd/>
                  <a:tailEnd/>
                </a:ln>
              </p:spPr>
              <p:txBody>
                <a:bodyPr/>
                <a:lstStyle/>
                <a:p>
                  <a:endParaRPr lang="zh-CN" altLang="en-US"/>
                </a:p>
              </p:txBody>
            </p:sp>
            <p:sp>
              <p:nvSpPr>
                <p:cNvPr id="50812" name="Rectangle 11"/>
                <p:cNvSpPr>
                  <a:spLocks noChangeArrowheads="1"/>
                </p:cNvSpPr>
                <p:nvPr/>
              </p:nvSpPr>
              <p:spPr bwMode="gray">
                <a:xfrm>
                  <a:off x="1797050" y="3756009"/>
                  <a:ext cx="3211513" cy="346075"/>
                </a:xfrm>
                <a:prstGeom prst="rect">
                  <a:avLst/>
                </a:prstGeom>
                <a:gradFill rotWithShape="1">
                  <a:gsLst>
                    <a:gs pos="0">
                      <a:srgbClr val="5D2FB9"/>
                    </a:gs>
                    <a:gs pos="50000">
                      <a:srgbClr val="8041FF"/>
                    </a:gs>
                    <a:gs pos="100000">
                      <a:srgbClr val="5D2FB9"/>
                    </a:gs>
                  </a:gsLst>
                  <a:lin ang="2700000" scaled="1"/>
                </a:gradFill>
                <a:ln w="9525">
                  <a:noFill/>
                  <a:miter lim="800000"/>
                  <a:headEnd/>
                  <a:tailEnd/>
                </a:ln>
              </p:spPr>
              <p:txBody>
                <a:bodyPr wrap="none" anchor="ctr"/>
                <a:lstStyle/>
                <a:p>
                  <a:pPr algn="ctr" eaLnBrk="0" hangingPunct="0"/>
                  <a:r>
                    <a:rPr lang="zh-CN" altLang="en-US" sz="1600" dirty="0" smtClean="0">
                      <a:solidFill>
                        <a:schemeClr val="bg1"/>
                      </a:solidFill>
                      <a:latin typeface="Verdana" pitchFamily="34" charset="0"/>
                    </a:rPr>
                    <a:t>平台框架、型号试点</a:t>
                  </a:r>
                  <a:endParaRPr lang="zh-CN" altLang="en-US" sz="1600" dirty="0">
                    <a:solidFill>
                      <a:schemeClr val="bg1"/>
                    </a:solidFill>
                    <a:latin typeface="Verdana" pitchFamily="34" charset="0"/>
                  </a:endParaRPr>
                </a:p>
              </p:txBody>
            </p:sp>
          </p:grpSp>
          <p:grpSp>
            <p:nvGrpSpPr>
              <p:cNvPr id="50607" name="Group 24"/>
              <p:cNvGrpSpPr>
                <a:grpSpLocks/>
              </p:cNvGrpSpPr>
              <p:nvPr/>
            </p:nvGrpSpPr>
            <p:grpSpPr bwMode="auto">
              <a:xfrm>
                <a:off x="2031388" y="3632323"/>
                <a:ext cx="2752472" cy="821743"/>
                <a:chOff x="2338" y="1570"/>
                <a:chExt cx="1359" cy="373"/>
              </a:xfrm>
            </p:grpSpPr>
            <p:grpSp>
              <p:nvGrpSpPr>
                <p:cNvPr id="50608" name="Group 25"/>
                <p:cNvGrpSpPr>
                  <a:grpSpLocks/>
                </p:cNvGrpSpPr>
                <p:nvPr/>
              </p:nvGrpSpPr>
              <p:grpSpPr bwMode="auto">
                <a:xfrm>
                  <a:off x="2338" y="1570"/>
                  <a:ext cx="354" cy="373"/>
                  <a:chOff x="1964" y="2535"/>
                  <a:chExt cx="988" cy="1007"/>
                </a:xfrm>
              </p:grpSpPr>
              <p:grpSp>
                <p:nvGrpSpPr>
                  <p:cNvPr id="50777" name="Group 26"/>
                  <p:cNvGrpSpPr>
                    <a:grpSpLocks/>
                  </p:cNvGrpSpPr>
                  <p:nvPr/>
                </p:nvGrpSpPr>
                <p:grpSpPr bwMode="auto">
                  <a:xfrm>
                    <a:off x="2304" y="3123"/>
                    <a:ext cx="514" cy="419"/>
                    <a:chOff x="2304" y="3123"/>
                    <a:chExt cx="514" cy="419"/>
                  </a:xfrm>
                </p:grpSpPr>
                <p:sp>
                  <p:nvSpPr>
                    <p:cNvPr id="50800" name="Freeform 27"/>
                    <p:cNvSpPr>
                      <a:spLocks/>
                    </p:cNvSpPr>
                    <p:nvPr/>
                  </p:nvSpPr>
                  <p:spPr bwMode="auto">
                    <a:xfrm>
                      <a:off x="2307" y="3132"/>
                      <a:ext cx="511" cy="410"/>
                    </a:xfrm>
                    <a:custGeom>
                      <a:avLst/>
                      <a:gdLst>
                        <a:gd name="T0" fmla="*/ 102 w 511"/>
                        <a:gd name="T1" fmla="*/ 409 h 410"/>
                        <a:gd name="T2" fmla="*/ 146 w 511"/>
                        <a:gd name="T3" fmla="*/ 405 h 410"/>
                        <a:gd name="T4" fmla="*/ 194 w 511"/>
                        <a:gd name="T5" fmla="*/ 393 h 410"/>
                        <a:gd name="T6" fmla="*/ 242 w 511"/>
                        <a:gd name="T7" fmla="*/ 374 h 410"/>
                        <a:gd name="T8" fmla="*/ 291 w 511"/>
                        <a:gd name="T9" fmla="*/ 349 h 410"/>
                        <a:gd name="T10" fmla="*/ 339 w 511"/>
                        <a:gd name="T11" fmla="*/ 320 h 410"/>
                        <a:gd name="T12" fmla="*/ 383 w 511"/>
                        <a:gd name="T13" fmla="*/ 284 h 410"/>
                        <a:gd name="T14" fmla="*/ 424 w 511"/>
                        <a:gd name="T15" fmla="*/ 247 h 410"/>
                        <a:gd name="T16" fmla="*/ 458 w 511"/>
                        <a:gd name="T17" fmla="*/ 204 h 410"/>
                        <a:gd name="T18" fmla="*/ 486 w 511"/>
                        <a:gd name="T19" fmla="*/ 163 h 410"/>
                        <a:gd name="T20" fmla="*/ 503 w 511"/>
                        <a:gd name="T21" fmla="*/ 126 h 410"/>
                        <a:gd name="T22" fmla="*/ 510 w 511"/>
                        <a:gd name="T23" fmla="*/ 90 h 410"/>
                        <a:gd name="T24" fmla="*/ 506 w 511"/>
                        <a:gd name="T25" fmla="*/ 61 h 410"/>
                        <a:gd name="T26" fmla="*/ 496 w 511"/>
                        <a:gd name="T27" fmla="*/ 35 h 410"/>
                        <a:gd name="T28" fmla="*/ 474 w 511"/>
                        <a:gd name="T29" fmla="*/ 17 h 410"/>
                        <a:gd name="T30" fmla="*/ 445 w 511"/>
                        <a:gd name="T31" fmla="*/ 5 h 410"/>
                        <a:gd name="T32" fmla="*/ 407 w 511"/>
                        <a:gd name="T33" fmla="*/ 0 h 410"/>
                        <a:gd name="T34" fmla="*/ 363 w 511"/>
                        <a:gd name="T35" fmla="*/ 5 h 410"/>
                        <a:gd name="T36" fmla="*/ 315 w 511"/>
                        <a:gd name="T37" fmla="*/ 17 h 410"/>
                        <a:gd name="T38" fmla="*/ 266 w 511"/>
                        <a:gd name="T39" fmla="*/ 35 h 410"/>
                        <a:gd name="T40" fmla="*/ 218 w 511"/>
                        <a:gd name="T41" fmla="*/ 61 h 410"/>
                        <a:gd name="T42" fmla="*/ 170 w 511"/>
                        <a:gd name="T43" fmla="*/ 90 h 410"/>
                        <a:gd name="T44" fmla="*/ 126 w 511"/>
                        <a:gd name="T45" fmla="*/ 126 h 410"/>
                        <a:gd name="T46" fmla="*/ 85 w 511"/>
                        <a:gd name="T47" fmla="*/ 163 h 410"/>
                        <a:gd name="T48" fmla="*/ 49 w 511"/>
                        <a:gd name="T49" fmla="*/ 204 h 410"/>
                        <a:gd name="T50" fmla="*/ 23 w 511"/>
                        <a:gd name="T51" fmla="*/ 247 h 410"/>
                        <a:gd name="T52" fmla="*/ 6 w 511"/>
                        <a:gd name="T53" fmla="*/ 284 h 410"/>
                        <a:gd name="T54" fmla="*/ 0 w 511"/>
                        <a:gd name="T55" fmla="*/ 320 h 410"/>
                        <a:gd name="T56" fmla="*/ 1 w 511"/>
                        <a:gd name="T57" fmla="*/ 349 h 410"/>
                        <a:gd name="T58" fmla="*/ 13 w 511"/>
                        <a:gd name="T59" fmla="*/ 374 h 410"/>
                        <a:gd name="T60" fmla="*/ 34 w 511"/>
                        <a:gd name="T61" fmla="*/ 393 h 410"/>
                        <a:gd name="T62" fmla="*/ 64 w 511"/>
                        <a:gd name="T63" fmla="*/ 405 h 410"/>
                        <a:gd name="T64" fmla="*/ 102 w 511"/>
                        <a:gd name="T65" fmla="*/ 409 h 4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1"/>
                        <a:gd name="T100" fmla="*/ 0 h 410"/>
                        <a:gd name="T101" fmla="*/ 511 w 511"/>
                        <a:gd name="T102" fmla="*/ 410 h 4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1" h="410">
                          <a:moveTo>
                            <a:pt x="102" y="409"/>
                          </a:moveTo>
                          <a:lnTo>
                            <a:pt x="146" y="405"/>
                          </a:lnTo>
                          <a:lnTo>
                            <a:pt x="194" y="393"/>
                          </a:lnTo>
                          <a:lnTo>
                            <a:pt x="242" y="374"/>
                          </a:lnTo>
                          <a:lnTo>
                            <a:pt x="291" y="349"/>
                          </a:lnTo>
                          <a:lnTo>
                            <a:pt x="339" y="320"/>
                          </a:lnTo>
                          <a:lnTo>
                            <a:pt x="383" y="284"/>
                          </a:lnTo>
                          <a:lnTo>
                            <a:pt x="424" y="247"/>
                          </a:lnTo>
                          <a:lnTo>
                            <a:pt x="458" y="204"/>
                          </a:lnTo>
                          <a:lnTo>
                            <a:pt x="486" y="163"/>
                          </a:lnTo>
                          <a:lnTo>
                            <a:pt x="503" y="126"/>
                          </a:lnTo>
                          <a:lnTo>
                            <a:pt x="510" y="90"/>
                          </a:lnTo>
                          <a:lnTo>
                            <a:pt x="506" y="61"/>
                          </a:lnTo>
                          <a:lnTo>
                            <a:pt x="496" y="35"/>
                          </a:lnTo>
                          <a:lnTo>
                            <a:pt x="474" y="17"/>
                          </a:lnTo>
                          <a:lnTo>
                            <a:pt x="445" y="5"/>
                          </a:lnTo>
                          <a:lnTo>
                            <a:pt x="407" y="0"/>
                          </a:lnTo>
                          <a:lnTo>
                            <a:pt x="363" y="5"/>
                          </a:lnTo>
                          <a:lnTo>
                            <a:pt x="315" y="17"/>
                          </a:lnTo>
                          <a:lnTo>
                            <a:pt x="266" y="35"/>
                          </a:lnTo>
                          <a:lnTo>
                            <a:pt x="218" y="61"/>
                          </a:lnTo>
                          <a:lnTo>
                            <a:pt x="170" y="90"/>
                          </a:lnTo>
                          <a:lnTo>
                            <a:pt x="126" y="126"/>
                          </a:lnTo>
                          <a:lnTo>
                            <a:pt x="85" y="163"/>
                          </a:lnTo>
                          <a:lnTo>
                            <a:pt x="49" y="204"/>
                          </a:lnTo>
                          <a:lnTo>
                            <a:pt x="23" y="247"/>
                          </a:lnTo>
                          <a:lnTo>
                            <a:pt x="6" y="284"/>
                          </a:lnTo>
                          <a:lnTo>
                            <a:pt x="0" y="320"/>
                          </a:lnTo>
                          <a:lnTo>
                            <a:pt x="1" y="349"/>
                          </a:lnTo>
                          <a:lnTo>
                            <a:pt x="13" y="374"/>
                          </a:lnTo>
                          <a:lnTo>
                            <a:pt x="34" y="393"/>
                          </a:lnTo>
                          <a:lnTo>
                            <a:pt x="64" y="405"/>
                          </a:lnTo>
                          <a:lnTo>
                            <a:pt x="102" y="409"/>
                          </a:lnTo>
                        </a:path>
                      </a:pathLst>
                    </a:custGeom>
                    <a:solidFill>
                      <a:srgbClr val="000000"/>
                    </a:solidFill>
                    <a:ln w="9525" cap="rnd">
                      <a:noFill/>
                      <a:round/>
                      <a:headEnd/>
                      <a:tailEnd/>
                    </a:ln>
                  </p:spPr>
                  <p:txBody>
                    <a:bodyPr/>
                    <a:lstStyle/>
                    <a:p>
                      <a:endParaRPr lang="zh-CN" altLang="en-US"/>
                    </a:p>
                  </p:txBody>
                </p:sp>
                <p:sp>
                  <p:nvSpPr>
                    <p:cNvPr id="50801" name="Freeform 28"/>
                    <p:cNvSpPr>
                      <a:spLocks/>
                    </p:cNvSpPr>
                    <p:nvPr/>
                  </p:nvSpPr>
                  <p:spPr bwMode="auto">
                    <a:xfrm>
                      <a:off x="2304" y="3123"/>
                      <a:ext cx="502" cy="402"/>
                    </a:xfrm>
                    <a:custGeom>
                      <a:avLst/>
                      <a:gdLst>
                        <a:gd name="T0" fmla="*/ 100 w 502"/>
                        <a:gd name="T1" fmla="*/ 401 h 402"/>
                        <a:gd name="T2" fmla="*/ 144 w 502"/>
                        <a:gd name="T3" fmla="*/ 397 h 402"/>
                        <a:gd name="T4" fmla="*/ 190 w 502"/>
                        <a:gd name="T5" fmla="*/ 385 h 402"/>
                        <a:gd name="T6" fmla="*/ 238 w 502"/>
                        <a:gd name="T7" fmla="*/ 367 h 402"/>
                        <a:gd name="T8" fmla="*/ 286 w 502"/>
                        <a:gd name="T9" fmla="*/ 341 h 402"/>
                        <a:gd name="T10" fmla="*/ 334 w 502"/>
                        <a:gd name="T11" fmla="*/ 312 h 402"/>
                        <a:gd name="T12" fmla="*/ 378 w 502"/>
                        <a:gd name="T13" fmla="*/ 278 h 402"/>
                        <a:gd name="T14" fmla="*/ 417 w 502"/>
                        <a:gd name="T15" fmla="*/ 241 h 402"/>
                        <a:gd name="T16" fmla="*/ 451 w 502"/>
                        <a:gd name="T17" fmla="*/ 200 h 402"/>
                        <a:gd name="T18" fmla="*/ 477 w 502"/>
                        <a:gd name="T19" fmla="*/ 159 h 402"/>
                        <a:gd name="T20" fmla="*/ 494 w 502"/>
                        <a:gd name="T21" fmla="*/ 122 h 402"/>
                        <a:gd name="T22" fmla="*/ 501 w 502"/>
                        <a:gd name="T23" fmla="*/ 88 h 402"/>
                        <a:gd name="T24" fmla="*/ 499 w 502"/>
                        <a:gd name="T25" fmla="*/ 59 h 402"/>
                        <a:gd name="T26" fmla="*/ 487 w 502"/>
                        <a:gd name="T27" fmla="*/ 33 h 402"/>
                        <a:gd name="T28" fmla="*/ 466 w 502"/>
                        <a:gd name="T29" fmla="*/ 15 h 402"/>
                        <a:gd name="T30" fmla="*/ 437 w 502"/>
                        <a:gd name="T31" fmla="*/ 5 h 402"/>
                        <a:gd name="T32" fmla="*/ 400 w 502"/>
                        <a:gd name="T33" fmla="*/ 0 h 402"/>
                        <a:gd name="T34" fmla="*/ 356 w 502"/>
                        <a:gd name="T35" fmla="*/ 5 h 402"/>
                        <a:gd name="T36" fmla="*/ 310 w 502"/>
                        <a:gd name="T37" fmla="*/ 15 h 402"/>
                        <a:gd name="T38" fmla="*/ 262 w 502"/>
                        <a:gd name="T39" fmla="*/ 33 h 402"/>
                        <a:gd name="T40" fmla="*/ 214 w 502"/>
                        <a:gd name="T41" fmla="*/ 59 h 402"/>
                        <a:gd name="T42" fmla="*/ 168 w 502"/>
                        <a:gd name="T43" fmla="*/ 88 h 402"/>
                        <a:gd name="T44" fmla="*/ 124 w 502"/>
                        <a:gd name="T45" fmla="*/ 122 h 402"/>
                        <a:gd name="T46" fmla="*/ 83 w 502"/>
                        <a:gd name="T47" fmla="*/ 159 h 402"/>
                        <a:gd name="T48" fmla="*/ 49 w 502"/>
                        <a:gd name="T49" fmla="*/ 200 h 402"/>
                        <a:gd name="T50" fmla="*/ 23 w 502"/>
                        <a:gd name="T51" fmla="*/ 241 h 402"/>
                        <a:gd name="T52" fmla="*/ 6 w 502"/>
                        <a:gd name="T53" fmla="*/ 278 h 402"/>
                        <a:gd name="T54" fmla="*/ 0 w 502"/>
                        <a:gd name="T55" fmla="*/ 312 h 402"/>
                        <a:gd name="T56" fmla="*/ 3 w 502"/>
                        <a:gd name="T57" fmla="*/ 341 h 402"/>
                        <a:gd name="T58" fmla="*/ 15 w 502"/>
                        <a:gd name="T59" fmla="*/ 367 h 402"/>
                        <a:gd name="T60" fmla="*/ 34 w 502"/>
                        <a:gd name="T61" fmla="*/ 385 h 402"/>
                        <a:gd name="T62" fmla="*/ 63 w 502"/>
                        <a:gd name="T63" fmla="*/ 397 h 402"/>
                        <a:gd name="T64" fmla="*/ 100 w 502"/>
                        <a:gd name="T65" fmla="*/ 401 h 4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2"/>
                        <a:gd name="T100" fmla="*/ 0 h 402"/>
                        <a:gd name="T101" fmla="*/ 502 w 502"/>
                        <a:gd name="T102" fmla="*/ 402 h 4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2" h="402">
                          <a:moveTo>
                            <a:pt x="100" y="401"/>
                          </a:moveTo>
                          <a:lnTo>
                            <a:pt x="144" y="397"/>
                          </a:lnTo>
                          <a:lnTo>
                            <a:pt x="190" y="385"/>
                          </a:lnTo>
                          <a:lnTo>
                            <a:pt x="238" y="367"/>
                          </a:lnTo>
                          <a:lnTo>
                            <a:pt x="286" y="341"/>
                          </a:lnTo>
                          <a:lnTo>
                            <a:pt x="334" y="312"/>
                          </a:lnTo>
                          <a:lnTo>
                            <a:pt x="378" y="278"/>
                          </a:lnTo>
                          <a:lnTo>
                            <a:pt x="417" y="241"/>
                          </a:lnTo>
                          <a:lnTo>
                            <a:pt x="451" y="200"/>
                          </a:lnTo>
                          <a:lnTo>
                            <a:pt x="477" y="159"/>
                          </a:lnTo>
                          <a:lnTo>
                            <a:pt x="494" y="122"/>
                          </a:lnTo>
                          <a:lnTo>
                            <a:pt x="501" y="88"/>
                          </a:lnTo>
                          <a:lnTo>
                            <a:pt x="499" y="59"/>
                          </a:lnTo>
                          <a:lnTo>
                            <a:pt x="487" y="33"/>
                          </a:lnTo>
                          <a:lnTo>
                            <a:pt x="466" y="15"/>
                          </a:lnTo>
                          <a:lnTo>
                            <a:pt x="437" y="5"/>
                          </a:lnTo>
                          <a:lnTo>
                            <a:pt x="400" y="0"/>
                          </a:lnTo>
                          <a:lnTo>
                            <a:pt x="356" y="5"/>
                          </a:lnTo>
                          <a:lnTo>
                            <a:pt x="310" y="15"/>
                          </a:lnTo>
                          <a:lnTo>
                            <a:pt x="262" y="33"/>
                          </a:lnTo>
                          <a:lnTo>
                            <a:pt x="214" y="59"/>
                          </a:lnTo>
                          <a:lnTo>
                            <a:pt x="168" y="88"/>
                          </a:lnTo>
                          <a:lnTo>
                            <a:pt x="124" y="122"/>
                          </a:lnTo>
                          <a:lnTo>
                            <a:pt x="83" y="159"/>
                          </a:lnTo>
                          <a:lnTo>
                            <a:pt x="49" y="200"/>
                          </a:lnTo>
                          <a:lnTo>
                            <a:pt x="23" y="241"/>
                          </a:lnTo>
                          <a:lnTo>
                            <a:pt x="6" y="278"/>
                          </a:lnTo>
                          <a:lnTo>
                            <a:pt x="0" y="312"/>
                          </a:lnTo>
                          <a:lnTo>
                            <a:pt x="3" y="341"/>
                          </a:lnTo>
                          <a:lnTo>
                            <a:pt x="15" y="367"/>
                          </a:lnTo>
                          <a:lnTo>
                            <a:pt x="34" y="385"/>
                          </a:lnTo>
                          <a:lnTo>
                            <a:pt x="63" y="397"/>
                          </a:lnTo>
                          <a:lnTo>
                            <a:pt x="100" y="401"/>
                          </a:lnTo>
                        </a:path>
                      </a:pathLst>
                    </a:custGeom>
                    <a:solidFill>
                      <a:srgbClr val="DDDDDD"/>
                    </a:solidFill>
                    <a:ln w="9525" cap="rnd">
                      <a:noFill/>
                      <a:round/>
                      <a:headEnd/>
                      <a:tailEnd/>
                    </a:ln>
                  </p:spPr>
                  <p:txBody>
                    <a:bodyPr/>
                    <a:lstStyle/>
                    <a:p>
                      <a:endParaRPr lang="zh-CN" altLang="en-US"/>
                    </a:p>
                  </p:txBody>
                </p:sp>
                <p:sp>
                  <p:nvSpPr>
                    <p:cNvPr id="50802" name="Freeform 29"/>
                    <p:cNvSpPr>
                      <a:spLocks/>
                    </p:cNvSpPr>
                    <p:nvPr/>
                  </p:nvSpPr>
                  <p:spPr bwMode="auto">
                    <a:xfrm>
                      <a:off x="2307" y="3324"/>
                      <a:ext cx="248" cy="153"/>
                    </a:xfrm>
                    <a:custGeom>
                      <a:avLst/>
                      <a:gdLst>
                        <a:gd name="T0" fmla="*/ 5 w 248"/>
                        <a:gd name="T1" fmla="*/ 152 h 153"/>
                        <a:gd name="T2" fmla="*/ 247 w 248"/>
                        <a:gd name="T3" fmla="*/ 0 h 153"/>
                        <a:gd name="T4" fmla="*/ 0 w 248"/>
                        <a:gd name="T5" fmla="*/ 138 h 153"/>
                        <a:gd name="T6" fmla="*/ 1 w 248"/>
                        <a:gd name="T7" fmla="*/ 140 h 153"/>
                        <a:gd name="T8" fmla="*/ 1 w 248"/>
                        <a:gd name="T9" fmla="*/ 141 h 153"/>
                        <a:gd name="T10" fmla="*/ 1 w 248"/>
                        <a:gd name="T11" fmla="*/ 143 h 153"/>
                        <a:gd name="T12" fmla="*/ 1 w 248"/>
                        <a:gd name="T13" fmla="*/ 145 h 153"/>
                        <a:gd name="T14" fmla="*/ 3 w 248"/>
                        <a:gd name="T15" fmla="*/ 146 h 153"/>
                        <a:gd name="T16" fmla="*/ 3 w 248"/>
                        <a:gd name="T17" fmla="*/ 148 h 153"/>
                        <a:gd name="T18" fmla="*/ 5 w 248"/>
                        <a:gd name="T19" fmla="*/ 150 h 153"/>
                        <a:gd name="T20" fmla="*/ 5 w 248"/>
                        <a:gd name="T21" fmla="*/ 152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8"/>
                        <a:gd name="T34" fmla="*/ 0 h 153"/>
                        <a:gd name="T35" fmla="*/ 248 w 248"/>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8" h="153">
                          <a:moveTo>
                            <a:pt x="5" y="152"/>
                          </a:moveTo>
                          <a:lnTo>
                            <a:pt x="247" y="0"/>
                          </a:lnTo>
                          <a:lnTo>
                            <a:pt x="0" y="138"/>
                          </a:lnTo>
                          <a:lnTo>
                            <a:pt x="1" y="140"/>
                          </a:lnTo>
                          <a:lnTo>
                            <a:pt x="1" y="141"/>
                          </a:lnTo>
                          <a:lnTo>
                            <a:pt x="1" y="143"/>
                          </a:lnTo>
                          <a:lnTo>
                            <a:pt x="1" y="145"/>
                          </a:lnTo>
                          <a:lnTo>
                            <a:pt x="3" y="146"/>
                          </a:lnTo>
                          <a:lnTo>
                            <a:pt x="3" y="148"/>
                          </a:lnTo>
                          <a:lnTo>
                            <a:pt x="5" y="150"/>
                          </a:lnTo>
                          <a:lnTo>
                            <a:pt x="5" y="152"/>
                          </a:lnTo>
                        </a:path>
                      </a:pathLst>
                    </a:custGeom>
                    <a:solidFill>
                      <a:srgbClr val="CC99FF"/>
                    </a:solidFill>
                    <a:ln w="9525" cap="rnd">
                      <a:noFill/>
                      <a:round/>
                      <a:headEnd/>
                      <a:tailEnd/>
                    </a:ln>
                  </p:spPr>
                  <p:txBody>
                    <a:bodyPr/>
                    <a:lstStyle/>
                    <a:p>
                      <a:endParaRPr lang="zh-CN" altLang="en-US"/>
                    </a:p>
                  </p:txBody>
                </p:sp>
                <p:sp>
                  <p:nvSpPr>
                    <p:cNvPr id="50803" name="Freeform 30"/>
                    <p:cNvSpPr>
                      <a:spLocks/>
                    </p:cNvSpPr>
                    <p:nvPr/>
                  </p:nvSpPr>
                  <p:spPr bwMode="auto">
                    <a:xfrm>
                      <a:off x="2396" y="3129"/>
                      <a:ext cx="247" cy="196"/>
                    </a:xfrm>
                    <a:custGeom>
                      <a:avLst/>
                      <a:gdLst>
                        <a:gd name="T0" fmla="*/ 0 w 247"/>
                        <a:gd name="T1" fmla="*/ 143 h 196"/>
                        <a:gd name="T2" fmla="*/ 158 w 247"/>
                        <a:gd name="T3" fmla="*/ 195 h 196"/>
                        <a:gd name="T4" fmla="*/ 246 w 247"/>
                        <a:gd name="T5" fmla="*/ 0 h 196"/>
                        <a:gd name="T6" fmla="*/ 215 w 247"/>
                        <a:gd name="T7" fmla="*/ 10 h 196"/>
                        <a:gd name="T8" fmla="*/ 182 w 247"/>
                        <a:gd name="T9" fmla="*/ 22 h 196"/>
                        <a:gd name="T10" fmla="*/ 149 w 247"/>
                        <a:gd name="T11" fmla="*/ 35 h 196"/>
                        <a:gd name="T12" fmla="*/ 116 w 247"/>
                        <a:gd name="T13" fmla="*/ 54 h 196"/>
                        <a:gd name="T14" fmla="*/ 86 w 247"/>
                        <a:gd name="T15" fmla="*/ 73 h 196"/>
                        <a:gd name="T16" fmla="*/ 55 w 247"/>
                        <a:gd name="T17" fmla="*/ 95 h 196"/>
                        <a:gd name="T18" fmla="*/ 25 w 247"/>
                        <a:gd name="T19" fmla="*/ 119 h 196"/>
                        <a:gd name="T20" fmla="*/ 0 w 247"/>
                        <a:gd name="T21" fmla="*/ 143 h 1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7"/>
                        <a:gd name="T34" fmla="*/ 0 h 196"/>
                        <a:gd name="T35" fmla="*/ 247 w 247"/>
                        <a:gd name="T36" fmla="*/ 196 h 1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7" h="196">
                          <a:moveTo>
                            <a:pt x="0" y="143"/>
                          </a:moveTo>
                          <a:lnTo>
                            <a:pt x="158" y="195"/>
                          </a:lnTo>
                          <a:lnTo>
                            <a:pt x="246" y="0"/>
                          </a:lnTo>
                          <a:lnTo>
                            <a:pt x="215" y="10"/>
                          </a:lnTo>
                          <a:lnTo>
                            <a:pt x="182" y="22"/>
                          </a:lnTo>
                          <a:lnTo>
                            <a:pt x="149" y="35"/>
                          </a:lnTo>
                          <a:lnTo>
                            <a:pt x="116" y="54"/>
                          </a:lnTo>
                          <a:lnTo>
                            <a:pt x="86" y="73"/>
                          </a:lnTo>
                          <a:lnTo>
                            <a:pt x="55" y="95"/>
                          </a:lnTo>
                          <a:lnTo>
                            <a:pt x="25" y="119"/>
                          </a:lnTo>
                          <a:lnTo>
                            <a:pt x="0" y="143"/>
                          </a:lnTo>
                        </a:path>
                      </a:pathLst>
                    </a:custGeom>
                    <a:solidFill>
                      <a:srgbClr val="CC99FF"/>
                    </a:solidFill>
                    <a:ln w="9525" cap="rnd">
                      <a:noFill/>
                      <a:round/>
                      <a:headEnd/>
                      <a:tailEnd/>
                    </a:ln>
                  </p:spPr>
                  <p:txBody>
                    <a:bodyPr/>
                    <a:lstStyle/>
                    <a:p>
                      <a:endParaRPr lang="zh-CN" altLang="en-US"/>
                    </a:p>
                  </p:txBody>
                </p:sp>
                <p:sp>
                  <p:nvSpPr>
                    <p:cNvPr id="50804" name="Freeform 31"/>
                    <p:cNvSpPr>
                      <a:spLocks/>
                    </p:cNvSpPr>
                    <p:nvPr/>
                  </p:nvSpPr>
                  <p:spPr bwMode="auto">
                    <a:xfrm>
                      <a:off x="2554" y="3172"/>
                      <a:ext cx="252" cy="153"/>
                    </a:xfrm>
                    <a:custGeom>
                      <a:avLst/>
                      <a:gdLst>
                        <a:gd name="T0" fmla="*/ 245 w 252"/>
                        <a:gd name="T1" fmla="*/ 0 h 153"/>
                        <a:gd name="T2" fmla="*/ 0 w 252"/>
                        <a:gd name="T3" fmla="*/ 152 h 153"/>
                        <a:gd name="T4" fmla="*/ 251 w 252"/>
                        <a:gd name="T5" fmla="*/ 42 h 153"/>
                        <a:gd name="T6" fmla="*/ 251 w 252"/>
                        <a:gd name="T7" fmla="*/ 37 h 153"/>
                        <a:gd name="T8" fmla="*/ 251 w 252"/>
                        <a:gd name="T9" fmla="*/ 30 h 153"/>
                        <a:gd name="T10" fmla="*/ 251 w 252"/>
                        <a:gd name="T11" fmla="*/ 25 h 153"/>
                        <a:gd name="T12" fmla="*/ 251 w 252"/>
                        <a:gd name="T13" fmla="*/ 20 h 153"/>
                        <a:gd name="T14" fmla="*/ 249 w 252"/>
                        <a:gd name="T15" fmla="*/ 15 h 153"/>
                        <a:gd name="T16" fmla="*/ 249 w 252"/>
                        <a:gd name="T17" fmla="*/ 10 h 153"/>
                        <a:gd name="T18" fmla="*/ 247 w 252"/>
                        <a:gd name="T19" fmla="*/ 5 h 153"/>
                        <a:gd name="T20" fmla="*/ 245 w 252"/>
                        <a:gd name="T21" fmla="*/ 0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2"/>
                        <a:gd name="T34" fmla="*/ 0 h 153"/>
                        <a:gd name="T35" fmla="*/ 252 w 252"/>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2" h="153">
                          <a:moveTo>
                            <a:pt x="245" y="0"/>
                          </a:moveTo>
                          <a:lnTo>
                            <a:pt x="0" y="152"/>
                          </a:lnTo>
                          <a:lnTo>
                            <a:pt x="251" y="42"/>
                          </a:lnTo>
                          <a:lnTo>
                            <a:pt x="251" y="37"/>
                          </a:lnTo>
                          <a:lnTo>
                            <a:pt x="251" y="30"/>
                          </a:lnTo>
                          <a:lnTo>
                            <a:pt x="251" y="25"/>
                          </a:lnTo>
                          <a:lnTo>
                            <a:pt x="251" y="20"/>
                          </a:lnTo>
                          <a:lnTo>
                            <a:pt x="249" y="15"/>
                          </a:lnTo>
                          <a:lnTo>
                            <a:pt x="249" y="10"/>
                          </a:lnTo>
                          <a:lnTo>
                            <a:pt x="247" y="5"/>
                          </a:lnTo>
                          <a:lnTo>
                            <a:pt x="245" y="0"/>
                          </a:lnTo>
                        </a:path>
                      </a:pathLst>
                    </a:custGeom>
                    <a:solidFill>
                      <a:srgbClr val="FFFFCC"/>
                    </a:solidFill>
                    <a:ln w="9525" cap="rnd">
                      <a:noFill/>
                      <a:round/>
                      <a:headEnd/>
                      <a:tailEnd/>
                    </a:ln>
                  </p:spPr>
                  <p:txBody>
                    <a:bodyPr/>
                    <a:lstStyle/>
                    <a:p>
                      <a:endParaRPr lang="zh-CN" altLang="en-US"/>
                    </a:p>
                  </p:txBody>
                </p:sp>
                <p:sp>
                  <p:nvSpPr>
                    <p:cNvPr id="50805" name="Freeform 32"/>
                    <p:cNvSpPr>
                      <a:spLocks/>
                    </p:cNvSpPr>
                    <p:nvPr/>
                  </p:nvSpPr>
                  <p:spPr bwMode="auto">
                    <a:xfrm>
                      <a:off x="2510" y="3171"/>
                      <a:ext cx="45" cy="154"/>
                    </a:xfrm>
                    <a:custGeom>
                      <a:avLst/>
                      <a:gdLst>
                        <a:gd name="T0" fmla="*/ 0 w 45"/>
                        <a:gd name="T1" fmla="*/ 15 h 154"/>
                        <a:gd name="T2" fmla="*/ 44 w 45"/>
                        <a:gd name="T3" fmla="*/ 153 h 154"/>
                        <a:gd name="T4" fmla="*/ 28 w 45"/>
                        <a:gd name="T5" fmla="*/ 0 h 154"/>
                        <a:gd name="T6" fmla="*/ 24 w 45"/>
                        <a:gd name="T7" fmla="*/ 1 h 154"/>
                        <a:gd name="T8" fmla="*/ 21 w 45"/>
                        <a:gd name="T9" fmla="*/ 3 h 154"/>
                        <a:gd name="T10" fmla="*/ 17 w 45"/>
                        <a:gd name="T11" fmla="*/ 5 h 154"/>
                        <a:gd name="T12" fmla="*/ 14 w 45"/>
                        <a:gd name="T13" fmla="*/ 6 h 154"/>
                        <a:gd name="T14" fmla="*/ 10 w 45"/>
                        <a:gd name="T15" fmla="*/ 8 h 154"/>
                        <a:gd name="T16" fmla="*/ 7 w 45"/>
                        <a:gd name="T17" fmla="*/ 10 h 154"/>
                        <a:gd name="T18" fmla="*/ 3 w 45"/>
                        <a:gd name="T19" fmla="*/ 11 h 154"/>
                        <a:gd name="T20" fmla="*/ 0 w 45"/>
                        <a:gd name="T21" fmla="*/ 15 h 1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
                        <a:gd name="T34" fmla="*/ 0 h 154"/>
                        <a:gd name="T35" fmla="*/ 45 w 45"/>
                        <a:gd name="T36" fmla="*/ 154 h 1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 h="154">
                          <a:moveTo>
                            <a:pt x="0" y="15"/>
                          </a:moveTo>
                          <a:lnTo>
                            <a:pt x="44" y="153"/>
                          </a:lnTo>
                          <a:lnTo>
                            <a:pt x="28" y="0"/>
                          </a:lnTo>
                          <a:lnTo>
                            <a:pt x="24" y="1"/>
                          </a:lnTo>
                          <a:lnTo>
                            <a:pt x="21" y="3"/>
                          </a:lnTo>
                          <a:lnTo>
                            <a:pt x="17" y="5"/>
                          </a:lnTo>
                          <a:lnTo>
                            <a:pt x="14" y="6"/>
                          </a:lnTo>
                          <a:lnTo>
                            <a:pt x="10" y="8"/>
                          </a:lnTo>
                          <a:lnTo>
                            <a:pt x="7" y="10"/>
                          </a:lnTo>
                          <a:lnTo>
                            <a:pt x="3" y="11"/>
                          </a:lnTo>
                          <a:lnTo>
                            <a:pt x="0" y="15"/>
                          </a:lnTo>
                        </a:path>
                      </a:pathLst>
                    </a:custGeom>
                    <a:solidFill>
                      <a:srgbClr val="E5E5E5"/>
                    </a:solidFill>
                    <a:ln w="9525" cap="rnd">
                      <a:noFill/>
                      <a:round/>
                      <a:headEnd/>
                      <a:tailEnd/>
                    </a:ln>
                  </p:spPr>
                  <p:txBody>
                    <a:bodyPr/>
                    <a:lstStyle/>
                    <a:p>
                      <a:endParaRPr lang="zh-CN" altLang="en-US"/>
                    </a:p>
                  </p:txBody>
                </p:sp>
                <p:sp>
                  <p:nvSpPr>
                    <p:cNvPr id="50806" name="Freeform 33"/>
                    <p:cNvSpPr>
                      <a:spLocks/>
                    </p:cNvSpPr>
                    <p:nvPr/>
                  </p:nvSpPr>
                  <p:spPr bwMode="auto">
                    <a:xfrm>
                      <a:off x="2306" y="3324"/>
                      <a:ext cx="249" cy="108"/>
                    </a:xfrm>
                    <a:custGeom>
                      <a:avLst/>
                      <a:gdLst>
                        <a:gd name="T0" fmla="*/ 248 w 249"/>
                        <a:gd name="T1" fmla="*/ 0 h 108"/>
                        <a:gd name="T2" fmla="*/ 11 w 249"/>
                        <a:gd name="T3" fmla="*/ 64 h 108"/>
                        <a:gd name="T4" fmla="*/ 8 w 249"/>
                        <a:gd name="T5" fmla="*/ 69 h 108"/>
                        <a:gd name="T6" fmla="*/ 6 w 249"/>
                        <a:gd name="T7" fmla="*/ 76 h 108"/>
                        <a:gd name="T8" fmla="*/ 5 w 249"/>
                        <a:gd name="T9" fmla="*/ 81 h 108"/>
                        <a:gd name="T10" fmla="*/ 5 w 249"/>
                        <a:gd name="T11" fmla="*/ 86 h 108"/>
                        <a:gd name="T12" fmla="*/ 3 w 249"/>
                        <a:gd name="T13" fmla="*/ 91 h 108"/>
                        <a:gd name="T14" fmla="*/ 1 w 249"/>
                        <a:gd name="T15" fmla="*/ 96 h 108"/>
                        <a:gd name="T16" fmla="*/ 1 w 249"/>
                        <a:gd name="T17" fmla="*/ 101 h 108"/>
                        <a:gd name="T18" fmla="*/ 0 w 249"/>
                        <a:gd name="T19" fmla="*/ 107 h 108"/>
                        <a:gd name="T20" fmla="*/ 248 w 249"/>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9"/>
                        <a:gd name="T34" fmla="*/ 0 h 108"/>
                        <a:gd name="T35" fmla="*/ 249 w 249"/>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9" h="108">
                          <a:moveTo>
                            <a:pt x="248" y="0"/>
                          </a:moveTo>
                          <a:lnTo>
                            <a:pt x="11" y="64"/>
                          </a:lnTo>
                          <a:lnTo>
                            <a:pt x="8" y="69"/>
                          </a:lnTo>
                          <a:lnTo>
                            <a:pt x="6" y="76"/>
                          </a:lnTo>
                          <a:lnTo>
                            <a:pt x="5" y="81"/>
                          </a:lnTo>
                          <a:lnTo>
                            <a:pt x="5" y="86"/>
                          </a:lnTo>
                          <a:lnTo>
                            <a:pt x="3" y="91"/>
                          </a:lnTo>
                          <a:lnTo>
                            <a:pt x="1" y="96"/>
                          </a:lnTo>
                          <a:lnTo>
                            <a:pt x="1" y="101"/>
                          </a:lnTo>
                          <a:lnTo>
                            <a:pt x="0" y="107"/>
                          </a:lnTo>
                          <a:lnTo>
                            <a:pt x="248" y="0"/>
                          </a:lnTo>
                        </a:path>
                      </a:pathLst>
                    </a:custGeom>
                    <a:solidFill>
                      <a:srgbClr val="FFFFCC"/>
                    </a:solidFill>
                    <a:ln w="9525" cap="rnd">
                      <a:noFill/>
                      <a:round/>
                      <a:headEnd/>
                      <a:tailEnd/>
                    </a:ln>
                  </p:spPr>
                  <p:txBody>
                    <a:bodyPr/>
                    <a:lstStyle/>
                    <a:p>
                      <a:endParaRPr lang="zh-CN" altLang="en-US"/>
                    </a:p>
                  </p:txBody>
                </p:sp>
                <p:sp>
                  <p:nvSpPr>
                    <p:cNvPr id="50807" name="Freeform 34"/>
                    <p:cNvSpPr>
                      <a:spLocks/>
                    </p:cNvSpPr>
                    <p:nvPr/>
                  </p:nvSpPr>
                  <p:spPr bwMode="auto">
                    <a:xfrm>
                      <a:off x="2543" y="3324"/>
                      <a:ext cx="129" cy="167"/>
                    </a:xfrm>
                    <a:custGeom>
                      <a:avLst/>
                      <a:gdLst>
                        <a:gd name="T0" fmla="*/ 128 w 129"/>
                        <a:gd name="T1" fmla="*/ 87 h 167"/>
                        <a:gd name="T2" fmla="*/ 11 w 129"/>
                        <a:gd name="T3" fmla="*/ 0 h 167"/>
                        <a:gd name="T4" fmla="*/ 0 w 129"/>
                        <a:gd name="T5" fmla="*/ 166 h 167"/>
                        <a:gd name="T6" fmla="*/ 17 w 129"/>
                        <a:gd name="T7" fmla="*/ 159 h 167"/>
                        <a:gd name="T8" fmla="*/ 32 w 129"/>
                        <a:gd name="T9" fmla="*/ 150 h 167"/>
                        <a:gd name="T10" fmla="*/ 49 w 129"/>
                        <a:gd name="T11" fmla="*/ 142 h 167"/>
                        <a:gd name="T12" fmla="*/ 64 w 129"/>
                        <a:gd name="T13" fmla="*/ 131 h 167"/>
                        <a:gd name="T14" fmla="*/ 81 w 129"/>
                        <a:gd name="T15" fmla="*/ 121 h 167"/>
                        <a:gd name="T16" fmla="*/ 97 w 129"/>
                        <a:gd name="T17" fmla="*/ 111 h 167"/>
                        <a:gd name="T18" fmla="*/ 112 w 129"/>
                        <a:gd name="T19" fmla="*/ 99 h 167"/>
                        <a:gd name="T20" fmla="*/ 128 w 129"/>
                        <a:gd name="T21" fmla="*/ 87 h 1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
                        <a:gd name="T34" fmla="*/ 0 h 167"/>
                        <a:gd name="T35" fmla="*/ 129 w 129"/>
                        <a:gd name="T36" fmla="*/ 167 h 1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 h="167">
                          <a:moveTo>
                            <a:pt x="128" y="87"/>
                          </a:moveTo>
                          <a:lnTo>
                            <a:pt x="11" y="0"/>
                          </a:lnTo>
                          <a:lnTo>
                            <a:pt x="0" y="166"/>
                          </a:lnTo>
                          <a:lnTo>
                            <a:pt x="17" y="159"/>
                          </a:lnTo>
                          <a:lnTo>
                            <a:pt x="32" y="150"/>
                          </a:lnTo>
                          <a:lnTo>
                            <a:pt x="49" y="142"/>
                          </a:lnTo>
                          <a:lnTo>
                            <a:pt x="64" y="131"/>
                          </a:lnTo>
                          <a:lnTo>
                            <a:pt x="81" y="121"/>
                          </a:lnTo>
                          <a:lnTo>
                            <a:pt x="97" y="111"/>
                          </a:lnTo>
                          <a:lnTo>
                            <a:pt x="112" y="99"/>
                          </a:lnTo>
                          <a:lnTo>
                            <a:pt x="128" y="87"/>
                          </a:lnTo>
                        </a:path>
                      </a:pathLst>
                    </a:custGeom>
                    <a:solidFill>
                      <a:srgbClr val="CC99FF"/>
                    </a:solidFill>
                    <a:ln w="9525" cap="rnd">
                      <a:noFill/>
                      <a:round/>
                      <a:headEnd/>
                      <a:tailEnd/>
                    </a:ln>
                  </p:spPr>
                  <p:txBody>
                    <a:bodyPr/>
                    <a:lstStyle/>
                    <a:p>
                      <a:endParaRPr lang="zh-CN" altLang="en-US"/>
                    </a:p>
                  </p:txBody>
                </p:sp>
                <p:sp>
                  <p:nvSpPr>
                    <p:cNvPr id="50808" name="Freeform 35"/>
                    <p:cNvSpPr>
                      <a:spLocks/>
                    </p:cNvSpPr>
                    <p:nvPr/>
                  </p:nvSpPr>
                  <p:spPr bwMode="auto">
                    <a:xfrm>
                      <a:off x="2513" y="3292"/>
                      <a:ext cx="86" cy="67"/>
                    </a:xfrm>
                    <a:custGeom>
                      <a:avLst/>
                      <a:gdLst>
                        <a:gd name="T0" fmla="*/ 15 w 86"/>
                        <a:gd name="T1" fmla="*/ 66 h 67"/>
                        <a:gd name="T2" fmla="*/ 24 w 86"/>
                        <a:gd name="T3" fmla="*/ 66 h 67"/>
                        <a:gd name="T4" fmla="*/ 31 w 86"/>
                        <a:gd name="T5" fmla="*/ 64 h 67"/>
                        <a:gd name="T6" fmla="*/ 39 w 86"/>
                        <a:gd name="T7" fmla="*/ 60 h 67"/>
                        <a:gd name="T8" fmla="*/ 48 w 86"/>
                        <a:gd name="T9" fmla="*/ 57 h 67"/>
                        <a:gd name="T10" fmla="*/ 55 w 86"/>
                        <a:gd name="T11" fmla="*/ 52 h 67"/>
                        <a:gd name="T12" fmla="*/ 64 w 86"/>
                        <a:gd name="T13" fmla="*/ 45 h 67"/>
                        <a:gd name="T14" fmla="*/ 69 w 86"/>
                        <a:gd name="T15" fmla="*/ 40 h 67"/>
                        <a:gd name="T16" fmla="*/ 76 w 86"/>
                        <a:gd name="T17" fmla="*/ 33 h 67"/>
                        <a:gd name="T18" fmla="*/ 79 w 86"/>
                        <a:gd name="T19" fmla="*/ 27 h 67"/>
                        <a:gd name="T20" fmla="*/ 83 w 86"/>
                        <a:gd name="T21" fmla="*/ 20 h 67"/>
                        <a:gd name="T22" fmla="*/ 85 w 86"/>
                        <a:gd name="T23" fmla="*/ 15 h 67"/>
                        <a:gd name="T24" fmla="*/ 83 w 86"/>
                        <a:gd name="T25" fmla="*/ 10 h 67"/>
                        <a:gd name="T26" fmla="*/ 81 w 86"/>
                        <a:gd name="T27" fmla="*/ 5 h 67"/>
                        <a:gd name="T28" fmla="*/ 78 w 86"/>
                        <a:gd name="T29" fmla="*/ 3 h 67"/>
                        <a:gd name="T30" fmla="*/ 72 w 86"/>
                        <a:gd name="T31" fmla="*/ 0 h 67"/>
                        <a:gd name="T32" fmla="*/ 67 w 86"/>
                        <a:gd name="T33" fmla="*/ 0 h 67"/>
                        <a:gd name="T34" fmla="*/ 60 w 86"/>
                        <a:gd name="T35" fmla="*/ 0 h 67"/>
                        <a:gd name="T36" fmla="*/ 52 w 86"/>
                        <a:gd name="T37" fmla="*/ 3 h 67"/>
                        <a:gd name="T38" fmla="*/ 43 w 86"/>
                        <a:gd name="T39" fmla="*/ 5 h 67"/>
                        <a:gd name="T40" fmla="*/ 36 w 86"/>
                        <a:gd name="T41" fmla="*/ 10 h 67"/>
                        <a:gd name="T42" fmla="*/ 27 w 86"/>
                        <a:gd name="T43" fmla="*/ 15 h 67"/>
                        <a:gd name="T44" fmla="*/ 20 w 86"/>
                        <a:gd name="T45" fmla="*/ 20 h 67"/>
                        <a:gd name="T46" fmla="*/ 13 w 86"/>
                        <a:gd name="T47" fmla="*/ 27 h 67"/>
                        <a:gd name="T48" fmla="*/ 6 w 86"/>
                        <a:gd name="T49" fmla="*/ 33 h 67"/>
                        <a:gd name="T50" fmla="*/ 3 w 86"/>
                        <a:gd name="T51" fmla="*/ 40 h 67"/>
                        <a:gd name="T52" fmla="*/ 0 w 86"/>
                        <a:gd name="T53" fmla="*/ 45 h 67"/>
                        <a:gd name="T54" fmla="*/ 0 w 86"/>
                        <a:gd name="T55" fmla="*/ 52 h 67"/>
                        <a:gd name="T56" fmla="*/ 0 w 86"/>
                        <a:gd name="T57" fmla="*/ 57 h 67"/>
                        <a:gd name="T58" fmla="*/ 1 w 86"/>
                        <a:gd name="T59" fmla="*/ 60 h 67"/>
                        <a:gd name="T60" fmla="*/ 5 w 86"/>
                        <a:gd name="T61" fmla="*/ 64 h 67"/>
                        <a:gd name="T62" fmla="*/ 10 w 86"/>
                        <a:gd name="T63" fmla="*/ 66 h 67"/>
                        <a:gd name="T64" fmla="*/ 15 w 86"/>
                        <a:gd name="T65" fmla="*/ 66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67"/>
                        <a:gd name="T101" fmla="*/ 86 w 86"/>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67">
                          <a:moveTo>
                            <a:pt x="15" y="66"/>
                          </a:moveTo>
                          <a:lnTo>
                            <a:pt x="24" y="66"/>
                          </a:lnTo>
                          <a:lnTo>
                            <a:pt x="31" y="64"/>
                          </a:lnTo>
                          <a:lnTo>
                            <a:pt x="39" y="60"/>
                          </a:lnTo>
                          <a:lnTo>
                            <a:pt x="48" y="57"/>
                          </a:lnTo>
                          <a:lnTo>
                            <a:pt x="55" y="52"/>
                          </a:lnTo>
                          <a:lnTo>
                            <a:pt x="64" y="45"/>
                          </a:lnTo>
                          <a:lnTo>
                            <a:pt x="69" y="40"/>
                          </a:lnTo>
                          <a:lnTo>
                            <a:pt x="76" y="33"/>
                          </a:lnTo>
                          <a:lnTo>
                            <a:pt x="79" y="27"/>
                          </a:lnTo>
                          <a:lnTo>
                            <a:pt x="83" y="20"/>
                          </a:lnTo>
                          <a:lnTo>
                            <a:pt x="85" y="15"/>
                          </a:lnTo>
                          <a:lnTo>
                            <a:pt x="83" y="10"/>
                          </a:lnTo>
                          <a:lnTo>
                            <a:pt x="81" y="5"/>
                          </a:lnTo>
                          <a:lnTo>
                            <a:pt x="78" y="3"/>
                          </a:lnTo>
                          <a:lnTo>
                            <a:pt x="72" y="0"/>
                          </a:lnTo>
                          <a:lnTo>
                            <a:pt x="67" y="0"/>
                          </a:lnTo>
                          <a:lnTo>
                            <a:pt x="60" y="0"/>
                          </a:lnTo>
                          <a:lnTo>
                            <a:pt x="52" y="3"/>
                          </a:lnTo>
                          <a:lnTo>
                            <a:pt x="43" y="5"/>
                          </a:lnTo>
                          <a:lnTo>
                            <a:pt x="36" y="10"/>
                          </a:lnTo>
                          <a:lnTo>
                            <a:pt x="27" y="15"/>
                          </a:lnTo>
                          <a:lnTo>
                            <a:pt x="20" y="20"/>
                          </a:lnTo>
                          <a:lnTo>
                            <a:pt x="13" y="27"/>
                          </a:lnTo>
                          <a:lnTo>
                            <a:pt x="6" y="33"/>
                          </a:lnTo>
                          <a:lnTo>
                            <a:pt x="3" y="40"/>
                          </a:lnTo>
                          <a:lnTo>
                            <a:pt x="0" y="45"/>
                          </a:lnTo>
                          <a:lnTo>
                            <a:pt x="0" y="52"/>
                          </a:lnTo>
                          <a:lnTo>
                            <a:pt x="0" y="57"/>
                          </a:lnTo>
                          <a:lnTo>
                            <a:pt x="1" y="60"/>
                          </a:lnTo>
                          <a:lnTo>
                            <a:pt x="5" y="64"/>
                          </a:lnTo>
                          <a:lnTo>
                            <a:pt x="10" y="66"/>
                          </a:lnTo>
                          <a:lnTo>
                            <a:pt x="15" y="66"/>
                          </a:lnTo>
                        </a:path>
                      </a:pathLst>
                    </a:custGeom>
                    <a:solidFill>
                      <a:srgbClr val="000000"/>
                    </a:solidFill>
                    <a:ln w="9525" cap="rnd">
                      <a:noFill/>
                      <a:round/>
                      <a:headEnd/>
                      <a:tailEnd/>
                    </a:ln>
                  </p:spPr>
                  <p:txBody>
                    <a:bodyPr/>
                    <a:lstStyle/>
                    <a:p>
                      <a:endParaRPr lang="zh-CN" altLang="en-US"/>
                    </a:p>
                  </p:txBody>
                </p:sp>
                <p:sp useBgFill="1">
                  <p:nvSpPr>
                    <p:cNvPr id="50809" name="Freeform 36"/>
                    <p:cNvSpPr>
                      <a:spLocks/>
                    </p:cNvSpPr>
                    <p:nvPr/>
                  </p:nvSpPr>
                  <p:spPr bwMode="auto">
                    <a:xfrm>
                      <a:off x="2519" y="3298"/>
                      <a:ext cx="69" cy="55"/>
                    </a:xfrm>
                    <a:custGeom>
                      <a:avLst/>
                      <a:gdLst>
                        <a:gd name="T0" fmla="*/ 13 w 69"/>
                        <a:gd name="T1" fmla="*/ 54 h 55"/>
                        <a:gd name="T2" fmla="*/ 20 w 69"/>
                        <a:gd name="T3" fmla="*/ 52 h 55"/>
                        <a:gd name="T4" fmla="*/ 25 w 69"/>
                        <a:gd name="T5" fmla="*/ 52 h 55"/>
                        <a:gd name="T6" fmla="*/ 32 w 69"/>
                        <a:gd name="T7" fmla="*/ 48 h 55"/>
                        <a:gd name="T8" fmla="*/ 39 w 69"/>
                        <a:gd name="T9" fmla="*/ 45 h 55"/>
                        <a:gd name="T10" fmla="*/ 45 w 69"/>
                        <a:gd name="T11" fmla="*/ 42 h 55"/>
                        <a:gd name="T12" fmla="*/ 51 w 69"/>
                        <a:gd name="T13" fmla="*/ 37 h 55"/>
                        <a:gd name="T14" fmla="*/ 56 w 69"/>
                        <a:gd name="T15" fmla="*/ 32 h 55"/>
                        <a:gd name="T16" fmla="*/ 61 w 69"/>
                        <a:gd name="T17" fmla="*/ 27 h 55"/>
                        <a:gd name="T18" fmla="*/ 64 w 69"/>
                        <a:gd name="T19" fmla="*/ 20 h 55"/>
                        <a:gd name="T20" fmla="*/ 68 w 69"/>
                        <a:gd name="T21" fmla="*/ 15 h 55"/>
                        <a:gd name="T22" fmla="*/ 68 w 69"/>
                        <a:gd name="T23" fmla="*/ 11 h 55"/>
                        <a:gd name="T24" fmla="*/ 68 w 69"/>
                        <a:gd name="T25" fmla="*/ 6 h 55"/>
                        <a:gd name="T26" fmla="*/ 66 w 69"/>
                        <a:gd name="T27" fmla="*/ 3 h 55"/>
                        <a:gd name="T28" fmla="*/ 62 w 69"/>
                        <a:gd name="T29" fmla="*/ 1 h 55"/>
                        <a:gd name="T30" fmla="*/ 59 w 69"/>
                        <a:gd name="T31" fmla="*/ 0 h 55"/>
                        <a:gd name="T32" fmla="*/ 54 w 69"/>
                        <a:gd name="T33" fmla="*/ 0 h 55"/>
                        <a:gd name="T34" fmla="*/ 49 w 69"/>
                        <a:gd name="T35" fmla="*/ 0 h 55"/>
                        <a:gd name="T36" fmla="*/ 42 w 69"/>
                        <a:gd name="T37" fmla="*/ 1 h 55"/>
                        <a:gd name="T38" fmla="*/ 35 w 69"/>
                        <a:gd name="T39" fmla="*/ 3 h 55"/>
                        <a:gd name="T40" fmla="*/ 28 w 69"/>
                        <a:gd name="T41" fmla="*/ 6 h 55"/>
                        <a:gd name="T42" fmla="*/ 23 w 69"/>
                        <a:gd name="T43" fmla="*/ 11 h 55"/>
                        <a:gd name="T44" fmla="*/ 17 w 69"/>
                        <a:gd name="T45" fmla="*/ 15 h 55"/>
                        <a:gd name="T46" fmla="*/ 11 w 69"/>
                        <a:gd name="T47" fmla="*/ 20 h 55"/>
                        <a:gd name="T48" fmla="*/ 6 w 69"/>
                        <a:gd name="T49" fmla="*/ 27 h 55"/>
                        <a:gd name="T50" fmla="*/ 3 w 69"/>
                        <a:gd name="T51" fmla="*/ 32 h 55"/>
                        <a:gd name="T52" fmla="*/ 1 w 69"/>
                        <a:gd name="T53" fmla="*/ 37 h 55"/>
                        <a:gd name="T54" fmla="*/ 0 w 69"/>
                        <a:gd name="T55" fmla="*/ 42 h 55"/>
                        <a:gd name="T56" fmla="*/ 0 w 69"/>
                        <a:gd name="T57" fmla="*/ 45 h 55"/>
                        <a:gd name="T58" fmla="*/ 1 w 69"/>
                        <a:gd name="T59" fmla="*/ 48 h 55"/>
                        <a:gd name="T60" fmla="*/ 5 w 69"/>
                        <a:gd name="T61" fmla="*/ 52 h 55"/>
                        <a:gd name="T62" fmla="*/ 8 w 69"/>
                        <a:gd name="T63" fmla="*/ 52 h 55"/>
                        <a:gd name="T64" fmla="*/ 13 w 69"/>
                        <a:gd name="T65" fmla="*/ 54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55"/>
                        <a:gd name="T101" fmla="*/ 69 w 69"/>
                        <a:gd name="T102" fmla="*/ 55 h 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55">
                          <a:moveTo>
                            <a:pt x="13" y="54"/>
                          </a:moveTo>
                          <a:lnTo>
                            <a:pt x="20" y="52"/>
                          </a:lnTo>
                          <a:lnTo>
                            <a:pt x="25" y="52"/>
                          </a:lnTo>
                          <a:lnTo>
                            <a:pt x="32" y="48"/>
                          </a:lnTo>
                          <a:lnTo>
                            <a:pt x="39" y="45"/>
                          </a:lnTo>
                          <a:lnTo>
                            <a:pt x="45" y="42"/>
                          </a:lnTo>
                          <a:lnTo>
                            <a:pt x="51" y="37"/>
                          </a:lnTo>
                          <a:lnTo>
                            <a:pt x="56" y="32"/>
                          </a:lnTo>
                          <a:lnTo>
                            <a:pt x="61" y="27"/>
                          </a:lnTo>
                          <a:lnTo>
                            <a:pt x="64" y="20"/>
                          </a:lnTo>
                          <a:lnTo>
                            <a:pt x="68" y="15"/>
                          </a:lnTo>
                          <a:lnTo>
                            <a:pt x="68" y="11"/>
                          </a:lnTo>
                          <a:lnTo>
                            <a:pt x="68" y="6"/>
                          </a:lnTo>
                          <a:lnTo>
                            <a:pt x="66" y="3"/>
                          </a:lnTo>
                          <a:lnTo>
                            <a:pt x="62" y="1"/>
                          </a:lnTo>
                          <a:lnTo>
                            <a:pt x="59" y="0"/>
                          </a:lnTo>
                          <a:lnTo>
                            <a:pt x="54" y="0"/>
                          </a:lnTo>
                          <a:lnTo>
                            <a:pt x="49" y="0"/>
                          </a:lnTo>
                          <a:lnTo>
                            <a:pt x="42" y="1"/>
                          </a:lnTo>
                          <a:lnTo>
                            <a:pt x="35" y="3"/>
                          </a:lnTo>
                          <a:lnTo>
                            <a:pt x="28" y="6"/>
                          </a:lnTo>
                          <a:lnTo>
                            <a:pt x="23" y="11"/>
                          </a:lnTo>
                          <a:lnTo>
                            <a:pt x="17" y="15"/>
                          </a:lnTo>
                          <a:lnTo>
                            <a:pt x="11" y="20"/>
                          </a:lnTo>
                          <a:lnTo>
                            <a:pt x="6" y="27"/>
                          </a:lnTo>
                          <a:lnTo>
                            <a:pt x="3" y="32"/>
                          </a:lnTo>
                          <a:lnTo>
                            <a:pt x="1" y="37"/>
                          </a:lnTo>
                          <a:lnTo>
                            <a:pt x="0" y="42"/>
                          </a:lnTo>
                          <a:lnTo>
                            <a:pt x="0" y="45"/>
                          </a:lnTo>
                          <a:lnTo>
                            <a:pt x="1" y="48"/>
                          </a:lnTo>
                          <a:lnTo>
                            <a:pt x="5" y="52"/>
                          </a:lnTo>
                          <a:lnTo>
                            <a:pt x="8" y="52"/>
                          </a:lnTo>
                          <a:lnTo>
                            <a:pt x="13" y="54"/>
                          </a:lnTo>
                        </a:path>
                      </a:pathLst>
                    </a:custGeom>
                    <a:ln w="9525" cap="rnd">
                      <a:noFill/>
                      <a:round/>
                      <a:headEnd/>
                      <a:tailEnd/>
                    </a:ln>
                  </p:spPr>
                  <p:txBody>
                    <a:bodyPr/>
                    <a:lstStyle/>
                    <a:p>
                      <a:endParaRPr lang="zh-CN" altLang="en-US"/>
                    </a:p>
                  </p:txBody>
                </p:sp>
              </p:grpSp>
              <p:grpSp>
                <p:nvGrpSpPr>
                  <p:cNvPr id="50778" name="Group 37"/>
                  <p:cNvGrpSpPr>
                    <a:grpSpLocks/>
                  </p:cNvGrpSpPr>
                  <p:nvPr/>
                </p:nvGrpSpPr>
                <p:grpSpPr bwMode="auto">
                  <a:xfrm>
                    <a:off x="2509" y="2716"/>
                    <a:ext cx="443" cy="473"/>
                    <a:chOff x="2509" y="2716"/>
                    <a:chExt cx="443" cy="473"/>
                  </a:xfrm>
                </p:grpSpPr>
                <p:sp>
                  <p:nvSpPr>
                    <p:cNvPr id="50788" name="Freeform 38"/>
                    <p:cNvSpPr>
                      <a:spLocks/>
                    </p:cNvSpPr>
                    <p:nvPr/>
                  </p:nvSpPr>
                  <p:spPr bwMode="auto">
                    <a:xfrm>
                      <a:off x="2526" y="2726"/>
                      <a:ext cx="426" cy="463"/>
                    </a:xfrm>
                    <a:custGeom>
                      <a:avLst/>
                      <a:gdLst>
                        <a:gd name="T0" fmla="*/ 419 w 426"/>
                        <a:gd name="T1" fmla="*/ 340 h 463"/>
                        <a:gd name="T2" fmla="*/ 425 w 426"/>
                        <a:gd name="T3" fmla="*/ 325 h 463"/>
                        <a:gd name="T4" fmla="*/ 329 w 426"/>
                        <a:gd name="T5" fmla="*/ 5 h 463"/>
                        <a:gd name="T6" fmla="*/ 314 w 426"/>
                        <a:gd name="T7" fmla="*/ 0 h 463"/>
                        <a:gd name="T8" fmla="*/ 5 w 426"/>
                        <a:gd name="T9" fmla="*/ 111 h 463"/>
                        <a:gd name="T10" fmla="*/ 0 w 426"/>
                        <a:gd name="T11" fmla="*/ 123 h 463"/>
                        <a:gd name="T12" fmla="*/ 69 w 426"/>
                        <a:gd name="T13" fmla="*/ 453 h 463"/>
                        <a:gd name="T14" fmla="*/ 83 w 426"/>
                        <a:gd name="T15" fmla="*/ 462 h 463"/>
                        <a:gd name="T16" fmla="*/ 419 w 426"/>
                        <a:gd name="T17" fmla="*/ 340 h 4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6"/>
                        <a:gd name="T28" fmla="*/ 0 h 463"/>
                        <a:gd name="T29" fmla="*/ 426 w 426"/>
                        <a:gd name="T30" fmla="*/ 463 h 4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6" h="463">
                          <a:moveTo>
                            <a:pt x="419" y="340"/>
                          </a:moveTo>
                          <a:lnTo>
                            <a:pt x="425" y="325"/>
                          </a:lnTo>
                          <a:lnTo>
                            <a:pt x="329" y="5"/>
                          </a:lnTo>
                          <a:lnTo>
                            <a:pt x="314" y="0"/>
                          </a:lnTo>
                          <a:lnTo>
                            <a:pt x="5" y="111"/>
                          </a:lnTo>
                          <a:lnTo>
                            <a:pt x="0" y="123"/>
                          </a:lnTo>
                          <a:lnTo>
                            <a:pt x="69" y="453"/>
                          </a:lnTo>
                          <a:lnTo>
                            <a:pt x="83" y="462"/>
                          </a:lnTo>
                          <a:lnTo>
                            <a:pt x="419" y="340"/>
                          </a:lnTo>
                        </a:path>
                      </a:pathLst>
                    </a:custGeom>
                    <a:solidFill>
                      <a:srgbClr val="000000"/>
                    </a:solidFill>
                    <a:ln w="9525" cap="rnd">
                      <a:noFill/>
                      <a:round/>
                      <a:headEnd/>
                      <a:tailEnd/>
                    </a:ln>
                  </p:spPr>
                  <p:txBody>
                    <a:bodyPr/>
                    <a:lstStyle/>
                    <a:p>
                      <a:endParaRPr lang="zh-CN" altLang="en-US"/>
                    </a:p>
                  </p:txBody>
                </p:sp>
                <p:sp>
                  <p:nvSpPr>
                    <p:cNvPr id="50789" name="Freeform 39"/>
                    <p:cNvSpPr>
                      <a:spLocks/>
                    </p:cNvSpPr>
                    <p:nvPr/>
                  </p:nvSpPr>
                  <p:spPr bwMode="auto">
                    <a:xfrm>
                      <a:off x="2509" y="2716"/>
                      <a:ext cx="425" cy="460"/>
                    </a:xfrm>
                    <a:custGeom>
                      <a:avLst/>
                      <a:gdLst>
                        <a:gd name="T0" fmla="*/ 418 w 425"/>
                        <a:gd name="T1" fmla="*/ 340 h 460"/>
                        <a:gd name="T2" fmla="*/ 424 w 425"/>
                        <a:gd name="T3" fmla="*/ 323 h 460"/>
                        <a:gd name="T4" fmla="*/ 328 w 425"/>
                        <a:gd name="T5" fmla="*/ 6 h 460"/>
                        <a:gd name="T6" fmla="*/ 313 w 425"/>
                        <a:gd name="T7" fmla="*/ 0 h 460"/>
                        <a:gd name="T8" fmla="*/ 5 w 425"/>
                        <a:gd name="T9" fmla="*/ 110 h 460"/>
                        <a:gd name="T10" fmla="*/ 0 w 425"/>
                        <a:gd name="T11" fmla="*/ 122 h 460"/>
                        <a:gd name="T12" fmla="*/ 69 w 425"/>
                        <a:gd name="T13" fmla="*/ 450 h 460"/>
                        <a:gd name="T14" fmla="*/ 81 w 425"/>
                        <a:gd name="T15" fmla="*/ 459 h 460"/>
                        <a:gd name="T16" fmla="*/ 418 w 425"/>
                        <a:gd name="T17" fmla="*/ 340 h 4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5"/>
                        <a:gd name="T28" fmla="*/ 0 h 460"/>
                        <a:gd name="T29" fmla="*/ 425 w 425"/>
                        <a:gd name="T30" fmla="*/ 460 h 4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5" h="460">
                          <a:moveTo>
                            <a:pt x="418" y="340"/>
                          </a:moveTo>
                          <a:lnTo>
                            <a:pt x="424" y="323"/>
                          </a:lnTo>
                          <a:lnTo>
                            <a:pt x="328" y="6"/>
                          </a:lnTo>
                          <a:lnTo>
                            <a:pt x="313" y="0"/>
                          </a:lnTo>
                          <a:lnTo>
                            <a:pt x="5" y="110"/>
                          </a:lnTo>
                          <a:lnTo>
                            <a:pt x="0" y="122"/>
                          </a:lnTo>
                          <a:lnTo>
                            <a:pt x="69" y="450"/>
                          </a:lnTo>
                          <a:lnTo>
                            <a:pt x="81" y="459"/>
                          </a:lnTo>
                          <a:lnTo>
                            <a:pt x="418" y="340"/>
                          </a:lnTo>
                        </a:path>
                      </a:pathLst>
                    </a:custGeom>
                    <a:solidFill>
                      <a:srgbClr val="00CC99"/>
                    </a:solidFill>
                    <a:ln w="9525" cap="rnd">
                      <a:noFill/>
                      <a:round/>
                      <a:headEnd/>
                      <a:tailEnd/>
                    </a:ln>
                  </p:spPr>
                  <p:txBody>
                    <a:bodyPr/>
                    <a:lstStyle/>
                    <a:p>
                      <a:endParaRPr lang="zh-CN" altLang="en-US"/>
                    </a:p>
                  </p:txBody>
                </p:sp>
                <p:sp>
                  <p:nvSpPr>
                    <p:cNvPr id="50790" name="Freeform 40"/>
                    <p:cNvSpPr>
                      <a:spLocks/>
                    </p:cNvSpPr>
                    <p:nvPr/>
                  </p:nvSpPr>
                  <p:spPr bwMode="auto">
                    <a:xfrm>
                      <a:off x="2610" y="2953"/>
                      <a:ext cx="287" cy="208"/>
                    </a:xfrm>
                    <a:custGeom>
                      <a:avLst/>
                      <a:gdLst>
                        <a:gd name="T0" fmla="*/ 286 w 287"/>
                        <a:gd name="T1" fmla="*/ 112 h 208"/>
                        <a:gd name="T2" fmla="*/ 251 w 287"/>
                        <a:gd name="T3" fmla="*/ 0 h 208"/>
                        <a:gd name="T4" fmla="*/ 0 w 287"/>
                        <a:gd name="T5" fmla="*/ 91 h 208"/>
                        <a:gd name="T6" fmla="*/ 25 w 287"/>
                        <a:gd name="T7" fmla="*/ 207 h 208"/>
                        <a:gd name="T8" fmla="*/ 286 w 287"/>
                        <a:gd name="T9" fmla="*/ 112 h 208"/>
                        <a:gd name="T10" fmla="*/ 0 60000 65536"/>
                        <a:gd name="T11" fmla="*/ 0 60000 65536"/>
                        <a:gd name="T12" fmla="*/ 0 60000 65536"/>
                        <a:gd name="T13" fmla="*/ 0 60000 65536"/>
                        <a:gd name="T14" fmla="*/ 0 60000 65536"/>
                        <a:gd name="T15" fmla="*/ 0 w 287"/>
                        <a:gd name="T16" fmla="*/ 0 h 208"/>
                        <a:gd name="T17" fmla="*/ 287 w 287"/>
                        <a:gd name="T18" fmla="*/ 208 h 208"/>
                      </a:gdLst>
                      <a:ahLst/>
                      <a:cxnLst>
                        <a:cxn ang="T10">
                          <a:pos x="T0" y="T1"/>
                        </a:cxn>
                        <a:cxn ang="T11">
                          <a:pos x="T2" y="T3"/>
                        </a:cxn>
                        <a:cxn ang="T12">
                          <a:pos x="T4" y="T5"/>
                        </a:cxn>
                        <a:cxn ang="T13">
                          <a:pos x="T6" y="T7"/>
                        </a:cxn>
                        <a:cxn ang="T14">
                          <a:pos x="T8" y="T9"/>
                        </a:cxn>
                      </a:cxnLst>
                      <a:rect l="T15" t="T16" r="T17" b="T18"/>
                      <a:pathLst>
                        <a:path w="287" h="208">
                          <a:moveTo>
                            <a:pt x="286" y="112"/>
                          </a:moveTo>
                          <a:lnTo>
                            <a:pt x="251" y="0"/>
                          </a:lnTo>
                          <a:lnTo>
                            <a:pt x="0" y="91"/>
                          </a:lnTo>
                          <a:lnTo>
                            <a:pt x="25" y="207"/>
                          </a:lnTo>
                          <a:lnTo>
                            <a:pt x="286" y="112"/>
                          </a:lnTo>
                        </a:path>
                      </a:pathLst>
                    </a:custGeom>
                    <a:solidFill>
                      <a:srgbClr val="000000"/>
                    </a:solidFill>
                    <a:ln w="9525" cap="rnd">
                      <a:noFill/>
                      <a:round/>
                      <a:headEnd/>
                      <a:tailEnd/>
                    </a:ln>
                  </p:spPr>
                  <p:txBody>
                    <a:bodyPr/>
                    <a:lstStyle/>
                    <a:p>
                      <a:endParaRPr lang="zh-CN" altLang="en-US"/>
                    </a:p>
                  </p:txBody>
                </p:sp>
                <p:sp>
                  <p:nvSpPr>
                    <p:cNvPr id="50791" name="Freeform 41"/>
                    <p:cNvSpPr>
                      <a:spLocks/>
                    </p:cNvSpPr>
                    <p:nvPr/>
                  </p:nvSpPr>
                  <p:spPr bwMode="auto">
                    <a:xfrm>
                      <a:off x="2616" y="2962"/>
                      <a:ext cx="281" cy="195"/>
                    </a:xfrm>
                    <a:custGeom>
                      <a:avLst/>
                      <a:gdLst>
                        <a:gd name="T0" fmla="*/ 280 w 281"/>
                        <a:gd name="T1" fmla="*/ 102 h 195"/>
                        <a:gd name="T2" fmla="*/ 247 w 281"/>
                        <a:gd name="T3" fmla="*/ 0 h 195"/>
                        <a:gd name="T4" fmla="*/ 0 w 281"/>
                        <a:gd name="T5" fmla="*/ 87 h 195"/>
                        <a:gd name="T6" fmla="*/ 22 w 281"/>
                        <a:gd name="T7" fmla="*/ 194 h 195"/>
                        <a:gd name="T8" fmla="*/ 280 w 281"/>
                        <a:gd name="T9" fmla="*/ 102 h 195"/>
                        <a:gd name="T10" fmla="*/ 0 60000 65536"/>
                        <a:gd name="T11" fmla="*/ 0 60000 65536"/>
                        <a:gd name="T12" fmla="*/ 0 60000 65536"/>
                        <a:gd name="T13" fmla="*/ 0 60000 65536"/>
                        <a:gd name="T14" fmla="*/ 0 60000 65536"/>
                        <a:gd name="T15" fmla="*/ 0 w 281"/>
                        <a:gd name="T16" fmla="*/ 0 h 195"/>
                        <a:gd name="T17" fmla="*/ 281 w 281"/>
                        <a:gd name="T18" fmla="*/ 195 h 195"/>
                      </a:gdLst>
                      <a:ahLst/>
                      <a:cxnLst>
                        <a:cxn ang="T10">
                          <a:pos x="T0" y="T1"/>
                        </a:cxn>
                        <a:cxn ang="T11">
                          <a:pos x="T2" y="T3"/>
                        </a:cxn>
                        <a:cxn ang="T12">
                          <a:pos x="T4" y="T5"/>
                        </a:cxn>
                        <a:cxn ang="T13">
                          <a:pos x="T6" y="T7"/>
                        </a:cxn>
                        <a:cxn ang="T14">
                          <a:pos x="T8" y="T9"/>
                        </a:cxn>
                      </a:cxnLst>
                      <a:rect l="T15" t="T16" r="T17" b="T18"/>
                      <a:pathLst>
                        <a:path w="281" h="195">
                          <a:moveTo>
                            <a:pt x="280" y="102"/>
                          </a:moveTo>
                          <a:lnTo>
                            <a:pt x="247" y="0"/>
                          </a:lnTo>
                          <a:lnTo>
                            <a:pt x="0" y="87"/>
                          </a:lnTo>
                          <a:lnTo>
                            <a:pt x="22" y="194"/>
                          </a:lnTo>
                          <a:lnTo>
                            <a:pt x="280" y="102"/>
                          </a:lnTo>
                        </a:path>
                      </a:pathLst>
                    </a:custGeom>
                    <a:solidFill>
                      <a:srgbClr val="EAEAEA"/>
                    </a:solidFill>
                    <a:ln w="9525" cap="rnd">
                      <a:noFill/>
                      <a:round/>
                      <a:headEnd/>
                      <a:tailEnd/>
                    </a:ln>
                  </p:spPr>
                  <p:txBody>
                    <a:bodyPr/>
                    <a:lstStyle/>
                    <a:p>
                      <a:endParaRPr lang="zh-CN" altLang="en-US"/>
                    </a:p>
                  </p:txBody>
                </p:sp>
                <p:sp>
                  <p:nvSpPr>
                    <p:cNvPr id="50792" name="Freeform 42"/>
                    <p:cNvSpPr>
                      <a:spLocks/>
                    </p:cNvSpPr>
                    <p:nvPr/>
                  </p:nvSpPr>
                  <p:spPr bwMode="auto">
                    <a:xfrm>
                      <a:off x="2635" y="3001"/>
                      <a:ext cx="180" cy="156"/>
                    </a:xfrm>
                    <a:custGeom>
                      <a:avLst/>
                      <a:gdLst>
                        <a:gd name="T0" fmla="*/ 179 w 180"/>
                        <a:gd name="T1" fmla="*/ 99 h 156"/>
                        <a:gd name="T2" fmla="*/ 150 w 180"/>
                        <a:gd name="T3" fmla="*/ 0 h 156"/>
                        <a:gd name="T4" fmla="*/ 0 w 180"/>
                        <a:gd name="T5" fmla="*/ 52 h 156"/>
                        <a:gd name="T6" fmla="*/ 21 w 180"/>
                        <a:gd name="T7" fmla="*/ 155 h 156"/>
                        <a:gd name="T8" fmla="*/ 179 w 180"/>
                        <a:gd name="T9" fmla="*/ 99 h 156"/>
                        <a:gd name="T10" fmla="*/ 0 60000 65536"/>
                        <a:gd name="T11" fmla="*/ 0 60000 65536"/>
                        <a:gd name="T12" fmla="*/ 0 60000 65536"/>
                        <a:gd name="T13" fmla="*/ 0 60000 65536"/>
                        <a:gd name="T14" fmla="*/ 0 60000 65536"/>
                        <a:gd name="T15" fmla="*/ 0 w 180"/>
                        <a:gd name="T16" fmla="*/ 0 h 156"/>
                        <a:gd name="T17" fmla="*/ 180 w 180"/>
                        <a:gd name="T18" fmla="*/ 156 h 156"/>
                      </a:gdLst>
                      <a:ahLst/>
                      <a:cxnLst>
                        <a:cxn ang="T10">
                          <a:pos x="T0" y="T1"/>
                        </a:cxn>
                        <a:cxn ang="T11">
                          <a:pos x="T2" y="T3"/>
                        </a:cxn>
                        <a:cxn ang="T12">
                          <a:pos x="T4" y="T5"/>
                        </a:cxn>
                        <a:cxn ang="T13">
                          <a:pos x="T6" y="T7"/>
                        </a:cxn>
                        <a:cxn ang="T14">
                          <a:pos x="T8" y="T9"/>
                        </a:cxn>
                      </a:cxnLst>
                      <a:rect l="T15" t="T16" r="T17" b="T18"/>
                      <a:pathLst>
                        <a:path w="180" h="156">
                          <a:moveTo>
                            <a:pt x="179" y="99"/>
                          </a:moveTo>
                          <a:lnTo>
                            <a:pt x="150" y="0"/>
                          </a:lnTo>
                          <a:lnTo>
                            <a:pt x="0" y="52"/>
                          </a:lnTo>
                          <a:lnTo>
                            <a:pt x="21" y="155"/>
                          </a:lnTo>
                          <a:lnTo>
                            <a:pt x="179" y="99"/>
                          </a:lnTo>
                        </a:path>
                      </a:pathLst>
                    </a:custGeom>
                    <a:solidFill>
                      <a:srgbClr val="000000"/>
                    </a:solidFill>
                    <a:ln w="9525" cap="rnd">
                      <a:noFill/>
                      <a:round/>
                      <a:headEnd/>
                      <a:tailEnd/>
                    </a:ln>
                  </p:spPr>
                  <p:txBody>
                    <a:bodyPr/>
                    <a:lstStyle/>
                    <a:p>
                      <a:endParaRPr lang="zh-CN" altLang="en-US"/>
                    </a:p>
                  </p:txBody>
                </p:sp>
                <p:sp>
                  <p:nvSpPr>
                    <p:cNvPr id="50793" name="Freeform 43"/>
                    <p:cNvSpPr>
                      <a:spLocks/>
                    </p:cNvSpPr>
                    <p:nvPr/>
                  </p:nvSpPr>
                  <p:spPr bwMode="auto">
                    <a:xfrm>
                      <a:off x="2626" y="2999"/>
                      <a:ext cx="183" cy="158"/>
                    </a:xfrm>
                    <a:custGeom>
                      <a:avLst/>
                      <a:gdLst>
                        <a:gd name="T0" fmla="*/ 182 w 183"/>
                        <a:gd name="T1" fmla="*/ 101 h 158"/>
                        <a:gd name="T2" fmla="*/ 154 w 183"/>
                        <a:gd name="T3" fmla="*/ 0 h 158"/>
                        <a:gd name="T4" fmla="*/ 0 w 183"/>
                        <a:gd name="T5" fmla="*/ 54 h 158"/>
                        <a:gd name="T6" fmla="*/ 22 w 183"/>
                        <a:gd name="T7" fmla="*/ 157 h 158"/>
                        <a:gd name="T8" fmla="*/ 182 w 183"/>
                        <a:gd name="T9" fmla="*/ 101 h 158"/>
                        <a:gd name="T10" fmla="*/ 0 60000 65536"/>
                        <a:gd name="T11" fmla="*/ 0 60000 65536"/>
                        <a:gd name="T12" fmla="*/ 0 60000 65536"/>
                        <a:gd name="T13" fmla="*/ 0 60000 65536"/>
                        <a:gd name="T14" fmla="*/ 0 60000 65536"/>
                        <a:gd name="T15" fmla="*/ 0 w 183"/>
                        <a:gd name="T16" fmla="*/ 0 h 158"/>
                        <a:gd name="T17" fmla="*/ 183 w 183"/>
                        <a:gd name="T18" fmla="*/ 158 h 158"/>
                      </a:gdLst>
                      <a:ahLst/>
                      <a:cxnLst>
                        <a:cxn ang="T10">
                          <a:pos x="T0" y="T1"/>
                        </a:cxn>
                        <a:cxn ang="T11">
                          <a:pos x="T2" y="T3"/>
                        </a:cxn>
                        <a:cxn ang="T12">
                          <a:pos x="T4" y="T5"/>
                        </a:cxn>
                        <a:cxn ang="T13">
                          <a:pos x="T6" y="T7"/>
                        </a:cxn>
                        <a:cxn ang="T14">
                          <a:pos x="T8" y="T9"/>
                        </a:cxn>
                      </a:cxnLst>
                      <a:rect l="T15" t="T16" r="T17" b="T18"/>
                      <a:pathLst>
                        <a:path w="183" h="158">
                          <a:moveTo>
                            <a:pt x="182" y="101"/>
                          </a:moveTo>
                          <a:lnTo>
                            <a:pt x="154" y="0"/>
                          </a:lnTo>
                          <a:lnTo>
                            <a:pt x="0" y="54"/>
                          </a:lnTo>
                          <a:lnTo>
                            <a:pt x="22" y="157"/>
                          </a:lnTo>
                          <a:lnTo>
                            <a:pt x="182" y="101"/>
                          </a:lnTo>
                        </a:path>
                      </a:pathLst>
                    </a:custGeom>
                    <a:solidFill>
                      <a:srgbClr val="B2B2B2"/>
                    </a:solidFill>
                    <a:ln w="9525" cap="rnd">
                      <a:noFill/>
                      <a:round/>
                      <a:headEnd/>
                      <a:tailEnd/>
                    </a:ln>
                  </p:spPr>
                  <p:txBody>
                    <a:bodyPr/>
                    <a:lstStyle/>
                    <a:p>
                      <a:endParaRPr lang="zh-CN" altLang="en-US"/>
                    </a:p>
                  </p:txBody>
                </p:sp>
                <p:sp>
                  <p:nvSpPr>
                    <p:cNvPr id="50794" name="Freeform 44"/>
                    <p:cNvSpPr>
                      <a:spLocks/>
                    </p:cNvSpPr>
                    <p:nvPr/>
                  </p:nvSpPr>
                  <p:spPr bwMode="auto">
                    <a:xfrm>
                      <a:off x="2522" y="2829"/>
                      <a:ext cx="28" cy="29"/>
                    </a:xfrm>
                    <a:custGeom>
                      <a:avLst/>
                      <a:gdLst>
                        <a:gd name="T0" fmla="*/ 27 w 28"/>
                        <a:gd name="T1" fmla="*/ 21 h 29"/>
                        <a:gd name="T2" fmla="*/ 23 w 28"/>
                        <a:gd name="T3" fmla="*/ 0 h 29"/>
                        <a:gd name="T4" fmla="*/ 0 w 28"/>
                        <a:gd name="T5" fmla="*/ 8 h 29"/>
                        <a:gd name="T6" fmla="*/ 3 w 28"/>
                        <a:gd name="T7" fmla="*/ 28 h 29"/>
                        <a:gd name="T8" fmla="*/ 27 w 28"/>
                        <a:gd name="T9" fmla="*/ 21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27" y="21"/>
                          </a:moveTo>
                          <a:lnTo>
                            <a:pt x="23" y="0"/>
                          </a:lnTo>
                          <a:lnTo>
                            <a:pt x="0" y="8"/>
                          </a:lnTo>
                          <a:lnTo>
                            <a:pt x="3" y="28"/>
                          </a:lnTo>
                          <a:lnTo>
                            <a:pt x="27" y="21"/>
                          </a:lnTo>
                        </a:path>
                      </a:pathLst>
                    </a:custGeom>
                    <a:solidFill>
                      <a:schemeClr val="bg2"/>
                    </a:solidFill>
                    <a:ln w="9525" cap="rnd">
                      <a:noFill/>
                      <a:round/>
                      <a:headEnd/>
                      <a:tailEnd/>
                    </a:ln>
                  </p:spPr>
                  <p:txBody>
                    <a:bodyPr/>
                    <a:lstStyle/>
                    <a:p>
                      <a:endParaRPr lang="zh-CN" altLang="en-US"/>
                    </a:p>
                  </p:txBody>
                </p:sp>
                <p:sp>
                  <p:nvSpPr>
                    <p:cNvPr id="50795" name="Freeform 45"/>
                    <p:cNvSpPr>
                      <a:spLocks/>
                    </p:cNvSpPr>
                    <p:nvPr/>
                  </p:nvSpPr>
                  <p:spPr bwMode="auto">
                    <a:xfrm>
                      <a:off x="2525" y="2835"/>
                      <a:ext cx="29" cy="27"/>
                    </a:xfrm>
                    <a:custGeom>
                      <a:avLst/>
                      <a:gdLst>
                        <a:gd name="T0" fmla="*/ 28 w 29"/>
                        <a:gd name="T1" fmla="*/ 18 h 27"/>
                        <a:gd name="T2" fmla="*/ 23 w 29"/>
                        <a:gd name="T3" fmla="*/ 0 h 27"/>
                        <a:gd name="T4" fmla="*/ 0 w 29"/>
                        <a:gd name="T5" fmla="*/ 6 h 27"/>
                        <a:gd name="T6" fmla="*/ 4 w 29"/>
                        <a:gd name="T7" fmla="*/ 26 h 27"/>
                        <a:gd name="T8" fmla="*/ 28 w 29"/>
                        <a:gd name="T9" fmla="*/ 18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28" y="18"/>
                          </a:moveTo>
                          <a:lnTo>
                            <a:pt x="23" y="0"/>
                          </a:lnTo>
                          <a:lnTo>
                            <a:pt x="0" y="6"/>
                          </a:lnTo>
                          <a:lnTo>
                            <a:pt x="4" y="26"/>
                          </a:lnTo>
                          <a:lnTo>
                            <a:pt x="28" y="18"/>
                          </a:lnTo>
                        </a:path>
                      </a:pathLst>
                    </a:custGeom>
                    <a:solidFill>
                      <a:schemeClr val="bg2"/>
                    </a:solidFill>
                    <a:ln w="9525" cap="rnd">
                      <a:noFill/>
                      <a:round/>
                      <a:headEnd/>
                      <a:tailEnd/>
                    </a:ln>
                  </p:spPr>
                  <p:txBody>
                    <a:bodyPr/>
                    <a:lstStyle/>
                    <a:p>
                      <a:endParaRPr lang="zh-CN" altLang="en-US"/>
                    </a:p>
                  </p:txBody>
                </p:sp>
                <p:sp>
                  <p:nvSpPr>
                    <p:cNvPr id="50796" name="Freeform 46"/>
                    <p:cNvSpPr>
                      <a:spLocks/>
                    </p:cNvSpPr>
                    <p:nvPr/>
                  </p:nvSpPr>
                  <p:spPr bwMode="auto">
                    <a:xfrm>
                      <a:off x="2805" y="2731"/>
                      <a:ext cx="26" cy="28"/>
                    </a:xfrm>
                    <a:custGeom>
                      <a:avLst/>
                      <a:gdLst>
                        <a:gd name="T0" fmla="*/ 25 w 26"/>
                        <a:gd name="T1" fmla="*/ 19 h 28"/>
                        <a:gd name="T2" fmla="*/ 18 w 26"/>
                        <a:gd name="T3" fmla="*/ 0 h 28"/>
                        <a:gd name="T4" fmla="*/ 0 w 26"/>
                        <a:gd name="T5" fmla="*/ 7 h 28"/>
                        <a:gd name="T6" fmla="*/ 5 w 26"/>
                        <a:gd name="T7" fmla="*/ 27 h 28"/>
                        <a:gd name="T8" fmla="*/ 25 w 26"/>
                        <a:gd name="T9" fmla="*/ 19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25" y="19"/>
                          </a:moveTo>
                          <a:lnTo>
                            <a:pt x="18" y="0"/>
                          </a:lnTo>
                          <a:lnTo>
                            <a:pt x="0" y="7"/>
                          </a:lnTo>
                          <a:lnTo>
                            <a:pt x="5" y="27"/>
                          </a:lnTo>
                          <a:lnTo>
                            <a:pt x="25" y="19"/>
                          </a:lnTo>
                        </a:path>
                      </a:pathLst>
                    </a:custGeom>
                    <a:solidFill>
                      <a:srgbClr val="000000"/>
                    </a:solidFill>
                    <a:ln w="9525" cap="rnd">
                      <a:noFill/>
                      <a:round/>
                      <a:headEnd/>
                      <a:tailEnd/>
                    </a:ln>
                  </p:spPr>
                  <p:txBody>
                    <a:bodyPr/>
                    <a:lstStyle/>
                    <a:p>
                      <a:endParaRPr lang="zh-CN" altLang="en-US"/>
                    </a:p>
                  </p:txBody>
                </p:sp>
                <p:sp>
                  <p:nvSpPr>
                    <p:cNvPr id="50797" name="Freeform 47"/>
                    <p:cNvSpPr>
                      <a:spLocks/>
                    </p:cNvSpPr>
                    <p:nvPr/>
                  </p:nvSpPr>
                  <p:spPr bwMode="auto">
                    <a:xfrm>
                      <a:off x="2809" y="2732"/>
                      <a:ext cx="29" cy="28"/>
                    </a:xfrm>
                    <a:custGeom>
                      <a:avLst/>
                      <a:gdLst>
                        <a:gd name="T0" fmla="*/ 28 w 29"/>
                        <a:gd name="T1" fmla="*/ 18 h 28"/>
                        <a:gd name="T2" fmla="*/ 21 w 29"/>
                        <a:gd name="T3" fmla="*/ 0 h 28"/>
                        <a:gd name="T4" fmla="*/ 0 w 29"/>
                        <a:gd name="T5" fmla="*/ 6 h 28"/>
                        <a:gd name="T6" fmla="*/ 4 w 29"/>
                        <a:gd name="T7" fmla="*/ 27 h 28"/>
                        <a:gd name="T8" fmla="*/ 28 w 29"/>
                        <a:gd name="T9" fmla="*/ 18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28" y="18"/>
                          </a:moveTo>
                          <a:lnTo>
                            <a:pt x="21" y="0"/>
                          </a:lnTo>
                          <a:lnTo>
                            <a:pt x="0" y="6"/>
                          </a:lnTo>
                          <a:lnTo>
                            <a:pt x="4" y="27"/>
                          </a:lnTo>
                          <a:lnTo>
                            <a:pt x="28" y="18"/>
                          </a:lnTo>
                        </a:path>
                      </a:pathLst>
                    </a:custGeom>
                    <a:solidFill>
                      <a:schemeClr val="bg2"/>
                    </a:solidFill>
                    <a:ln w="9525" cap="rnd">
                      <a:noFill/>
                      <a:round/>
                      <a:headEnd/>
                      <a:tailEnd/>
                    </a:ln>
                  </p:spPr>
                  <p:txBody>
                    <a:bodyPr/>
                    <a:lstStyle/>
                    <a:p>
                      <a:endParaRPr lang="zh-CN" altLang="en-US"/>
                    </a:p>
                  </p:txBody>
                </p:sp>
                <p:sp>
                  <p:nvSpPr>
                    <p:cNvPr id="50798" name="Freeform 48"/>
                    <p:cNvSpPr>
                      <a:spLocks/>
                    </p:cNvSpPr>
                    <p:nvPr/>
                  </p:nvSpPr>
                  <p:spPr bwMode="auto">
                    <a:xfrm>
                      <a:off x="2653" y="3041"/>
                      <a:ext cx="59" cy="92"/>
                    </a:xfrm>
                    <a:custGeom>
                      <a:avLst/>
                      <a:gdLst>
                        <a:gd name="T0" fmla="*/ 58 w 59"/>
                        <a:gd name="T1" fmla="*/ 78 h 92"/>
                        <a:gd name="T2" fmla="*/ 38 w 59"/>
                        <a:gd name="T3" fmla="*/ 0 h 92"/>
                        <a:gd name="T4" fmla="*/ 0 w 59"/>
                        <a:gd name="T5" fmla="*/ 13 h 92"/>
                        <a:gd name="T6" fmla="*/ 18 w 59"/>
                        <a:gd name="T7" fmla="*/ 91 h 92"/>
                        <a:gd name="T8" fmla="*/ 58 w 59"/>
                        <a:gd name="T9" fmla="*/ 78 h 92"/>
                        <a:gd name="T10" fmla="*/ 0 60000 65536"/>
                        <a:gd name="T11" fmla="*/ 0 60000 65536"/>
                        <a:gd name="T12" fmla="*/ 0 60000 65536"/>
                        <a:gd name="T13" fmla="*/ 0 60000 65536"/>
                        <a:gd name="T14" fmla="*/ 0 60000 65536"/>
                        <a:gd name="T15" fmla="*/ 0 w 59"/>
                        <a:gd name="T16" fmla="*/ 0 h 92"/>
                        <a:gd name="T17" fmla="*/ 59 w 59"/>
                        <a:gd name="T18" fmla="*/ 92 h 92"/>
                      </a:gdLst>
                      <a:ahLst/>
                      <a:cxnLst>
                        <a:cxn ang="T10">
                          <a:pos x="T0" y="T1"/>
                        </a:cxn>
                        <a:cxn ang="T11">
                          <a:pos x="T2" y="T3"/>
                        </a:cxn>
                        <a:cxn ang="T12">
                          <a:pos x="T4" y="T5"/>
                        </a:cxn>
                        <a:cxn ang="T13">
                          <a:pos x="T6" y="T7"/>
                        </a:cxn>
                        <a:cxn ang="T14">
                          <a:pos x="T8" y="T9"/>
                        </a:cxn>
                      </a:cxnLst>
                      <a:rect l="T15" t="T16" r="T17" b="T18"/>
                      <a:pathLst>
                        <a:path w="59" h="92">
                          <a:moveTo>
                            <a:pt x="58" y="78"/>
                          </a:moveTo>
                          <a:lnTo>
                            <a:pt x="38" y="0"/>
                          </a:lnTo>
                          <a:lnTo>
                            <a:pt x="0" y="13"/>
                          </a:lnTo>
                          <a:lnTo>
                            <a:pt x="18" y="91"/>
                          </a:lnTo>
                          <a:lnTo>
                            <a:pt x="58" y="78"/>
                          </a:lnTo>
                        </a:path>
                      </a:pathLst>
                    </a:custGeom>
                    <a:solidFill>
                      <a:srgbClr val="000000"/>
                    </a:solidFill>
                    <a:ln w="9525" cap="rnd">
                      <a:noFill/>
                      <a:round/>
                      <a:headEnd/>
                      <a:tailEnd/>
                    </a:ln>
                  </p:spPr>
                  <p:txBody>
                    <a:bodyPr/>
                    <a:lstStyle/>
                    <a:p>
                      <a:endParaRPr lang="zh-CN" altLang="en-US"/>
                    </a:p>
                  </p:txBody>
                </p:sp>
                <p:sp>
                  <p:nvSpPr>
                    <p:cNvPr id="50799" name="Freeform 49"/>
                    <p:cNvSpPr>
                      <a:spLocks/>
                    </p:cNvSpPr>
                    <p:nvPr/>
                  </p:nvSpPr>
                  <p:spPr bwMode="auto">
                    <a:xfrm>
                      <a:off x="2658" y="3047"/>
                      <a:ext cx="51" cy="86"/>
                    </a:xfrm>
                    <a:custGeom>
                      <a:avLst/>
                      <a:gdLst>
                        <a:gd name="T0" fmla="*/ 50 w 51"/>
                        <a:gd name="T1" fmla="*/ 73 h 86"/>
                        <a:gd name="T2" fmla="*/ 34 w 51"/>
                        <a:gd name="T3" fmla="*/ 0 h 86"/>
                        <a:gd name="T4" fmla="*/ 0 w 51"/>
                        <a:gd name="T5" fmla="*/ 11 h 86"/>
                        <a:gd name="T6" fmla="*/ 15 w 51"/>
                        <a:gd name="T7" fmla="*/ 85 h 86"/>
                        <a:gd name="T8" fmla="*/ 50 w 51"/>
                        <a:gd name="T9" fmla="*/ 73 h 86"/>
                        <a:gd name="T10" fmla="*/ 0 60000 65536"/>
                        <a:gd name="T11" fmla="*/ 0 60000 65536"/>
                        <a:gd name="T12" fmla="*/ 0 60000 65536"/>
                        <a:gd name="T13" fmla="*/ 0 60000 65536"/>
                        <a:gd name="T14" fmla="*/ 0 60000 65536"/>
                        <a:gd name="T15" fmla="*/ 0 w 51"/>
                        <a:gd name="T16" fmla="*/ 0 h 86"/>
                        <a:gd name="T17" fmla="*/ 51 w 51"/>
                        <a:gd name="T18" fmla="*/ 86 h 86"/>
                      </a:gdLst>
                      <a:ahLst/>
                      <a:cxnLst>
                        <a:cxn ang="T10">
                          <a:pos x="T0" y="T1"/>
                        </a:cxn>
                        <a:cxn ang="T11">
                          <a:pos x="T2" y="T3"/>
                        </a:cxn>
                        <a:cxn ang="T12">
                          <a:pos x="T4" y="T5"/>
                        </a:cxn>
                        <a:cxn ang="T13">
                          <a:pos x="T6" y="T7"/>
                        </a:cxn>
                        <a:cxn ang="T14">
                          <a:pos x="T8" y="T9"/>
                        </a:cxn>
                      </a:cxnLst>
                      <a:rect l="T15" t="T16" r="T17" b="T18"/>
                      <a:pathLst>
                        <a:path w="51" h="86">
                          <a:moveTo>
                            <a:pt x="50" y="73"/>
                          </a:moveTo>
                          <a:lnTo>
                            <a:pt x="34" y="0"/>
                          </a:lnTo>
                          <a:lnTo>
                            <a:pt x="0" y="11"/>
                          </a:lnTo>
                          <a:lnTo>
                            <a:pt x="15" y="85"/>
                          </a:lnTo>
                          <a:lnTo>
                            <a:pt x="50" y="73"/>
                          </a:lnTo>
                        </a:path>
                      </a:pathLst>
                    </a:custGeom>
                    <a:solidFill>
                      <a:srgbClr val="4C4C4C"/>
                    </a:solidFill>
                    <a:ln w="9525" cap="rnd">
                      <a:noFill/>
                      <a:round/>
                      <a:headEnd/>
                      <a:tailEnd/>
                    </a:ln>
                  </p:spPr>
                  <p:txBody>
                    <a:bodyPr/>
                    <a:lstStyle/>
                    <a:p>
                      <a:endParaRPr lang="zh-CN" altLang="en-US"/>
                    </a:p>
                  </p:txBody>
                </p:sp>
              </p:grpSp>
              <p:grpSp>
                <p:nvGrpSpPr>
                  <p:cNvPr id="50779" name="Group 50"/>
                  <p:cNvGrpSpPr>
                    <a:grpSpLocks/>
                  </p:cNvGrpSpPr>
                  <p:nvPr/>
                </p:nvGrpSpPr>
                <p:grpSpPr bwMode="auto">
                  <a:xfrm>
                    <a:off x="1964" y="2535"/>
                    <a:ext cx="542" cy="848"/>
                    <a:chOff x="1964" y="2535"/>
                    <a:chExt cx="542" cy="848"/>
                  </a:xfrm>
                </p:grpSpPr>
                <p:sp>
                  <p:nvSpPr>
                    <p:cNvPr id="50780" name="Freeform 51"/>
                    <p:cNvSpPr>
                      <a:spLocks/>
                    </p:cNvSpPr>
                    <p:nvPr/>
                  </p:nvSpPr>
                  <p:spPr bwMode="auto">
                    <a:xfrm>
                      <a:off x="2012" y="2895"/>
                      <a:ext cx="17" cy="17"/>
                    </a:xfrm>
                    <a:custGeom>
                      <a:avLst/>
                      <a:gdLst>
                        <a:gd name="T0" fmla="*/ 0 w 17"/>
                        <a:gd name="T1" fmla="*/ 16 h 17"/>
                        <a:gd name="T2" fmla="*/ 5 w 17"/>
                        <a:gd name="T3" fmla="*/ 8 h 17"/>
                        <a:gd name="T4" fmla="*/ 5 w 17"/>
                        <a:gd name="T5" fmla="*/ 8 h 17"/>
                        <a:gd name="T6" fmla="*/ 5 w 17"/>
                        <a:gd name="T7" fmla="*/ 8 h 17"/>
                        <a:gd name="T8" fmla="*/ 0 w 17"/>
                        <a:gd name="T9" fmla="*/ 8 h 17"/>
                        <a:gd name="T10" fmla="*/ 0 w 17"/>
                        <a:gd name="T11" fmla="*/ 16 h 17"/>
                        <a:gd name="T12" fmla="*/ 0 w 17"/>
                        <a:gd name="T13" fmla="*/ 16 h 17"/>
                        <a:gd name="T14" fmla="*/ 10 w 17"/>
                        <a:gd name="T15" fmla="*/ 0 h 17"/>
                        <a:gd name="T16" fmla="*/ 16 w 17"/>
                        <a:gd name="T17" fmla="*/ 0 h 17"/>
                        <a:gd name="T18" fmla="*/ 16 w 17"/>
                        <a:gd name="T19" fmla="*/ 0 h 17"/>
                        <a:gd name="T20" fmla="*/ 16 w 17"/>
                        <a:gd name="T21" fmla="*/ 0 h 17"/>
                        <a:gd name="T22" fmla="*/ 16 w 17"/>
                        <a:gd name="T23" fmla="*/ 0 h 17"/>
                        <a:gd name="T24" fmla="*/ 10 w 17"/>
                        <a:gd name="T25" fmla="*/ 0 h 17"/>
                        <a:gd name="T26" fmla="*/ 10 w 17"/>
                        <a:gd name="T27" fmla="*/ 0 h 17"/>
                        <a:gd name="T28" fmla="*/ 0 w 17"/>
                        <a:gd name="T29" fmla="*/ 16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0" y="16"/>
                          </a:moveTo>
                          <a:lnTo>
                            <a:pt x="5" y="8"/>
                          </a:lnTo>
                          <a:lnTo>
                            <a:pt x="0" y="8"/>
                          </a:lnTo>
                          <a:lnTo>
                            <a:pt x="0" y="16"/>
                          </a:lnTo>
                          <a:lnTo>
                            <a:pt x="10" y="0"/>
                          </a:lnTo>
                          <a:lnTo>
                            <a:pt x="16" y="0"/>
                          </a:lnTo>
                          <a:lnTo>
                            <a:pt x="10" y="0"/>
                          </a:lnTo>
                          <a:lnTo>
                            <a:pt x="0" y="16"/>
                          </a:lnTo>
                        </a:path>
                      </a:pathLst>
                    </a:custGeom>
                    <a:solidFill>
                      <a:srgbClr val="E5E5E5"/>
                    </a:solidFill>
                    <a:ln w="9525" cap="rnd">
                      <a:noFill/>
                      <a:round/>
                      <a:headEnd/>
                      <a:tailEnd/>
                    </a:ln>
                  </p:spPr>
                  <p:txBody>
                    <a:bodyPr/>
                    <a:lstStyle/>
                    <a:p>
                      <a:endParaRPr lang="zh-CN" altLang="en-US"/>
                    </a:p>
                  </p:txBody>
                </p:sp>
                <p:sp>
                  <p:nvSpPr>
                    <p:cNvPr id="50781" name="Freeform 52"/>
                    <p:cNvSpPr>
                      <a:spLocks/>
                    </p:cNvSpPr>
                    <p:nvPr/>
                  </p:nvSpPr>
                  <p:spPr bwMode="auto">
                    <a:xfrm>
                      <a:off x="2098" y="2977"/>
                      <a:ext cx="19" cy="22"/>
                    </a:xfrm>
                    <a:custGeom>
                      <a:avLst/>
                      <a:gdLst>
                        <a:gd name="T0" fmla="*/ 3 w 19"/>
                        <a:gd name="T1" fmla="*/ 0 h 22"/>
                        <a:gd name="T2" fmla="*/ 0 w 19"/>
                        <a:gd name="T3" fmla="*/ 20 h 22"/>
                        <a:gd name="T4" fmla="*/ 17 w 19"/>
                        <a:gd name="T5" fmla="*/ 21 h 22"/>
                        <a:gd name="T6" fmla="*/ 18 w 19"/>
                        <a:gd name="T7" fmla="*/ 11 h 22"/>
                        <a:gd name="T8" fmla="*/ 9 w 19"/>
                        <a:gd name="T9" fmla="*/ 5 h 22"/>
                        <a:gd name="T10" fmla="*/ 3 w 19"/>
                        <a:gd name="T11" fmla="*/ 0 h 22"/>
                        <a:gd name="T12" fmla="*/ 0 60000 65536"/>
                        <a:gd name="T13" fmla="*/ 0 60000 65536"/>
                        <a:gd name="T14" fmla="*/ 0 60000 65536"/>
                        <a:gd name="T15" fmla="*/ 0 60000 65536"/>
                        <a:gd name="T16" fmla="*/ 0 60000 65536"/>
                        <a:gd name="T17" fmla="*/ 0 60000 65536"/>
                        <a:gd name="T18" fmla="*/ 0 w 19"/>
                        <a:gd name="T19" fmla="*/ 0 h 22"/>
                        <a:gd name="T20" fmla="*/ 19 w 19"/>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9" h="22">
                          <a:moveTo>
                            <a:pt x="3" y="0"/>
                          </a:moveTo>
                          <a:lnTo>
                            <a:pt x="0" y="20"/>
                          </a:lnTo>
                          <a:lnTo>
                            <a:pt x="17" y="21"/>
                          </a:lnTo>
                          <a:lnTo>
                            <a:pt x="18" y="11"/>
                          </a:lnTo>
                          <a:lnTo>
                            <a:pt x="9" y="5"/>
                          </a:lnTo>
                          <a:lnTo>
                            <a:pt x="3" y="0"/>
                          </a:lnTo>
                        </a:path>
                      </a:pathLst>
                    </a:custGeom>
                    <a:solidFill>
                      <a:srgbClr val="4C4C4C"/>
                    </a:solidFill>
                    <a:ln w="9525" cap="rnd">
                      <a:noFill/>
                      <a:round/>
                      <a:headEnd/>
                      <a:tailEnd/>
                    </a:ln>
                  </p:spPr>
                  <p:txBody>
                    <a:bodyPr/>
                    <a:lstStyle/>
                    <a:p>
                      <a:endParaRPr lang="zh-CN" altLang="en-US"/>
                    </a:p>
                  </p:txBody>
                </p:sp>
                <p:sp>
                  <p:nvSpPr>
                    <p:cNvPr id="50782" name="Freeform 53"/>
                    <p:cNvSpPr>
                      <a:spLocks/>
                    </p:cNvSpPr>
                    <p:nvPr/>
                  </p:nvSpPr>
                  <p:spPr bwMode="auto">
                    <a:xfrm>
                      <a:off x="2123" y="2535"/>
                      <a:ext cx="218" cy="712"/>
                    </a:xfrm>
                    <a:custGeom>
                      <a:avLst/>
                      <a:gdLst>
                        <a:gd name="T0" fmla="*/ 217 w 218"/>
                        <a:gd name="T1" fmla="*/ 596 h 712"/>
                        <a:gd name="T2" fmla="*/ 200 w 218"/>
                        <a:gd name="T3" fmla="*/ 413 h 712"/>
                        <a:gd name="T4" fmla="*/ 206 w 218"/>
                        <a:gd name="T5" fmla="*/ 405 h 712"/>
                        <a:gd name="T6" fmla="*/ 210 w 218"/>
                        <a:gd name="T7" fmla="*/ 399 h 712"/>
                        <a:gd name="T8" fmla="*/ 207 w 218"/>
                        <a:gd name="T9" fmla="*/ 377 h 712"/>
                        <a:gd name="T10" fmla="*/ 208 w 218"/>
                        <a:gd name="T11" fmla="*/ 294 h 712"/>
                        <a:gd name="T12" fmla="*/ 205 w 218"/>
                        <a:gd name="T13" fmla="*/ 234 h 712"/>
                        <a:gd name="T14" fmla="*/ 195 w 218"/>
                        <a:gd name="T15" fmla="*/ 165 h 712"/>
                        <a:gd name="T16" fmla="*/ 172 w 218"/>
                        <a:gd name="T17" fmla="*/ 136 h 712"/>
                        <a:gd name="T18" fmla="*/ 141 w 218"/>
                        <a:gd name="T19" fmla="*/ 114 h 712"/>
                        <a:gd name="T20" fmla="*/ 125 w 218"/>
                        <a:gd name="T21" fmla="*/ 104 h 712"/>
                        <a:gd name="T22" fmla="*/ 137 w 218"/>
                        <a:gd name="T23" fmla="*/ 63 h 712"/>
                        <a:gd name="T24" fmla="*/ 140 w 218"/>
                        <a:gd name="T25" fmla="*/ 49 h 712"/>
                        <a:gd name="T26" fmla="*/ 137 w 218"/>
                        <a:gd name="T27" fmla="*/ 28 h 712"/>
                        <a:gd name="T28" fmla="*/ 126 w 218"/>
                        <a:gd name="T29" fmla="*/ 12 h 712"/>
                        <a:gd name="T30" fmla="*/ 120 w 218"/>
                        <a:gd name="T31" fmla="*/ 2 h 712"/>
                        <a:gd name="T32" fmla="*/ 99 w 218"/>
                        <a:gd name="T33" fmla="*/ 0 h 712"/>
                        <a:gd name="T34" fmla="*/ 76 w 218"/>
                        <a:gd name="T35" fmla="*/ 1 h 712"/>
                        <a:gd name="T36" fmla="*/ 71 w 218"/>
                        <a:gd name="T37" fmla="*/ 8 h 712"/>
                        <a:gd name="T38" fmla="*/ 59 w 218"/>
                        <a:gd name="T39" fmla="*/ 20 h 712"/>
                        <a:gd name="T40" fmla="*/ 56 w 218"/>
                        <a:gd name="T41" fmla="*/ 41 h 712"/>
                        <a:gd name="T42" fmla="*/ 60 w 218"/>
                        <a:gd name="T43" fmla="*/ 58 h 712"/>
                        <a:gd name="T44" fmla="*/ 77 w 218"/>
                        <a:gd name="T45" fmla="*/ 104 h 712"/>
                        <a:gd name="T46" fmla="*/ 58 w 218"/>
                        <a:gd name="T47" fmla="*/ 115 h 712"/>
                        <a:gd name="T48" fmla="*/ 26 w 218"/>
                        <a:gd name="T49" fmla="*/ 138 h 712"/>
                        <a:gd name="T50" fmla="*/ 17 w 218"/>
                        <a:gd name="T51" fmla="*/ 155 h 712"/>
                        <a:gd name="T52" fmla="*/ 10 w 218"/>
                        <a:gd name="T53" fmla="*/ 210 h 712"/>
                        <a:gd name="T54" fmla="*/ 3 w 218"/>
                        <a:gd name="T55" fmla="*/ 267 h 712"/>
                        <a:gd name="T56" fmla="*/ 1 w 218"/>
                        <a:gd name="T57" fmla="*/ 296 h 712"/>
                        <a:gd name="T58" fmla="*/ 0 w 218"/>
                        <a:gd name="T59" fmla="*/ 351 h 712"/>
                        <a:gd name="T60" fmla="*/ 3 w 218"/>
                        <a:gd name="T61" fmla="*/ 399 h 712"/>
                        <a:gd name="T62" fmla="*/ 13 w 218"/>
                        <a:gd name="T63" fmla="*/ 408 h 712"/>
                        <a:gd name="T64" fmla="*/ 24 w 218"/>
                        <a:gd name="T65" fmla="*/ 409 h 712"/>
                        <a:gd name="T66" fmla="*/ 15 w 218"/>
                        <a:gd name="T67" fmla="*/ 391 h 712"/>
                        <a:gd name="T68" fmla="*/ 63 w 218"/>
                        <a:gd name="T69" fmla="*/ 661 h 712"/>
                        <a:gd name="T70" fmla="*/ 71 w 218"/>
                        <a:gd name="T71" fmla="*/ 708 h 712"/>
                        <a:gd name="T72" fmla="*/ 107 w 218"/>
                        <a:gd name="T73" fmla="*/ 689 h 712"/>
                        <a:gd name="T74" fmla="*/ 127 w 218"/>
                        <a:gd name="T75" fmla="*/ 701 h 712"/>
                        <a:gd name="T76" fmla="*/ 146 w 218"/>
                        <a:gd name="T77" fmla="*/ 710 h 712"/>
                        <a:gd name="T78" fmla="*/ 160 w 218"/>
                        <a:gd name="T79" fmla="*/ 710 h 712"/>
                        <a:gd name="T80" fmla="*/ 172 w 218"/>
                        <a:gd name="T81" fmla="*/ 707 h 712"/>
                        <a:gd name="T82" fmla="*/ 167 w 218"/>
                        <a:gd name="T83" fmla="*/ 679 h 712"/>
                        <a:gd name="T84" fmla="*/ 176 w 218"/>
                        <a:gd name="T85" fmla="*/ 389 h 712"/>
                        <a:gd name="T86" fmla="*/ 182 w 218"/>
                        <a:gd name="T87" fmla="*/ 404 h 712"/>
                        <a:gd name="T88" fmla="*/ 184 w 218"/>
                        <a:gd name="T89" fmla="*/ 406 h 712"/>
                        <a:gd name="T90" fmla="*/ 187 w 218"/>
                        <a:gd name="T91" fmla="*/ 410 h 712"/>
                        <a:gd name="T92" fmla="*/ 174 w 218"/>
                        <a:gd name="T93" fmla="*/ 426 h 7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8"/>
                        <a:gd name="T142" fmla="*/ 0 h 712"/>
                        <a:gd name="T143" fmla="*/ 218 w 218"/>
                        <a:gd name="T144" fmla="*/ 712 h 7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8" h="712">
                          <a:moveTo>
                            <a:pt x="174" y="426"/>
                          </a:moveTo>
                          <a:lnTo>
                            <a:pt x="174" y="596"/>
                          </a:lnTo>
                          <a:lnTo>
                            <a:pt x="217" y="596"/>
                          </a:lnTo>
                          <a:lnTo>
                            <a:pt x="217" y="426"/>
                          </a:lnTo>
                          <a:lnTo>
                            <a:pt x="200" y="426"/>
                          </a:lnTo>
                          <a:lnTo>
                            <a:pt x="200" y="413"/>
                          </a:lnTo>
                          <a:lnTo>
                            <a:pt x="202" y="410"/>
                          </a:lnTo>
                          <a:lnTo>
                            <a:pt x="204" y="408"/>
                          </a:lnTo>
                          <a:lnTo>
                            <a:pt x="206" y="405"/>
                          </a:lnTo>
                          <a:lnTo>
                            <a:pt x="208" y="403"/>
                          </a:lnTo>
                          <a:lnTo>
                            <a:pt x="209" y="401"/>
                          </a:lnTo>
                          <a:lnTo>
                            <a:pt x="210" y="399"/>
                          </a:lnTo>
                          <a:lnTo>
                            <a:pt x="211" y="397"/>
                          </a:lnTo>
                          <a:lnTo>
                            <a:pt x="207" y="377"/>
                          </a:lnTo>
                          <a:lnTo>
                            <a:pt x="208" y="300"/>
                          </a:lnTo>
                          <a:lnTo>
                            <a:pt x="208" y="294"/>
                          </a:lnTo>
                          <a:lnTo>
                            <a:pt x="208" y="280"/>
                          </a:lnTo>
                          <a:lnTo>
                            <a:pt x="206" y="259"/>
                          </a:lnTo>
                          <a:lnTo>
                            <a:pt x="205" y="234"/>
                          </a:lnTo>
                          <a:lnTo>
                            <a:pt x="202" y="209"/>
                          </a:lnTo>
                          <a:lnTo>
                            <a:pt x="199" y="185"/>
                          </a:lnTo>
                          <a:lnTo>
                            <a:pt x="195" y="165"/>
                          </a:lnTo>
                          <a:lnTo>
                            <a:pt x="189" y="153"/>
                          </a:lnTo>
                          <a:lnTo>
                            <a:pt x="182" y="145"/>
                          </a:lnTo>
                          <a:lnTo>
                            <a:pt x="172" y="136"/>
                          </a:lnTo>
                          <a:lnTo>
                            <a:pt x="162" y="128"/>
                          </a:lnTo>
                          <a:lnTo>
                            <a:pt x="151" y="120"/>
                          </a:lnTo>
                          <a:lnTo>
                            <a:pt x="141" y="114"/>
                          </a:lnTo>
                          <a:lnTo>
                            <a:pt x="132" y="109"/>
                          </a:lnTo>
                          <a:lnTo>
                            <a:pt x="126" y="105"/>
                          </a:lnTo>
                          <a:lnTo>
                            <a:pt x="125" y="104"/>
                          </a:lnTo>
                          <a:lnTo>
                            <a:pt x="126" y="86"/>
                          </a:lnTo>
                          <a:lnTo>
                            <a:pt x="137" y="64"/>
                          </a:lnTo>
                          <a:lnTo>
                            <a:pt x="137" y="63"/>
                          </a:lnTo>
                          <a:lnTo>
                            <a:pt x="138" y="60"/>
                          </a:lnTo>
                          <a:lnTo>
                            <a:pt x="139" y="55"/>
                          </a:lnTo>
                          <a:lnTo>
                            <a:pt x="140" y="49"/>
                          </a:lnTo>
                          <a:lnTo>
                            <a:pt x="140" y="42"/>
                          </a:lnTo>
                          <a:lnTo>
                            <a:pt x="139" y="35"/>
                          </a:lnTo>
                          <a:lnTo>
                            <a:pt x="137" y="28"/>
                          </a:lnTo>
                          <a:lnTo>
                            <a:pt x="133" y="21"/>
                          </a:lnTo>
                          <a:lnTo>
                            <a:pt x="129" y="17"/>
                          </a:lnTo>
                          <a:lnTo>
                            <a:pt x="126" y="12"/>
                          </a:lnTo>
                          <a:lnTo>
                            <a:pt x="125" y="8"/>
                          </a:lnTo>
                          <a:lnTo>
                            <a:pt x="123" y="5"/>
                          </a:lnTo>
                          <a:lnTo>
                            <a:pt x="120" y="2"/>
                          </a:lnTo>
                          <a:lnTo>
                            <a:pt x="116" y="0"/>
                          </a:lnTo>
                          <a:lnTo>
                            <a:pt x="109" y="0"/>
                          </a:lnTo>
                          <a:lnTo>
                            <a:pt x="99" y="0"/>
                          </a:lnTo>
                          <a:lnTo>
                            <a:pt x="88" y="0"/>
                          </a:lnTo>
                          <a:lnTo>
                            <a:pt x="80" y="0"/>
                          </a:lnTo>
                          <a:lnTo>
                            <a:pt x="76" y="1"/>
                          </a:lnTo>
                          <a:lnTo>
                            <a:pt x="74" y="3"/>
                          </a:lnTo>
                          <a:lnTo>
                            <a:pt x="72" y="5"/>
                          </a:lnTo>
                          <a:lnTo>
                            <a:pt x="71" y="8"/>
                          </a:lnTo>
                          <a:lnTo>
                            <a:pt x="68" y="11"/>
                          </a:lnTo>
                          <a:lnTo>
                            <a:pt x="63" y="16"/>
                          </a:lnTo>
                          <a:lnTo>
                            <a:pt x="59" y="20"/>
                          </a:lnTo>
                          <a:lnTo>
                            <a:pt x="56" y="26"/>
                          </a:lnTo>
                          <a:lnTo>
                            <a:pt x="56" y="34"/>
                          </a:lnTo>
                          <a:lnTo>
                            <a:pt x="56" y="41"/>
                          </a:lnTo>
                          <a:lnTo>
                            <a:pt x="58" y="49"/>
                          </a:lnTo>
                          <a:lnTo>
                            <a:pt x="59" y="55"/>
                          </a:lnTo>
                          <a:lnTo>
                            <a:pt x="60" y="58"/>
                          </a:lnTo>
                          <a:lnTo>
                            <a:pt x="61" y="59"/>
                          </a:lnTo>
                          <a:lnTo>
                            <a:pt x="62" y="90"/>
                          </a:lnTo>
                          <a:lnTo>
                            <a:pt x="77" y="104"/>
                          </a:lnTo>
                          <a:lnTo>
                            <a:pt x="74" y="105"/>
                          </a:lnTo>
                          <a:lnTo>
                            <a:pt x="68" y="110"/>
                          </a:lnTo>
                          <a:lnTo>
                            <a:pt x="58" y="115"/>
                          </a:lnTo>
                          <a:lnTo>
                            <a:pt x="47" y="123"/>
                          </a:lnTo>
                          <a:lnTo>
                            <a:pt x="36" y="131"/>
                          </a:lnTo>
                          <a:lnTo>
                            <a:pt x="26" y="138"/>
                          </a:lnTo>
                          <a:lnTo>
                            <a:pt x="19" y="144"/>
                          </a:lnTo>
                          <a:lnTo>
                            <a:pt x="17" y="148"/>
                          </a:lnTo>
                          <a:lnTo>
                            <a:pt x="17" y="155"/>
                          </a:lnTo>
                          <a:lnTo>
                            <a:pt x="15" y="170"/>
                          </a:lnTo>
                          <a:lnTo>
                            <a:pt x="12" y="188"/>
                          </a:lnTo>
                          <a:lnTo>
                            <a:pt x="10" y="210"/>
                          </a:lnTo>
                          <a:lnTo>
                            <a:pt x="7" y="230"/>
                          </a:lnTo>
                          <a:lnTo>
                            <a:pt x="5" y="250"/>
                          </a:lnTo>
                          <a:lnTo>
                            <a:pt x="3" y="267"/>
                          </a:lnTo>
                          <a:lnTo>
                            <a:pt x="3" y="276"/>
                          </a:lnTo>
                          <a:lnTo>
                            <a:pt x="2" y="284"/>
                          </a:lnTo>
                          <a:lnTo>
                            <a:pt x="1" y="296"/>
                          </a:lnTo>
                          <a:lnTo>
                            <a:pt x="1" y="313"/>
                          </a:lnTo>
                          <a:lnTo>
                            <a:pt x="0" y="332"/>
                          </a:lnTo>
                          <a:lnTo>
                            <a:pt x="0" y="351"/>
                          </a:lnTo>
                          <a:lnTo>
                            <a:pt x="0" y="370"/>
                          </a:lnTo>
                          <a:lnTo>
                            <a:pt x="1" y="386"/>
                          </a:lnTo>
                          <a:lnTo>
                            <a:pt x="3" y="399"/>
                          </a:lnTo>
                          <a:lnTo>
                            <a:pt x="6" y="403"/>
                          </a:lnTo>
                          <a:lnTo>
                            <a:pt x="9" y="406"/>
                          </a:lnTo>
                          <a:lnTo>
                            <a:pt x="13" y="408"/>
                          </a:lnTo>
                          <a:lnTo>
                            <a:pt x="17" y="409"/>
                          </a:lnTo>
                          <a:lnTo>
                            <a:pt x="20" y="409"/>
                          </a:lnTo>
                          <a:lnTo>
                            <a:pt x="24" y="409"/>
                          </a:lnTo>
                          <a:lnTo>
                            <a:pt x="26" y="409"/>
                          </a:lnTo>
                          <a:lnTo>
                            <a:pt x="27" y="409"/>
                          </a:lnTo>
                          <a:lnTo>
                            <a:pt x="15" y="391"/>
                          </a:lnTo>
                          <a:lnTo>
                            <a:pt x="35" y="261"/>
                          </a:lnTo>
                          <a:lnTo>
                            <a:pt x="34" y="401"/>
                          </a:lnTo>
                          <a:lnTo>
                            <a:pt x="63" y="661"/>
                          </a:lnTo>
                          <a:lnTo>
                            <a:pt x="39" y="691"/>
                          </a:lnTo>
                          <a:lnTo>
                            <a:pt x="35" y="710"/>
                          </a:lnTo>
                          <a:lnTo>
                            <a:pt x="71" y="708"/>
                          </a:lnTo>
                          <a:lnTo>
                            <a:pt x="101" y="686"/>
                          </a:lnTo>
                          <a:lnTo>
                            <a:pt x="102" y="687"/>
                          </a:lnTo>
                          <a:lnTo>
                            <a:pt x="107" y="689"/>
                          </a:lnTo>
                          <a:lnTo>
                            <a:pt x="112" y="692"/>
                          </a:lnTo>
                          <a:lnTo>
                            <a:pt x="120" y="696"/>
                          </a:lnTo>
                          <a:lnTo>
                            <a:pt x="127" y="701"/>
                          </a:lnTo>
                          <a:lnTo>
                            <a:pt x="135" y="705"/>
                          </a:lnTo>
                          <a:lnTo>
                            <a:pt x="142" y="708"/>
                          </a:lnTo>
                          <a:lnTo>
                            <a:pt x="146" y="710"/>
                          </a:lnTo>
                          <a:lnTo>
                            <a:pt x="151" y="711"/>
                          </a:lnTo>
                          <a:lnTo>
                            <a:pt x="156" y="711"/>
                          </a:lnTo>
                          <a:lnTo>
                            <a:pt x="160" y="710"/>
                          </a:lnTo>
                          <a:lnTo>
                            <a:pt x="164" y="709"/>
                          </a:lnTo>
                          <a:lnTo>
                            <a:pt x="169" y="708"/>
                          </a:lnTo>
                          <a:lnTo>
                            <a:pt x="172" y="707"/>
                          </a:lnTo>
                          <a:lnTo>
                            <a:pt x="174" y="706"/>
                          </a:lnTo>
                          <a:lnTo>
                            <a:pt x="175" y="706"/>
                          </a:lnTo>
                          <a:lnTo>
                            <a:pt x="167" y="679"/>
                          </a:lnTo>
                          <a:lnTo>
                            <a:pt x="141" y="664"/>
                          </a:lnTo>
                          <a:lnTo>
                            <a:pt x="165" y="417"/>
                          </a:lnTo>
                          <a:lnTo>
                            <a:pt x="176" y="389"/>
                          </a:lnTo>
                          <a:lnTo>
                            <a:pt x="162" y="249"/>
                          </a:lnTo>
                          <a:lnTo>
                            <a:pt x="191" y="393"/>
                          </a:lnTo>
                          <a:lnTo>
                            <a:pt x="182" y="404"/>
                          </a:lnTo>
                          <a:lnTo>
                            <a:pt x="183" y="405"/>
                          </a:lnTo>
                          <a:lnTo>
                            <a:pt x="183" y="406"/>
                          </a:lnTo>
                          <a:lnTo>
                            <a:pt x="184" y="406"/>
                          </a:lnTo>
                          <a:lnTo>
                            <a:pt x="185" y="408"/>
                          </a:lnTo>
                          <a:lnTo>
                            <a:pt x="186" y="409"/>
                          </a:lnTo>
                          <a:lnTo>
                            <a:pt x="187" y="410"/>
                          </a:lnTo>
                          <a:lnTo>
                            <a:pt x="189" y="411"/>
                          </a:lnTo>
                          <a:lnTo>
                            <a:pt x="189" y="426"/>
                          </a:lnTo>
                          <a:lnTo>
                            <a:pt x="174" y="426"/>
                          </a:lnTo>
                        </a:path>
                      </a:pathLst>
                    </a:custGeom>
                    <a:solidFill>
                      <a:srgbClr val="000000"/>
                    </a:solidFill>
                    <a:ln w="9525" cap="rnd">
                      <a:noFill/>
                      <a:round/>
                      <a:headEnd/>
                      <a:tailEnd/>
                    </a:ln>
                  </p:spPr>
                  <p:txBody>
                    <a:bodyPr/>
                    <a:lstStyle/>
                    <a:p>
                      <a:endParaRPr lang="zh-CN" altLang="en-US"/>
                    </a:p>
                  </p:txBody>
                </p:sp>
                <p:sp>
                  <p:nvSpPr>
                    <p:cNvPr id="50783" name="Freeform 54"/>
                    <p:cNvSpPr>
                      <a:spLocks/>
                    </p:cNvSpPr>
                    <p:nvPr/>
                  </p:nvSpPr>
                  <p:spPr bwMode="auto">
                    <a:xfrm>
                      <a:off x="2134" y="2543"/>
                      <a:ext cx="219" cy="711"/>
                    </a:xfrm>
                    <a:custGeom>
                      <a:avLst/>
                      <a:gdLst>
                        <a:gd name="T0" fmla="*/ 218 w 219"/>
                        <a:gd name="T1" fmla="*/ 596 h 711"/>
                        <a:gd name="T2" fmla="*/ 201 w 219"/>
                        <a:gd name="T3" fmla="*/ 412 h 711"/>
                        <a:gd name="T4" fmla="*/ 206 w 219"/>
                        <a:gd name="T5" fmla="*/ 406 h 711"/>
                        <a:gd name="T6" fmla="*/ 210 w 219"/>
                        <a:gd name="T7" fmla="*/ 398 h 711"/>
                        <a:gd name="T8" fmla="*/ 207 w 219"/>
                        <a:gd name="T9" fmla="*/ 376 h 711"/>
                        <a:gd name="T10" fmla="*/ 208 w 219"/>
                        <a:gd name="T11" fmla="*/ 295 h 711"/>
                        <a:gd name="T12" fmla="*/ 205 w 219"/>
                        <a:gd name="T13" fmla="*/ 235 h 711"/>
                        <a:gd name="T14" fmla="*/ 195 w 219"/>
                        <a:gd name="T15" fmla="*/ 166 h 711"/>
                        <a:gd name="T16" fmla="*/ 173 w 219"/>
                        <a:gd name="T17" fmla="*/ 136 h 711"/>
                        <a:gd name="T18" fmla="*/ 141 w 219"/>
                        <a:gd name="T19" fmla="*/ 114 h 711"/>
                        <a:gd name="T20" fmla="*/ 124 w 219"/>
                        <a:gd name="T21" fmla="*/ 104 h 711"/>
                        <a:gd name="T22" fmla="*/ 138 w 219"/>
                        <a:gd name="T23" fmla="*/ 64 h 711"/>
                        <a:gd name="T24" fmla="*/ 139 w 219"/>
                        <a:gd name="T25" fmla="*/ 49 h 711"/>
                        <a:gd name="T26" fmla="*/ 137 w 219"/>
                        <a:gd name="T27" fmla="*/ 28 h 711"/>
                        <a:gd name="T28" fmla="*/ 126 w 219"/>
                        <a:gd name="T29" fmla="*/ 12 h 711"/>
                        <a:gd name="T30" fmla="*/ 120 w 219"/>
                        <a:gd name="T31" fmla="*/ 3 h 711"/>
                        <a:gd name="T32" fmla="*/ 99 w 219"/>
                        <a:gd name="T33" fmla="*/ 0 h 711"/>
                        <a:gd name="T34" fmla="*/ 76 w 219"/>
                        <a:gd name="T35" fmla="*/ 2 h 711"/>
                        <a:gd name="T36" fmla="*/ 71 w 219"/>
                        <a:gd name="T37" fmla="*/ 8 h 711"/>
                        <a:gd name="T38" fmla="*/ 59 w 219"/>
                        <a:gd name="T39" fmla="*/ 21 h 711"/>
                        <a:gd name="T40" fmla="*/ 57 w 219"/>
                        <a:gd name="T41" fmla="*/ 41 h 711"/>
                        <a:gd name="T42" fmla="*/ 59 w 219"/>
                        <a:gd name="T43" fmla="*/ 58 h 711"/>
                        <a:gd name="T44" fmla="*/ 77 w 219"/>
                        <a:gd name="T45" fmla="*/ 104 h 711"/>
                        <a:gd name="T46" fmla="*/ 58 w 219"/>
                        <a:gd name="T47" fmla="*/ 116 h 711"/>
                        <a:gd name="T48" fmla="*/ 25 w 219"/>
                        <a:gd name="T49" fmla="*/ 138 h 711"/>
                        <a:gd name="T50" fmla="*/ 16 w 219"/>
                        <a:gd name="T51" fmla="*/ 155 h 711"/>
                        <a:gd name="T52" fmla="*/ 9 w 219"/>
                        <a:gd name="T53" fmla="*/ 209 h 711"/>
                        <a:gd name="T54" fmla="*/ 2 w 219"/>
                        <a:gd name="T55" fmla="*/ 266 h 711"/>
                        <a:gd name="T56" fmla="*/ 0 w 219"/>
                        <a:gd name="T57" fmla="*/ 297 h 711"/>
                        <a:gd name="T58" fmla="*/ 0 w 219"/>
                        <a:gd name="T59" fmla="*/ 352 h 711"/>
                        <a:gd name="T60" fmla="*/ 2 w 219"/>
                        <a:gd name="T61" fmla="*/ 399 h 711"/>
                        <a:gd name="T62" fmla="*/ 12 w 219"/>
                        <a:gd name="T63" fmla="*/ 408 h 711"/>
                        <a:gd name="T64" fmla="*/ 23 w 219"/>
                        <a:gd name="T65" fmla="*/ 409 h 711"/>
                        <a:gd name="T66" fmla="*/ 14 w 219"/>
                        <a:gd name="T67" fmla="*/ 391 h 711"/>
                        <a:gd name="T68" fmla="*/ 62 w 219"/>
                        <a:gd name="T69" fmla="*/ 661 h 711"/>
                        <a:gd name="T70" fmla="*/ 71 w 219"/>
                        <a:gd name="T71" fmla="*/ 707 h 711"/>
                        <a:gd name="T72" fmla="*/ 106 w 219"/>
                        <a:gd name="T73" fmla="*/ 689 h 711"/>
                        <a:gd name="T74" fmla="*/ 127 w 219"/>
                        <a:gd name="T75" fmla="*/ 700 h 711"/>
                        <a:gd name="T76" fmla="*/ 147 w 219"/>
                        <a:gd name="T77" fmla="*/ 710 h 711"/>
                        <a:gd name="T78" fmla="*/ 160 w 219"/>
                        <a:gd name="T79" fmla="*/ 710 h 711"/>
                        <a:gd name="T80" fmla="*/ 172 w 219"/>
                        <a:gd name="T81" fmla="*/ 706 h 711"/>
                        <a:gd name="T82" fmla="*/ 167 w 219"/>
                        <a:gd name="T83" fmla="*/ 679 h 711"/>
                        <a:gd name="T84" fmla="*/ 176 w 219"/>
                        <a:gd name="T85" fmla="*/ 389 h 711"/>
                        <a:gd name="T86" fmla="*/ 183 w 219"/>
                        <a:gd name="T87" fmla="*/ 405 h 711"/>
                        <a:gd name="T88" fmla="*/ 184 w 219"/>
                        <a:gd name="T89" fmla="*/ 406 h 711"/>
                        <a:gd name="T90" fmla="*/ 187 w 219"/>
                        <a:gd name="T91" fmla="*/ 409 h 711"/>
                        <a:gd name="T92" fmla="*/ 189 w 219"/>
                        <a:gd name="T93" fmla="*/ 426 h 7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9"/>
                        <a:gd name="T142" fmla="*/ 0 h 711"/>
                        <a:gd name="T143" fmla="*/ 219 w 219"/>
                        <a:gd name="T144" fmla="*/ 711 h 71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9" h="711">
                          <a:moveTo>
                            <a:pt x="174" y="426"/>
                          </a:moveTo>
                          <a:lnTo>
                            <a:pt x="174" y="596"/>
                          </a:lnTo>
                          <a:lnTo>
                            <a:pt x="218" y="596"/>
                          </a:lnTo>
                          <a:lnTo>
                            <a:pt x="218" y="426"/>
                          </a:lnTo>
                          <a:lnTo>
                            <a:pt x="201" y="426"/>
                          </a:lnTo>
                          <a:lnTo>
                            <a:pt x="201" y="412"/>
                          </a:lnTo>
                          <a:lnTo>
                            <a:pt x="202" y="411"/>
                          </a:lnTo>
                          <a:lnTo>
                            <a:pt x="205" y="408"/>
                          </a:lnTo>
                          <a:lnTo>
                            <a:pt x="206" y="406"/>
                          </a:lnTo>
                          <a:lnTo>
                            <a:pt x="208" y="403"/>
                          </a:lnTo>
                          <a:lnTo>
                            <a:pt x="209" y="400"/>
                          </a:lnTo>
                          <a:lnTo>
                            <a:pt x="210" y="398"/>
                          </a:lnTo>
                          <a:lnTo>
                            <a:pt x="211" y="397"/>
                          </a:lnTo>
                          <a:lnTo>
                            <a:pt x="211" y="396"/>
                          </a:lnTo>
                          <a:lnTo>
                            <a:pt x="207" y="376"/>
                          </a:lnTo>
                          <a:lnTo>
                            <a:pt x="208" y="299"/>
                          </a:lnTo>
                          <a:lnTo>
                            <a:pt x="208" y="295"/>
                          </a:lnTo>
                          <a:lnTo>
                            <a:pt x="208" y="280"/>
                          </a:lnTo>
                          <a:lnTo>
                            <a:pt x="207" y="259"/>
                          </a:lnTo>
                          <a:lnTo>
                            <a:pt x="205" y="235"/>
                          </a:lnTo>
                          <a:lnTo>
                            <a:pt x="202" y="209"/>
                          </a:lnTo>
                          <a:lnTo>
                            <a:pt x="199" y="185"/>
                          </a:lnTo>
                          <a:lnTo>
                            <a:pt x="195" y="166"/>
                          </a:lnTo>
                          <a:lnTo>
                            <a:pt x="190" y="152"/>
                          </a:lnTo>
                          <a:lnTo>
                            <a:pt x="182" y="145"/>
                          </a:lnTo>
                          <a:lnTo>
                            <a:pt x="173" y="136"/>
                          </a:lnTo>
                          <a:lnTo>
                            <a:pt x="161" y="128"/>
                          </a:lnTo>
                          <a:lnTo>
                            <a:pt x="151" y="120"/>
                          </a:lnTo>
                          <a:lnTo>
                            <a:pt x="141" y="114"/>
                          </a:lnTo>
                          <a:lnTo>
                            <a:pt x="133" y="109"/>
                          </a:lnTo>
                          <a:lnTo>
                            <a:pt x="127" y="106"/>
                          </a:lnTo>
                          <a:lnTo>
                            <a:pt x="124" y="104"/>
                          </a:lnTo>
                          <a:lnTo>
                            <a:pt x="127" y="86"/>
                          </a:lnTo>
                          <a:lnTo>
                            <a:pt x="137" y="65"/>
                          </a:lnTo>
                          <a:lnTo>
                            <a:pt x="138" y="64"/>
                          </a:lnTo>
                          <a:lnTo>
                            <a:pt x="138" y="60"/>
                          </a:lnTo>
                          <a:lnTo>
                            <a:pt x="139" y="56"/>
                          </a:lnTo>
                          <a:lnTo>
                            <a:pt x="139" y="49"/>
                          </a:lnTo>
                          <a:lnTo>
                            <a:pt x="139" y="42"/>
                          </a:lnTo>
                          <a:lnTo>
                            <a:pt x="138" y="36"/>
                          </a:lnTo>
                          <a:lnTo>
                            <a:pt x="137" y="28"/>
                          </a:lnTo>
                          <a:lnTo>
                            <a:pt x="133" y="22"/>
                          </a:lnTo>
                          <a:lnTo>
                            <a:pt x="129" y="17"/>
                          </a:lnTo>
                          <a:lnTo>
                            <a:pt x="126" y="12"/>
                          </a:lnTo>
                          <a:lnTo>
                            <a:pt x="124" y="8"/>
                          </a:lnTo>
                          <a:lnTo>
                            <a:pt x="123" y="5"/>
                          </a:lnTo>
                          <a:lnTo>
                            <a:pt x="120" y="3"/>
                          </a:lnTo>
                          <a:lnTo>
                            <a:pt x="116" y="1"/>
                          </a:lnTo>
                          <a:lnTo>
                            <a:pt x="109" y="0"/>
                          </a:lnTo>
                          <a:lnTo>
                            <a:pt x="99" y="0"/>
                          </a:lnTo>
                          <a:lnTo>
                            <a:pt x="87" y="0"/>
                          </a:lnTo>
                          <a:lnTo>
                            <a:pt x="80" y="0"/>
                          </a:lnTo>
                          <a:lnTo>
                            <a:pt x="76" y="2"/>
                          </a:lnTo>
                          <a:lnTo>
                            <a:pt x="74" y="3"/>
                          </a:lnTo>
                          <a:lnTo>
                            <a:pt x="72" y="5"/>
                          </a:lnTo>
                          <a:lnTo>
                            <a:pt x="71" y="8"/>
                          </a:lnTo>
                          <a:lnTo>
                            <a:pt x="67" y="12"/>
                          </a:lnTo>
                          <a:lnTo>
                            <a:pt x="62" y="16"/>
                          </a:lnTo>
                          <a:lnTo>
                            <a:pt x="59" y="21"/>
                          </a:lnTo>
                          <a:lnTo>
                            <a:pt x="57" y="27"/>
                          </a:lnTo>
                          <a:lnTo>
                            <a:pt x="56" y="35"/>
                          </a:lnTo>
                          <a:lnTo>
                            <a:pt x="57" y="41"/>
                          </a:lnTo>
                          <a:lnTo>
                            <a:pt x="58" y="49"/>
                          </a:lnTo>
                          <a:lnTo>
                            <a:pt x="59" y="55"/>
                          </a:lnTo>
                          <a:lnTo>
                            <a:pt x="59" y="58"/>
                          </a:lnTo>
                          <a:lnTo>
                            <a:pt x="60" y="60"/>
                          </a:lnTo>
                          <a:lnTo>
                            <a:pt x="61" y="90"/>
                          </a:lnTo>
                          <a:lnTo>
                            <a:pt x="77" y="104"/>
                          </a:lnTo>
                          <a:lnTo>
                            <a:pt x="74" y="106"/>
                          </a:lnTo>
                          <a:lnTo>
                            <a:pt x="67" y="110"/>
                          </a:lnTo>
                          <a:lnTo>
                            <a:pt x="58" y="116"/>
                          </a:lnTo>
                          <a:lnTo>
                            <a:pt x="46" y="123"/>
                          </a:lnTo>
                          <a:lnTo>
                            <a:pt x="36" y="130"/>
                          </a:lnTo>
                          <a:lnTo>
                            <a:pt x="25" y="138"/>
                          </a:lnTo>
                          <a:lnTo>
                            <a:pt x="19" y="144"/>
                          </a:lnTo>
                          <a:lnTo>
                            <a:pt x="17" y="149"/>
                          </a:lnTo>
                          <a:lnTo>
                            <a:pt x="16" y="155"/>
                          </a:lnTo>
                          <a:lnTo>
                            <a:pt x="14" y="169"/>
                          </a:lnTo>
                          <a:lnTo>
                            <a:pt x="12" y="188"/>
                          </a:lnTo>
                          <a:lnTo>
                            <a:pt x="9" y="209"/>
                          </a:lnTo>
                          <a:lnTo>
                            <a:pt x="6" y="231"/>
                          </a:lnTo>
                          <a:lnTo>
                            <a:pt x="4" y="251"/>
                          </a:lnTo>
                          <a:lnTo>
                            <a:pt x="2" y="266"/>
                          </a:lnTo>
                          <a:lnTo>
                            <a:pt x="2" y="277"/>
                          </a:lnTo>
                          <a:lnTo>
                            <a:pt x="1" y="283"/>
                          </a:lnTo>
                          <a:lnTo>
                            <a:pt x="0" y="297"/>
                          </a:lnTo>
                          <a:lnTo>
                            <a:pt x="0" y="313"/>
                          </a:lnTo>
                          <a:lnTo>
                            <a:pt x="0" y="332"/>
                          </a:lnTo>
                          <a:lnTo>
                            <a:pt x="0" y="352"/>
                          </a:lnTo>
                          <a:lnTo>
                            <a:pt x="0" y="371"/>
                          </a:lnTo>
                          <a:lnTo>
                            <a:pt x="0" y="387"/>
                          </a:lnTo>
                          <a:lnTo>
                            <a:pt x="2" y="399"/>
                          </a:lnTo>
                          <a:lnTo>
                            <a:pt x="5" y="404"/>
                          </a:lnTo>
                          <a:lnTo>
                            <a:pt x="8" y="406"/>
                          </a:lnTo>
                          <a:lnTo>
                            <a:pt x="12" y="408"/>
                          </a:lnTo>
                          <a:lnTo>
                            <a:pt x="16" y="409"/>
                          </a:lnTo>
                          <a:lnTo>
                            <a:pt x="19" y="409"/>
                          </a:lnTo>
                          <a:lnTo>
                            <a:pt x="23" y="409"/>
                          </a:lnTo>
                          <a:lnTo>
                            <a:pt x="25" y="409"/>
                          </a:lnTo>
                          <a:lnTo>
                            <a:pt x="26" y="409"/>
                          </a:lnTo>
                          <a:lnTo>
                            <a:pt x="14" y="391"/>
                          </a:lnTo>
                          <a:lnTo>
                            <a:pt x="35" y="261"/>
                          </a:lnTo>
                          <a:lnTo>
                            <a:pt x="33" y="400"/>
                          </a:lnTo>
                          <a:lnTo>
                            <a:pt x="62" y="661"/>
                          </a:lnTo>
                          <a:lnTo>
                            <a:pt x="39" y="691"/>
                          </a:lnTo>
                          <a:lnTo>
                            <a:pt x="35" y="710"/>
                          </a:lnTo>
                          <a:lnTo>
                            <a:pt x="71" y="707"/>
                          </a:lnTo>
                          <a:lnTo>
                            <a:pt x="100" y="685"/>
                          </a:lnTo>
                          <a:lnTo>
                            <a:pt x="102" y="686"/>
                          </a:lnTo>
                          <a:lnTo>
                            <a:pt x="106" y="689"/>
                          </a:lnTo>
                          <a:lnTo>
                            <a:pt x="112" y="692"/>
                          </a:lnTo>
                          <a:lnTo>
                            <a:pt x="119" y="696"/>
                          </a:lnTo>
                          <a:lnTo>
                            <a:pt x="127" y="700"/>
                          </a:lnTo>
                          <a:lnTo>
                            <a:pt x="135" y="705"/>
                          </a:lnTo>
                          <a:lnTo>
                            <a:pt x="141" y="708"/>
                          </a:lnTo>
                          <a:lnTo>
                            <a:pt x="147" y="710"/>
                          </a:lnTo>
                          <a:lnTo>
                            <a:pt x="151" y="710"/>
                          </a:lnTo>
                          <a:lnTo>
                            <a:pt x="156" y="710"/>
                          </a:lnTo>
                          <a:lnTo>
                            <a:pt x="160" y="710"/>
                          </a:lnTo>
                          <a:lnTo>
                            <a:pt x="165" y="709"/>
                          </a:lnTo>
                          <a:lnTo>
                            <a:pt x="169" y="707"/>
                          </a:lnTo>
                          <a:lnTo>
                            <a:pt x="172" y="706"/>
                          </a:lnTo>
                          <a:lnTo>
                            <a:pt x="175" y="706"/>
                          </a:lnTo>
                          <a:lnTo>
                            <a:pt x="175" y="705"/>
                          </a:lnTo>
                          <a:lnTo>
                            <a:pt x="167" y="679"/>
                          </a:lnTo>
                          <a:lnTo>
                            <a:pt x="140" y="663"/>
                          </a:lnTo>
                          <a:lnTo>
                            <a:pt x="165" y="417"/>
                          </a:lnTo>
                          <a:lnTo>
                            <a:pt x="176" y="389"/>
                          </a:lnTo>
                          <a:lnTo>
                            <a:pt x="163" y="248"/>
                          </a:lnTo>
                          <a:lnTo>
                            <a:pt x="191" y="392"/>
                          </a:lnTo>
                          <a:lnTo>
                            <a:pt x="183" y="405"/>
                          </a:lnTo>
                          <a:lnTo>
                            <a:pt x="183" y="406"/>
                          </a:lnTo>
                          <a:lnTo>
                            <a:pt x="184" y="406"/>
                          </a:lnTo>
                          <a:lnTo>
                            <a:pt x="184" y="407"/>
                          </a:lnTo>
                          <a:lnTo>
                            <a:pt x="185" y="408"/>
                          </a:lnTo>
                          <a:lnTo>
                            <a:pt x="187" y="409"/>
                          </a:lnTo>
                          <a:lnTo>
                            <a:pt x="188" y="410"/>
                          </a:lnTo>
                          <a:lnTo>
                            <a:pt x="189" y="411"/>
                          </a:lnTo>
                          <a:lnTo>
                            <a:pt x="189" y="426"/>
                          </a:lnTo>
                          <a:lnTo>
                            <a:pt x="174" y="426"/>
                          </a:lnTo>
                        </a:path>
                      </a:pathLst>
                    </a:custGeom>
                    <a:solidFill>
                      <a:srgbClr val="FF99FF"/>
                    </a:solidFill>
                    <a:ln w="9525" cap="rnd">
                      <a:noFill/>
                      <a:round/>
                      <a:headEnd/>
                      <a:tailEnd/>
                    </a:ln>
                  </p:spPr>
                  <p:txBody>
                    <a:bodyPr/>
                    <a:lstStyle/>
                    <a:p>
                      <a:endParaRPr lang="zh-CN" altLang="en-US"/>
                    </a:p>
                  </p:txBody>
                </p:sp>
                <p:sp>
                  <p:nvSpPr>
                    <p:cNvPr id="50784" name="Freeform 55"/>
                    <p:cNvSpPr>
                      <a:spLocks/>
                    </p:cNvSpPr>
                    <p:nvPr/>
                  </p:nvSpPr>
                  <p:spPr bwMode="auto">
                    <a:xfrm>
                      <a:off x="1964" y="2651"/>
                      <a:ext cx="222" cy="725"/>
                    </a:xfrm>
                    <a:custGeom>
                      <a:avLst/>
                      <a:gdLst>
                        <a:gd name="T0" fmla="*/ 41 w 222"/>
                        <a:gd name="T1" fmla="*/ 407 h 725"/>
                        <a:gd name="T2" fmla="*/ 19 w 222"/>
                        <a:gd name="T3" fmla="*/ 299 h 725"/>
                        <a:gd name="T4" fmla="*/ 0 w 222"/>
                        <a:gd name="T5" fmla="*/ 245 h 725"/>
                        <a:gd name="T6" fmla="*/ 5 w 222"/>
                        <a:gd name="T7" fmla="*/ 224 h 725"/>
                        <a:gd name="T8" fmla="*/ 14 w 222"/>
                        <a:gd name="T9" fmla="*/ 192 h 725"/>
                        <a:gd name="T10" fmla="*/ 24 w 222"/>
                        <a:gd name="T11" fmla="*/ 163 h 725"/>
                        <a:gd name="T12" fmla="*/ 37 w 222"/>
                        <a:gd name="T13" fmla="*/ 144 h 725"/>
                        <a:gd name="T14" fmla="*/ 58 w 222"/>
                        <a:gd name="T15" fmla="*/ 128 h 725"/>
                        <a:gd name="T16" fmla="*/ 79 w 222"/>
                        <a:gd name="T17" fmla="*/ 114 h 725"/>
                        <a:gd name="T18" fmla="*/ 93 w 222"/>
                        <a:gd name="T19" fmla="*/ 105 h 725"/>
                        <a:gd name="T20" fmla="*/ 93 w 222"/>
                        <a:gd name="T21" fmla="*/ 85 h 725"/>
                        <a:gd name="T22" fmla="*/ 83 w 222"/>
                        <a:gd name="T23" fmla="*/ 63 h 725"/>
                        <a:gd name="T24" fmla="*/ 81 w 222"/>
                        <a:gd name="T25" fmla="*/ 55 h 725"/>
                        <a:gd name="T26" fmla="*/ 80 w 222"/>
                        <a:gd name="T27" fmla="*/ 41 h 725"/>
                        <a:gd name="T28" fmla="*/ 84 w 222"/>
                        <a:gd name="T29" fmla="*/ 28 h 725"/>
                        <a:gd name="T30" fmla="*/ 91 w 222"/>
                        <a:gd name="T31" fmla="*/ 16 h 725"/>
                        <a:gd name="T32" fmla="*/ 95 w 222"/>
                        <a:gd name="T33" fmla="*/ 8 h 725"/>
                        <a:gd name="T34" fmla="*/ 100 w 222"/>
                        <a:gd name="T35" fmla="*/ 2 h 725"/>
                        <a:gd name="T36" fmla="*/ 111 w 222"/>
                        <a:gd name="T37" fmla="*/ 0 h 725"/>
                        <a:gd name="T38" fmla="*/ 132 w 222"/>
                        <a:gd name="T39" fmla="*/ 0 h 725"/>
                        <a:gd name="T40" fmla="*/ 144 w 222"/>
                        <a:gd name="T41" fmla="*/ 1 h 725"/>
                        <a:gd name="T42" fmla="*/ 147 w 222"/>
                        <a:gd name="T43" fmla="*/ 5 h 725"/>
                        <a:gd name="T44" fmla="*/ 152 w 222"/>
                        <a:gd name="T45" fmla="*/ 11 h 725"/>
                        <a:gd name="T46" fmla="*/ 162 w 222"/>
                        <a:gd name="T47" fmla="*/ 20 h 725"/>
                        <a:gd name="T48" fmla="*/ 164 w 222"/>
                        <a:gd name="T49" fmla="*/ 34 h 725"/>
                        <a:gd name="T50" fmla="*/ 162 w 222"/>
                        <a:gd name="T51" fmla="*/ 48 h 725"/>
                        <a:gd name="T52" fmla="*/ 160 w 222"/>
                        <a:gd name="T53" fmla="*/ 58 h 725"/>
                        <a:gd name="T54" fmla="*/ 146 w 222"/>
                        <a:gd name="T55" fmla="*/ 92 h 725"/>
                        <a:gd name="T56" fmla="*/ 146 w 222"/>
                        <a:gd name="T57" fmla="*/ 105 h 725"/>
                        <a:gd name="T58" fmla="*/ 163 w 222"/>
                        <a:gd name="T59" fmla="*/ 115 h 725"/>
                        <a:gd name="T60" fmla="*/ 184 w 222"/>
                        <a:gd name="T61" fmla="*/ 130 h 725"/>
                        <a:gd name="T62" fmla="*/ 201 w 222"/>
                        <a:gd name="T63" fmla="*/ 144 h 725"/>
                        <a:gd name="T64" fmla="*/ 204 w 222"/>
                        <a:gd name="T65" fmla="*/ 154 h 725"/>
                        <a:gd name="T66" fmla="*/ 207 w 222"/>
                        <a:gd name="T67" fmla="*/ 188 h 725"/>
                        <a:gd name="T68" fmla="*/ 213 w 222"/>
                        <a:gd name="T69" fmla="*/ 230 h 725"/>
                        <a:gd name="T70" fmla="*/ 217 w 222"/>
                        <a:gd name="T71" fmla="*/ 266 h 725"/>
                        <a:gd name="T72" fmla="*/ 218 w 222"/>
                        <a:gd name="T73" fmla="*/ 283 h 725"/>
                        <a:gd name="T74" fmla="*/ 220 w 222"/>
                        <a:gd name="T75" fmla="*/ 312 h 725"/>
                        <a:gd name="T76" fmla="*/ 221 w 222"/>
                        <a:gd name="T77" fmla="*/ 351 h 725"/>
                        <a:gd name="T78" fmla="*/ 219 w 222"/>
                        <a:gd name="T79" fmla="*/ 386 h 725"/>
                        <a:gd name="T80" fmla="*/ 215 w 222"/>
                        <a:gd name="T81" fmla="*/ 403 h 725"/>
                        <a:gd name="T82" fmla="*/ 207 w 222"/>
                        <a:gd name="T83" fmla="*/ 408 h 725"/>
                        <a:gd name="T84" fmla="*/ 200 w 222"/>
                        <a:gd name="T85" fmla="*/ 409 h 725"/>
                        <a:gd name="T86" fmla="*/ 194 w 222"/>
                        <a:gd name="T87" fmla="*/ 408 h 725"/>
                        <a:gd name="T88" fmla="*/ 196 w 222"/>
                        <a:gd name="T89" fmla="*/ 398 h 725"/>
                        <a:gd name="T90" fmla="*/ 186 w 222"/>
                        <a:gd name="T91" fmla="*/ 400 h 725"/>
                        <a:gd name="T92" fmla="*/ 189 w 222"/>
                        <a:gd name="T93" fmla="*/ 528 h 725"/>
                        <a:gd name="T94" fmla="*/ 194 w 222"/>
                        <a:gd name="T95" fmla="*/ 666 h 725"/>
                        <a:gd name="T96" fmla="*/ 163 w 222"/>
                        <a:gd name="T97" fmla="*/ 684 h 725"/>
                        <a:gd name="T98" fmla="*/ 118 w 222"/>
                        <a:gd name="T99" fmla="*/ 686 h 725"/>
                        <a:gd name="T100" fmla="*/ 112 w 222"/>
                        <a:gd name="T101" fmla="*/ 696 h 725"/>
                        <a:gd name="T102" fmla="*/ 103 w 222"/>
                        <a:gd name="T103" fmla="*/ 709 h 725"/>
                        <a:gd name="T104" fmla="*/ 92 w 222"/>
                        <a:gd name="T105" fmla="*/ 720 h 725"/>
                        <a:gd name="T106" fmla="*/ 84 w 222"/>
                        <a:gd name="T107" fmla="*/ 724 h 725"/>
                        <a:gd name="T108" fmla="*/ 74 w 222"/>
                        <a:gd name="T109" fmla="*/ 723 h 725"/>
                        <a:gd name="T110" fmla="*/ 66 w 222"/>
                        <a:gd name="T111" fmla="*/ 721 h 725"/>
                        <a:gd name="T112" fmla="*/ 61 w 222"/>
                        <a:gd name="T113" fmla="*/ 719 h 725"/>
                        <a:gd name="T114" fmla="*/ 68 w 222"/>
                        <a:gd name="T115" fmla="*/ 692 h 725"/>
                        <a:gd name="T116" fmla="*/ 54 w 222"/>
                        <a:gd name="T117" fmla="*/ 537 h 725"/>
                        <a:gd name="T118" fmla="*/ 44 w 222"/>
                        <a:gd name="T119" fmla="*/ 374 h 7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2"/>
                        <a:gd name="T181" fmla="*/ 0 h 725"/>
                        <a:gd name="T182" fmla="*/ 222 w 222"/>
                        <a:gd name="T183" fmla="*/ 725 h 72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2" h="725">
                          <a:moveTo>
                            <a:pt x="44" y="374"/>
                          </a:moveTo>
                          <a:lnTo>
                            <a:pt x="41" y="407"/>
                          </a:lnTo>
                          <a:lnTo>
                            <a:pt x="12" y="367"/>
                          </a:lnTo>
                          <a:lnTo>
                            <a:pt x="19" y="299"/>
                          </a:lnTo>
                          <a:lnTo>
                            <a:pt x="0" y="248"/>
                          </a:lnTo>
                          <a:lnTo>
                            <a:pt x="0" y="245"/>
                          </a:lnTo>
                          <a:lnTo>
                            <a:pt x="1" y="236"/>
                          </a:lnTo>
                          <a:lnTo>
                            <a:pt x="5" y="224"/>
                          </a:lnTo>
                          <a:lnTo>
                            <a:pt x="9" y="209"/>
                          </a:lnTo>
                          <a:lnTo>
                            <a:pt x="14" y="192"/>
                          </a:lnTo>
                          <a:lnTo>
                            <a:pt x="18" y="176"/>
                          </a:lnTo>
                          <a:lnTo>
                            <a:pt x="24" y="163"/>
                          </a:lnTo>
                          <a:lnTo>
                            <a:pt x="31" y="152"/>
                          </a:lnTo>
                          <a:lnTo>
                            <a:pt x="37" y="144"/>
                          </a:lnTo>
                          <a:lnTo>
                            <a:pt x="47" y="135"/>
                          </a:lnTo>
                          <a:lnTo>
                            <a:pt x="58" y="128"/>
                          </a:lnTo>
                          <a:lnTo>
                            <a:pt x="69" y="120"/>
                          </a:lnTo>
                          <a:lnTo>
                            <a:pt x="79" y="114"/>
                          </a:lnTo>
                          <a:lnTo>
                            <a:pt x="87" y="108"/>
                          </a:lnTo>
                          <a:lnTo>
                            <a:pt x="93" y="105"/>
                          </a:lnTo>
                          <a:lnTo>
                            <a:pt x="95" y="103"/>
                          </a:lnTo>
                          <a:lnTo>
                            <a:pt x="93" y="85"/>
                          </a:lnTo>
                          <a:lnTo>
                            <a:pt x="83" y="64"/>
                          </a:lnTo>
                          <a:lnTo>
                            <a:pt x="83" y="63"/>
                          </a:lnTo>
                          <a:lnTo>
                            <a:pt x="82" y="59"/>
                          </a:lnTo>
                          <a:lnTo>
                            <a:pt x="81" y="55"/>
                          </a:lnTo>
                          <a:lnTo>
                            <a:pt x="80" y="49"/>
                          </a:lnTo>
                          <a:lnTo>
                            <a:pt x="80" y="41"/>
                          </a:lnTo>
                          <a:lnTo>
                            <a:pt x="81" y="35"/>
                          </a:lnTo>
                          <a:lnTo>
                            <a:pt x="84" y="28"/>
                          </a:lnTo>
                          <a:lnTo>
                            <a:pt x="87" y="21"/>
                          </a:lnTo>
                          <a:lnTo>
                            <a:pt x="91" y="16"/>
                          </a:lnTo>
                          <a:lnTo>
                            <a:pt x="93" y="12"/>
                          </a:lnTo>
                          <a:lnTo>
                            <a:pt x="95" y="8"/>
                          </a:lnTo>
                          <a:lnTo>
                            <a:pt x="97" y="4"/>
                          </a:lnTo>
                          <a:lnTo>
                            <a:pt x="100" y="2"/>
                          </a:lnTo>
                          <a:lnTo>
                            <a:pt x="104" y="0"/>
                          </a:lnTo>
                          <a:lnTo>
                            <a:pt x="111" y="0"/>
                          </a:lnTo>
                          <a:lnTo>
                            <a:pt x="122" y="0"/>
                          </a:lnTo>
                          <a:lnTo>
                            <a:pt x="132" y="0"/>
                          </a:lnTo>
                          <a:lnTo>
                            <a:pt x="140" y="0"/>
                          </a:lnTo>
                          <a:lnTo>
                            <a:pt x="144" y="1"/>
                          </a:lnTo>
                          <a:lnTo>
                            <a:pt x="147" y="2"/>
                          </a:lnTo>
                          <a:lnTo>
                            <a:pt x="147" y="5"/>
                          </a:lnTo>
                          <a:lnTo>
                            <a:pt x="149" y="7"/>
                          </a:lnTo>
                          <a:lnTo>
                            <a:pt x="152" y="11"/>
                          </a:lnTo>
                          <a:lnTo>
                            <a:pt x="157" y="16"/>
                          </a:lnTo>
                          <a:lnTo>
                            <a:pt x="162" y="20"/>
                          </a:lnTo>
                          <a:lnTo>
                            <a:pt x="164" y="26"/>
                          </a:lnTo>
                          <a:lnTo>
                            <a:pt x="164" y="34"/>
                          </a:lnTo>
                          <a:lnTo>
                            <a:pt x="164" y="41"/>
                          </a:lnTo>
                          <a:lnTo>
                            <a:pt x="162" y="48"/>
                          </a:lnTo>
                          <a:lnTo>
                            <a:pt x="161" y="54"/>
                          </a:lnTo>
                          <a:lnTo>
                            <a:pt x="160" y="58"/>
                          </a:lnTo>
                          <a:lnTo>
                            <a:pt x="160" y="59"/>
                          </a:lnTo>
                          <a:lnTo>
                            <a:pt x="146" y="92"/>
                          </a:lnTo>
                          <a:lnTo>
                            <a:pt x="144" y="103"/>
                          </a:lnTo>
                          <a:lnTo>
                            <a:pt x="146" y="105"/>
                          </a:lnTo>
                          <a:lnTo>
                            <a:pt x="152" y="109"/>
                          </a:lnTo>
                          <a:lnTo>
                            <a:pt x="163" y="115"/>
                          </a:lnTo>
                          <a:lnTo>
                            <a:pt x="173" y="122"/>
                          </a:lnTo>
                          <a:lnTo>
                            <a:pt x="184" y="130"/>
                          </a:lnTo>
                          <a:lnTo>
                            <a:pt x="194" y="137"/>
                          </a:lnTo>
                          <a:lnTo>
                            <a:pt x="201" y="144"/>
                          </a:lnTo>
                          <a:lnTo>
                            <a:pt x="203" y="148"/>
                          </a:lnTo>
                          <a:lnTo>
                            <a:pt x="204" y="154"/>
                          </a:lnTo>
                          <a:lnTo>
                            <a:pt x="205" y="169"/>
                          </a:lnTo>
                          <a:lnTo>
                            <a:pt x="207" y="188"/>
                          </a:lnTo>
                          <a:lnTo>
                            <a:pt x="210" y="209"/>
                          </a:lnTo>
                          <a:lnTo>
                            <a:pt x="213" y="230"/>
                          </a:lnTo>
                          <a:lnTo>
                            <a:pt x="215" y="250"/>
                          </a:lnTo>
                          <a:lnTo>
                            <a:pt x="217" y="266"/>
                          </a:lnTo>
                          <a:lnTo>
                            <a:pt x="218" y="276"/>
                          </a:lnTo>
                          <a:lnTo>
                            <a:pt x="218" y="283"/>
                          </a:lnTo>
                          <a:lnTo>
                            <a:pt x="219" y="296"/>
                          </a:lnTo>
                          <a:lnTo>
                            <a:pt x="220" y="312"/>
                          </a:lnTo>
                          <a:lnTo>
                            <a:pt x="220" y="331"/>
                          </a:lnTo>
                          <a:lnTo>
                            <a:pt x="221" y="351"/>
                          </a:lnTo>
                          <a:lnTo>
                            <a:pt x="220" y="370"/>
                          </a:lnTo>
                          <a:lnTo>
                            <a:pt x="219" y="386"/>
                          </a:lnTo>
                          <a:lnTo>
                            <a:pt x="217" y="399"/>
                          </a:lnTo>
                          <a:lnTo>
                            <a:pt x="215" y="403"/>
                          </a:lnTo>
                          <a:lnTo>
                            <a:pt x="211" y="406"/>
                          </a:lnTo>
                          <a:lnTo>
                            <a:pt x="207" y="408"/>
                          </a:lnTo>
                          <a:lnTo>
                            <a:pt x="203" y="409"/>
                          </a:lnTo>
                          <a:lnTo>
                            <a:pt x="200" y="409"/>
                          </a:lnTo>
                          <a:lnTo>
                            <a:pt x="197" y="409"/>
                          </a:lnTo>
                          <a:lnTo>
                            <a:pt x="194" y="408"/>
                          </a:lnTo>
                          <a:lnTo>
                            <a:pt x="196" y="398"/>
                          </a:lnTo>
                          <a:lnTo>
                            <a:pt x="205" y="390"/>
                          </a:lnTo>
                          <a:lnTo>
                            <a:pt x="186" y="400"/>
                          </a:lnTo>
                          <a:lnTo>
                            <a:pt x="192" y="497"/>
                          </a:lnTo>
                          <a:lnTo>
                            <a:pt x="189" y="528"/>
                          </a:lnTo>
                          <a:lnTo>
                            <a:pt x="162" y="640"/>
                          </a:lnTo>
                          <a:lnTo>
                            <a:pt x="194" y="666"/>
                          </a:lnTo>
                          <a:lnTo>
                            <a:pt x="199" y="685"/>
                          </a:lnTo>
                          <a:lnTo>
                            <a:pt x="163" y="684"/>
                          </a:lnTo>
                          <a:lnTo>
                            <a:pt x="119" y="685"/>
                          </a:lnTo>
                          <a:lnTo>
                            <a:pt x="118" y="686"/>
                          </a:lnTo>
                          <a:lnTo>
                            <a:pt x="116" y="690"/>
                          </a:lnTo>
                          <a:lnTo>
                            <a:pt x="112" y="696"/>
                          </a:lnTo>
                          <a:lnTo>
                            <a:pt x="108" y="703"/>
                          </a:lnTo>
                          <a:lnTo>
                            <a:pt x="103" y="709"/>
                          </a:lnTo>
                          <a:lnTo>
                            <a:pt x="97" y="715"/>
                          </a:lnTo>
                          <a:lnTo>
                            <a:pt x="92" y="720"/>
                          </a:lnTo>
                          <a:lnTo>
                            <a:pt x="88" y="723"/>
                          </a:lnTo>
                          <a:lnTo>
                            <a:pt x="84" y="724"/>
                          </a:lnTo>
                          <a:lnTo>
                            <a:pt x="79" y="724"/>
                          </a:lnTo>
                          <a:lnTo>
                            <a:pt x="74" y="723"/>
                          </a:lnTo>
                          <a:lnTo>
                            <a:pt x="70" y="722"/>
                          </a:lnTo>
                          <a:lnTo>
                            <a:pt x="66" y="721"/>
                          </a:lnTo>
                          <a:lnTo>
                            <a:pt x="63" y="720"/>
                          </a:lnTo>
                          <a:lnTo>
                            <a:pt x="61" y="719"/>
                          </a:lnTo>
                          <a:lnTo>
                            <a:pt x="60" y="719"/>
                          </a:lnTo>
                          <a:lnTo>
                            <a:pt x="68" y="692"/>
                          </a:lnTo>
                          <a:lnTo>
                            <a:pt x="79" y="663"/>
                          </a:lnTo>
                          <a:lnTo>
                            <a:pt x="54" y="537"/>
                          </a:lnTo>
                          <a:lnTo>
                            <a:pt x="48" y="418"/>
                          </a:lnTo>
                          <a:lnTo>
                            <a:pt x="44" y="374"/>
                          </a:lnTo>
                        </a:path>
                      </a:pathLst>
                    </a:custGeom>
                    <a:solidFill>
                      <a:srgbClr val="000000"/>
                    </a:solidFill>
                    <a:ln w="9525" cap="rnd">
                      <a:noFill/>
                      <a:round/>
                      <a:headEnd/>
                      <a:tailEnd/>
                    </a:ln>
                  </p:spPr>
                  <p:txBody>
                    <a:bodyPr/>
                    <a:lstStyle/>
                    <a:p>
                      <a:endParaRPr lang="zh-CN" altLang="en-US"/>
                    </a:p>
                  </p:txBody>
                </p:sp>
                <p:sp>
                  <p:nvSpPr>
                    <p:cNvPr id="50785" name="Freeform 56"/>
                    <p:cNvSpPr>
                      <a:spLocks/>
                    </p:cNvSpPr>
                    <p:nvPr/>
                  </p:nvSpPr>
                  <p:spPr bwMode="auto">
                    <a:xfrm>
                      <a:off x="1974" y="2659"/>
                      <a:ext cx="223" cy="724"/>
                    </a:xfrm>
                    <a:custGeom>
                      <a:avLst/>
                      <a:gdLst>
                        <a:gd name="T0" fmla="*/ 41 w 223"/>
                        <a:gd name="T1" fmla="*/ 407 h 724"/>
                        <a:gd name="T2" fmla="*/ 20 w 223"/>
                        <a:gd name="T3" fmla="*/ 299 h 724"/>
                        <a:gd name="T4" fmla="*/ 0 w 223"/>
                        <a:gd name="T5" fmla="*/ 245 h 724"/>
                        <a:gd name="T6" fmla="*/ 5 w 223"/>
                        <a:gd name="T7" fmla="*/ 223 h 724"/>
                        <a:gd name="T8" fmla="*/ 14 w 223"/>
                        <a:gd name="T9" fmla="*/ 192 h 724"/>
                        <a:gd name="T10" fmla="*/ 25 w 223"/>
                        <a:gd name="T11" fmla="*/ 163 h 724"/>
                        <a:gd name="T12" fmla="*/ 39 w 223"/>
                        <a:gd name="T13" fmla="*/ 145 h 724"/>
                        <a:gd name="T14" fmla="*/ 59 w 223"/>
                        <a:gd name="T15" fmla="*/ 128 h 724"/>
                        <a:gd name="T16" fmla="*/ 80 w 223"/>
                        <a:gd name="T17" fmla="*/ 113 h 724"/>
                        <a:gd name="T18" fmla="*/ 94 w 223"/>
                        <a:gd name="T19" fmla="*/ 105 h 724"/>
                        <a:gd name="T20" fmla="*/ 94 w 223"/>
                        <a:gd name="T21" fmla="*/ 86 h 724"/>
                        <a:gd name="T22" fmla="*/ 83 w 223"/>
                        <a:gd name="T23" fmla="*/ 63 h 724"/>
                        <a:gd name="T24" fmla="*/ 81 w 223"/>
                        <a:gd name="T25" fmla="*/ 55 h 724"/>
                        <a:gd name="T26" fmla="*/ 81 w 223"/>
                        <a:gd name="T27" fmla="*/ 42 h 724"/>
                        <a:gd name="T28" fmla="*/ 84 w 223"/>
                        <a:gd name="T29" fmla="*/ 28 h 724"/>
                        <a:gd name="T30" fmla="*/ 92 w 223"/>
                        <a:gd name="T31" fmla="*/ 17 h 724"/>
                        <a:gd name="T32" fmla="*/ 96 w 223"/>
                        <a:gd name="T33" fmla="*/ 8 h 724"/>
                        <a:gd name="T34" fmla="*/ 100 w 223"/>
                        <a:gd name="T35" fmla="*/ 2 h 724"/>
                        <a:gd name="T36" fmla="*/ 112 w 223"/>
                        <a:gd name="T37" fmla="*/ 0 h 724"/>
                        <a:gd name="T38" fmla="*/ 133 w 223"/>
                        <a:gd name="T39" fmla="*/ 0 h 724"/>
                        <a:gd name="T40" fmla="*/ 145 w 223"/>
                        <a:gd name="T41" fmla="*/ 1 h 724"/>
                        <a:gd name="T42" fmla="*/ 148 w 223"/>
                        <a:gd name="T43" fmla="*/ 5 h 724"/>
                        <a:gd name="T44" fmla="*/ 153 w 223"/>
                        <a:gd name="T45" fmla="*/ 11 h 724"/>
                        <a:gd name="T46" fmla="*/ 162 w 223"/>
                        <a:gd name="T47" fmla="*/ 20 h 724"/>
                        <a:gd name="T48" fmla="*/ 165 w 223"/>
                        <a:gd name="T49" fmla="*/ 34 h 724"/>
                        <a:gd name="T50" fmla="*/ 163 w 223"/>
                        <a:gd name="T51" fmla="*/ 49 h 724"/>
                        <a:gd name="T52" fmla="*/ 161 w 223"/>
                        <a:gd name="T53" fmla="*/ 58 h 724"/>
                        <a:gd name="T54" fmla="*/ 146 w 223"/>
                        <a:gd name="T55" fmla="*/ 92 h 724"/>
                        <a:gd name="T56" fmla="*/ 147 w 223"/>
                        <a:gd name="T57" fmla="*/ 106 h 724"/>
                        <a:gd name="T58" fmla="*/ 163 w 223"/>
                        <a:gd name="T59" fmla="*/ 115 h 724"/>
                        <a:gd name="T60" fmla="*/ 185 w 223"/>
                        <a:gd name="T61" fmla="*/ 130 h 724"/>
                        <a:gd name="T62" fmla="*/ 202 w 223"/>
                        <a:gd name="T63" fmla="*/ 144 h 724"/>
                        <a:gd name="T64" fmla="*/ 205 w 223"/>
                        <a:gd name="T65" fmla="*/ 155 h 724"/>
                        <a:gd name="T66" fmla="*/ 209 w 223"/>
                        <a:gd name="T67" fmla="*/ 187 h 724"/>
                        <a:gd name="T68" fmla="*/ 214 w 223"/>
                        <a:gd name="T69" fmla="*/ 230 h 724"/>
                        <a:gd name="T70" fmla="*/ 219 w 223"/>
                        <a:gd name="T71" fmla="*/ 266 h 724"/>
                        <a:gd name="T72" fmla="*/ 219 w 223"/>
                        <a:gd name="T73" fmla="*/ 283 h 724"/>
                        <a:gd name="T74" fmla="*/ 221 w 223"/>
                        <a:gd name="T75" fmla="*/ 313 h 724"/>
                        <a:gd name="T76" fmla="*/ 222 w 223"/>
                        <a:gd name="T77" fmla="*/ 351 h 724"/>
                        <a:gd name="T78" fmla="*/ 220 w 223"/>
                        <a:gd name="T79" fmla="*/ 386 h 724"/>
                        <a:gd name="T80" fmla="*/ 216 w 223"/>
                        <a:gd name="T81" fmla="*/ 403 h 724"/>
                        <a:gd name="T82" fmla="*/ 208 w 223"/>
                        <a:gd name="T83" fmla="*/ 407 h 724"/>
                        <a:gd name="T84" fmla="*/ 201 w 223"/>
                        <a:gd name="T85" fmla="*/ 408 h 724"/>
                        <a:gd name="T86" fmla="*/ 196 w 223"/>
                        <a:gd name="T87" fmla="*/ 408 h 724"/>
                        <a:gd name="T88" fmla="*/ 197 w 223"/>
                        <a:gd name="T89" fmla="*/ 398 h 724"/>
                        <a:gd name="T90" fmla="*/ 188 w 223"/>
                        <a:gd name="T91" fmla="*/ 400 h 724"/>
                        <a:gd name="T92" fmla="*/ 190 w 223"/>
                        <a:gd name="T93" fmla="*/ 528 h 724"/>
                        <a:gd name="T94" fmla="*/ 196 w 223"/>
                        <a:gd name="T95" fmla="*/ 667 h 724"/>
                        <a:gd name="T96" fmla="*/ 164 w 223"/>
                        <a:gd name="T97" fmla="*/ 683 h 724"/>
                        <a:gd name="T98" fmla="*/ 119 w 223"/>
                        <a:gd name="T99" fmla="*/ 685 h 724"/>
                        <a:gd name="T100" fmla="*/ 113 w 223"/>
                        <a:gd name="T101" fmla="*/ 695 h 724"/>
                        <a:gd name="T102" fmla="*/ 103 w 223"/>
                        <a:gd name="T103" fmla="*/ 709 h 724"/>
                        <a:gd name="T104" fmla="*/ 93 w 223"/>
                        <a:gd name="T105" fmla="*/ 720 h 724"/>
                        <a:gd name="T106" fmla="*/ 84 w 223"/>
                        <a:gd name="T107" fmla="*/ 723 h 724"/>
                        <a:gd name="T108" fmla="*/ 75 w 223"/>
                        <a:gd name="T109" fmla="*/ 722 h 724"/>
                        <a:gd name="T110" fmla="*/ 66 w 223"/>
                        <a:gd name="T111" fmla="*/ 720 h 724"/>
                        <a:gd name="T112" fmla="*/ 61 w 223"/>
                        <a:gd name="T113" fmla="*/ 718 h 724"/>
                        <a:gd name="T114" fmla="*/ 69 w 223"/>
                        <a:gd name="T115" fmla="*/ 692 h 724"/>
                        <a:gd name="T116" fmla="*/ 54 w 223"/>
                        <a:gd name="T117" fmla="*/ 537 h 724"/>
                        <a:gd name="T118" fmla="*/ 44 w 223"/>
                        <a:gd name="T119" fmla="*/ 374 h 72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3"/>
                        <a:gd name="T181" fmla="*/ 0 h 724"/>
                        <a:gd name="T182" fmla="*/ 223 w 223"/>
                        <a:gd name="T183" fmla="*/ 724 h 72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3" h="724">
                          <a:moveTo>
                            <a:pt x="44" y="374"/>
                          </a:moveTo>
                          <a:lnTo>
                            <a:pt x="41" y="407"/>
                          </a:lnTo>
                          <a:lnTo>
                            <a:pt x="13" y="368"/>
                          </a:lnTo>
                          <a:lnTo>
                            <a:pt x="20" y="299"/>
                          </a:lnTo>
                          <a:lnTo>
                            <a:pt x="0" y="248"/>
                          </a:lnTo>
                          <a:lnTo>
                            <a:pt x="0" y="245"/>
                          </a:lnTo>
                          <a:lnTo>
                            <a:pt x="2" y="236"/>
                          </a:lnTo>
                          <a:lnTo>
                            <a:pt x="5" y="223"/>
                          </a:lnTo>
                          <a:lnTo>
                            <a:pt x="9" y="208"/>
                          </a:lnTo>
                          <a:lnTo>
                            <a:pt x="14" y="192"/>
                          </a:lnTo>
                          <a:lnTo>
                            <a:pt x="20" y="177"/>
                          </a:lnTo>
                          <a:lnTo>
                            <a:pt x="25" y="163"/>
                          </a:lnTo>
                          <a:lnTo>
                            <a:pt x="31" y="152"/>
                          </a:lnTo>
                          <a:lnTo>
                            <a:pt x="39" y="145"/>
                          </a:lnTo>
                          <a:lnTo>
                            <a:pt x="48" y="136"/>
                          </a:lnTo>
                          <a:lnTo>
                            <a:pt x="59" y="128"/>
                          </a:lnTo>
                          <a:lnTo>
                            <a:pt x="69" y="120"/>
                          </a:lnTo>
                          <a:lnTo>
                            <a:pt x="80" y="113"/>
                          </a:lnTo>
                          <a:lnTo>
                            <a:pt x="88" y="109"/>
                          </a:lnTo>
                          <a:lnTo>
                            <a:pt x="94" y="105"/>
                          </a:lnTo>
                          <a:lnTo>
                            <a:pt x="97" y="104"/>
                          </a:lnTo>
                          <a:lnTo>
                            <a:pt x="94" y="86"/>
                          </a:lnTo>
                          <a:lnTo>
                            <a:pt x="84" y="64"/>
                          </a:lnTo>
                          <a:lnTo>
                            <a:pt x="83" y="63"/>
                          </a:lnTo>
                          <a:lnTo>
                            <a:pt x="82" y="60"/>
                          </a:lnTo>
                          <a:lnTo>
                            <a:pt x="81" y="55"/>
                          </a:lnTo>
                          <a:lnTo>
                            <a:pt x="81" y="49"/>
                          </a:lnTo>
                          <a:lnTo>
                            <a:pt x="81" y="42"/>
                          </a:lnTo>
                          <a:lnTo>
                            <a:pt x="81" y="35"/>
                          </a:lnTo>
                          <a:lnTo>
                            <a:pt x="84" y="28"/>
                          </a:lnTo>
                          <a:lnTo>
                            <a:pt x="88" y="21"/>
                          </a:lnTo>
                          <a:lnTo>
                            <a:pt x="92" y="17"/>
                          </a:lnTo>
                          <a:lnTo>
                            <a:pt x="94" y="12"/>
                          </a:lnTo>
                          <a:lnTo>
                            <a:pt x="96" y="8"/>
                          </a:lnTo>
                          <a:lnTo>
                            <a:pt x="98" y="5"/>
                          </a:lnTo>
                          <a:lnTo>
                            <a:pt x="100" y="2"/>
                          </a:lnTo>
                          <a:lnTo>
                            <a:pt x="105" y="0"/>
                          </a:lnTo>
                          <a:lnTo>
                            <a:pt x="112" y="0"/>
                          </a:lnTo>
                          <a:lnTo>
                            <a:pt x="122" y="0"/>
                          </a:lnTo>
                          <a:lnTo>
                            <a:pt x="133" y="0"/>
                          </a:lnTo>
                          <a:lnTo>
                            <a:pt x="141" y="0"/>
                          </a:lnTo>
                          <a:lnTo>
                            <a:pt x="145" y="1"/>
                          </a:lnTo>
                          <a:lnTo>
                            <a:pt x="147" y="3"/>
                          </a:lnTo>
                          <a:lnTo>
                            <a:pt x="148" y="5"/>
                          </a:lnTo>
                          <a:lnTo>
                            <a:pt x="150" y="8"/>
                          </a:lnTo>
                          <a:lnTo>
                            <a:pt x="153" y="11"/>
                          </a:lnTo>
                          <a:lnTo>
                            <a:pt x="159" y="16"/>
                          </a:lnTo>
                          <a:lnTo>
                            <a:pt x="162" y="20"/>
                          </a:lnTo>
                          <a:lnTo>
                            <a:pt x="164" y="27"/>
                          </a:lnTo>
                          <a:lnTo>
                            <a:pt x="165" y="34"/>
                          </a:lnTo>
                          <a:lnTo>
                            <a:pt x="164" y="41"/>
                          </a:lnTo>
                          <a:lnTo>
                            <a:pt x="163" y="49"/>
                          </a:lnTo>
                          <a:lnTo>
                            <a:pt x="161" y="55"/>
                          </a:lnTo>
                          <a:lnTo>
                            <a:pt x="161" y="58"/>
                          </a:lnTo>
                          <a:lnTo>
                            <a:pt x="161" y="59"/>
                          </a:lnTo>
                          <a:lnTo>
                            <a:pt x="146" y="92"/>
                          </a:lnTo>
                          <a:lnTo>
                            <a:pt x="144" y="104"/>
                          </a:lnTo>
                          <a:lnTo>
                            <a:pt x="147" y="106"/>
                          </a:lnTo>
                          <a:lnTo>
                            <a:pt x="154" y="110"/>
                          </a:lnTo>
                          <a:lnTo>
                            <a:pt x="163" y="115"/>
                          </a:lnTo>
                          <a:lnTo>
                            <a:pt x="175" y="123"/>
                          </a:lnTo>
                          <a:lnTo>
                            <a:pt x="185" y="130"/>
                          </a:lnTo>
                          <a:lnTo>
                            <a:pt x="196" y="138"/>
                          </a:lnTo>
                          <a:lnTo>
                            <a:pt x="202" y="144"/>
                          </a:lnTo>
                          <a:lnTo>
                            <a:pt x="204" y="148"/>
                          </a:lnTo>
                          <a:lnTo>
                            <a:pt x="205" y="155"/>
                          </a:lnTo>
                          <a:lnTo>
                            <a:pt x="207" y="169"/>
                          </a:lnTo>
                          <a:lnTo>
                            <a:pt x="209" y="187"/>
                          </a:lnTo>
                          <a:lnTo>
                            <a:pt x="212" y="209"/>
                          </a:lnTo>
                          <a:lnTo>
                            <a:pt x="214" y="230"/>
                          </a:lnTo>
                          <a:lnTo>
                            <a:pt x="217" y="250"/>
                          </a:lnTo>
                          <a:lnTo>
                            <a:pt x="219" y="266"/>
                          </a:lnTo>
                          <a:lnTo>
                            <a:pt x="219" y="276"/>
                          </a:lnTo>
                          <a:lnTo>
                            <a:pt x="219" y="283"/>
                          </a:lnTo>
                          <a:lnTo>
                            <a:pt x="220" y="296"/>
                          </a:lnTo>
                          <a:lnTo>
                            <a:pt x="221" y="313"/>
                          </a:lnTo>
                          <a:lnTo>
                            <a:pt x="221" y="332"/>
                          </a:lnTo>
                          <a:lnTo>
                            <a:pt x="222" y="351"/>
                          </a:lnTo>
                          <a:lnTo>
                            <a:pt x="221" y="370"/>
                          </a:lnTo>
                          <a:lnTo>
                            <a:pt x="220" y="386"/>
                          </a:lnTo>
                          <a:lnTo>
                            <a:pt x="218" y="398"/>
                          </a:lnTo>
                          <a:lnTo>
                            <a:pt x="216" y="403"/>
                          </a:lnTo>
                          <a:lnTo>
                            <a:pt x="213" y="406"/>
                          </a:lnTo>
                          <a:lnTo>
                            <a:pt x="208" y="407"/>
                          </a:lnTo>
                          <a:lnTo>
                            <a:pt x="204" y="408"/>
                          </a:lnTo>
                          <a:lnTo>
                            <a:pt x="201" y="408"/>
                          </a:lnTo>
                          <a:lnTo>
                            <a:pt x="198" y="408"/>
                          </a:lnTo>
                          <a:lnTo>
                            <a:pt x="196" y="408"/>
                          </a:lnTo>
                          <a:lnTo>
                            <a:pt x="195" y="408"/>
                          </a:lnTo>
                          <a:lnTo>
                            <a:pt x="197" y="398"/>
                          </a:lnTo>
                          <a:lnTo>
                            <a:pt x="206" y="390"/>
                          </a:lnTo>
                          <a:lnTo>
                            <a:pt x="188" y="400"/>
                          </a:lnTo>
                          <a:lnTo>
                            <a:pt x="193" y="497"/>
                          </a:lnTo>
                          <a:lnTo>
                            <a:pt x="190" y="528"/>
                          </a:lnTo>
                          <a:lnTo>
                            <a:pt x="162" y="639"/>
                          </a:lnTo>
                          <a:lnTo>
                            <a:pt x="196" y="667"/>
                          </a:lnTo>
                          <a:lnTo>
                            <a:pt x="201" y="685"/>
                          </a:lnTo>
                          <a:lnTo>
                            <a:pt x="164" y="683"/>
                          </a:lnTo>
                          <a:lnTo>
                            <a:pt x="120" y="685"/>
                          </a:lnTo>
                          <a:lnTo>
                            <a:pt x="119" y="685"/>
                          </a:lnTo>
                          <a:lnTo>
                            <a:pt x="117" y="690"/>
                          </a:lnTo>
                          <a:lnTo>
                            <a:pt x="113" y="695"/>
                          </a:lnTo>
                          <a:lnTo>
                            <a:pt x="108" y="703"/>
                          </a:lnTo>
                          <a:lnTo>
                            <a:pt x="103" y="709"/>
                          </a:lnTo>
                          <a:lnTo>
                            <a:pt x="98" y="715"/>
                          </a:lnTo>
                          <a:lnTo>
                            <a:pt x="93" y="720"/>
                          </a:lnTo>
                          <a:lnTo>
                            <a:pt x="89" y="722"/>
                          </a:lnTo>
                          <a:lnTo>
                            <a:pt x="84" y="723"/>
                          </a:lnTo>
                          <a:lnTo>
                            <a:pt x="80" y="723"/>
                          </a:lnTo>
                          <a:lnTo>
                            <a:pt x="75" y="722"/>
                          </a:lnTo>
                          <a:lnTo>
                            <a:pt x="70" y="721"/>
                          </a:lnTo>
                          <a:lnTo>
                            <a:pt x="66" y="720"/>
                          </a:lnTo>
                          <a:lnTo>
                            <a:pt x="63" y="719"/>
                          </a:lnTo>
                          <a:lnTo>
                            <a:pt x="61" y="718"/>
                          </a:lnTo>
                          <a:lnTo>
                            <a:pt x="60" y="718"/>
                          </a:lnTo>
                          <a:lnTo>
                            <a:pt x="69" y="692"/>
                          </a:lnTo>
                          <a:lnTo>
                            <a:pt x="80" y="663"/>
                          </a:lnTo>
                          <a:lnTo>
                            <a:pt x="54" y="537"/>
                          </a:lnTo>
                          <a:lnTo>
                            <a:pt x="49" y="418"/>
                          </a:lnTo>
                          <a:lnTo>
                            <a:pt x="44" y="374"/>
                          </a:lnTo>
                        </a:path>
                      </a:pathLst>
                    </a:custGeom>
                    <a:solidFill>
                      <a:srgbClr val="99CCFF"/>
                    </a:solidFill>
                    <a:ln w="9525" cap="rnd">
                      <a:noFill/>
                      <a:round/>
                      <a:headEnd/>
                      <a:tailEnd/>
                    </a:ln>
                  </p:spPr>
                  <p:txBody>
                    <a:bodyPr/>
                    <a:lstStyle/>
                    <a:p>
                      <a:endParaRPr lang="zh-CN" altLang="en-US"/>
                    </a:p>
                  </p:txBody>
                </p:sp>
                <p:sp>
                  <p:nvSpPr>
                    <p:cNvPr id="50786" name="Freeform 57"/>
                    <p:cNvSpPr>
                      <a:spLocks/>
                    </p:cNvSpPr>
                    <p:nvPr/>
                  </p:nvSpPr>
                  <p:spPr bwMode="auto">
                    <a:xfrm>
                      <a:off x="2276" y="2623"/>
                      <a:ext cx="220" cy="680"/>
                    </a:xfrm>
                    <a:custGeom>
                      <a:avLst/>
                      <a:gdLst>
                        <a:gd name="T0" fmla="*/ 181 w 220"/>
                        <a:gd name="T1" fmla="*/ 349 h 680"/>
                        <a:gd name="T2" fmla="*/ 176 w 220"/>
                        <a:gd name="T3" fmla="*/ 337 h 680"/>
                        <a:gd name="T4" fmla="*/ 168 w 220"/>
                        <a:gd name="T5" fmla="*/ 296 h 680"/>
                        <a:gd name="T6" fmla="*/ 181 w 220"/>
                        <a:gd name="T7" fmla="*/ 253 h 680"/>
                        <a:gd name="T8" fmla="*/ 185 w 220"/>
                        <a:gd name="T9" fmla="*/ 228 h 680"/>
                        <a:gd name="T10" fmla="*/ 174 w 220"/>
                        <a:gd name="T11" fmla="*/ 160 h 680"/>
                        <a:gd name="T12" fmla="*/ 150 w 220"/>
                        <a:gd name="T13" fmla="*/ 117 h 680"/>
                        <a:gd name="T14" fmla="*/ 133 w 220"/>
                        <a:gd name="T15" fmla="*/ 102 h 680"/>
                        <a:gd name="T16" fmla="*/ 146 w 220"/>
                        <a:gd name="T17" fmla="*/ 84 h 680"/>
                        <a:gd name="T18" fmla="*/ 140 w 220"/>
                        <a:gd name="T19" fmla="*/ 83 h 680"/>
                        <a:gd name="T20" fmla="*/ 130 w 220"/>
                        <a:gd name="T21" fmla="*/ 66 h 680"/>
                        <a:gd name="T22" fmla="*/ 137 w 220"/>
                        <a:gd name="T23" fmla="*/ 38 h 680"/>
                        <a:gd name="T24" fmla="*/ 111 w 220"/>
                        <a:gd name="T25" fmla="*/ 1 h 680"/>
                        <a:gd name="T26" fmla="*/ 78 w 220"/>
                        <a:gd name="T27" fmla="*/ 1 h 680"/>
                        <a:gd name="T28" fmla="*/ 53 w 220"/>
                        <a:gd name="T29" fmla="*/ 10 h 680"/>
                        <a:gd name="T30" fmla="*/ 53 w 220"/>
                        <a:gd name="T31" fmla="*/ 20 h 680"/>
                        <a:gd name="T32" fmla="*/ 52 w 220"/>
                        <a:gd name="T33" fmla="*/ 26 h 680"/>
                        <a:gd name="T34" fmla="*/ 50 w 220"/>
                        <a:gd name="T35" fmla="*/ 40 h 680"/>
                        <a:gd name="T36" fmla="*/ 55 w 220"/>
                        <a:gd name="T37" fmla="*/ 71 h 680"/>
                        <a:gd name="T38" fmla="*/ 49 w 220"/>
                        <a:gd name="T39" fmla="*/ 75 h 680"/>
                        <a:gd name="T40" fmla="*/ 46 w 220"/>
                        <a:gd name="T41" fmla="*/ 83 h 680"/>
                        <a:gd name="T42" fmla="*/ 54 w 220"/>
                        <a:gd name="T43" fmla="*/ 93 h 680"/>
                        <a:gd name="T44" fmla="*/ 60 w 220"/>
                        <a:gd name="T45" fmla="*/ 101 h 680"/>
                        <a:gd name="T46" fmla="*/ 48 w 220"/>
                        <a:gd name="T47" fmla="*/ 111 h 680"/>
                        <a:gd name="T48" fmla="*/ 41 w 220"/>
                        <a:gd name="T49" fmla="*/ 114 h 680"/>
                        <a:gd name="T50" fmla="*/ 30 w 220"/>
                        <a:gd name="T51" fmla="*/ 117 h 680"/>
                        <a:gd name="T52" fmla="*/ 11 w 220"/>
                        <a:gd name="T53" fmla="*/ 170 h 680"/>
                        <a:gd name="T54" fmla="*/ 11 w 220"/>
                        <a:gd name="T55" fmla="*/ 248 h 680"/>
                        <a:gd name="T56" fmla="*/ 3 w 220"/>
                        <a:gd name="T57" fmla="*/ 288 h 680"/>
                        <a:gd name="T58" fmla="*/ 1 w 220"/>
                        <a:gd name="T59" fmla="*/ 311 h 680"/>
                        <a:gd name="T60" fmla="*/ 8 w 220"/>
                        <a:gd name="T61" fmla="*/ 330 h 680"/>
                        <a:gd name="T62" fmla="*/ 8 w 220"/>
                        <a:gd name="T63" fmla="*/ 401 h 680"/>
                        <a:gd name="T64" fmla="*/ 8 w 220"/>
                        <a:gd name="T65" fmla="*/ 445 h 680"/>
                        <a:gd name="T66" fmla="*/ 16 w 220"/>
                        <a:gd name="T67" fmla="*/ 465 h 680"/>
                        <a:gd name="T68" fmla="*/ 19 w 220"/>
                        <a:gd name="T69" fmla="*/ 472 h 680"/>
                        <a:gd name="T70" fmla="*/ 27 w 220"/>
                        <a:gd name="T71" fmla="*/ 544 h 680"/>
                        <a:gd name="T72" fmla="*/ 30 w 220"/>
                        <a:gd name="T73" fmla="*/ 606 h 680"/>
                        <a:gd name="T74" fmla="*/ 18 w 220"/>
                        <a:gd name="T75" fmla="*/ 648 h 680"/>
                        <a:gd name="T76" fmla="*/ 10 w 220"/>
                        <a:gd name="T77" fmla="*/ 676 h 680"/>
                        <a:gd name="T78" fmla="*/ 20 w 220"/>
                        <a:gd name="T79" fmla="*/ 679 h 680"/>
                        <a:gd name="T80" fmla="*/ 42 w 220"/>
                        <a:gd name="T81" fmla="*/ 676 h 680"/>
                        <a:gd name="T82" fmla="*/ 53 w 220"/>
                        <a:gd name="T83" fmla="*/ 638 h 680"/>
                        <a:gd name="T84" fmla="*/ 52 w 220"/>
                        <a:gd name="T85" fmla="*/ 605 h 680"/>
                        <a:gd name="T86" fmla="*/ 57 w 220"/>
                        <a:gd name="T87" fmla="*/ 582 h 680"/>
                        <a:gd name="T88" fmla="*/ 67 w 220"/>
                        <a:gd name="T89" fmla="*/ 536 h 680"/>
                        <a:gd name="T90" fmla="*/ 70 w 220"/>
                        <a:gd name="T91" fmla="*/ 504 h 680"/>
                        <a:gd name="T92" fmla="*/ 71 w 220"/>
                        <a:gd name="T93" fmla="*/ 489 h 680"/>
                        <a:gd name="T94" fmla="*/ 91 w 220"/>
                        <a:gd name="T95" fmla="*/ 507 h 680"/>
                        <a:gd name="T96" fmla="*/ 97 w 220"/>
                        <a:gd name="T97" fmla="*/ 652 h 680"/>
                        <a:gd name="T98" fmla="*/ 102 w 220"/>
                        <a:gd name="T99" fmla="*/ 668 h 680"/>
                        <a:gd name="T100" fmla="*/ 115 w 220"/>
                        <a:gd name="T101" fmla="*/ 678 h 680"/>
                        <a:gd name="T102" fmla="*/ 128 w 220"/>
                        <a:gd name="T103" fmla="*/ 669 h 680"/>
                        <a:gd name="T104" fmla="*/ 124 w 220"/>
                        <a:gd name="T105" fmla="*/ 607 h 680"/>
                        <a:gd name="T106" fmla="*/ 132 w 220"/>
                        <a:gd name="T107" fmla="*/ 579 h 680"/>
                        <a:gd name="T108" fmla="*/ 139 w 220"/>
                        <a:gd name="T109" fmla="*/ 536 h 680"/>
                        <a:gd name="T110" fmla="*/ 137 w 220"/>
                        <a:gd name="T111" fmla="*/ 522 h 680"/>
                        <a:gd name="T112" fmla="*/ 135 w 220"/>
                        <a:gd name="T113" fmla="*/ 507 h 6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0"/>
                        <a:gd name="T172" fmla="*/ 0 h 680"/>
                        <a:gd name="T173" fmla="*/ 220 w 220"/>
                        <a:gd name="T174" fmla="*/ 680 h 6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0" h="680">
                          <a:moveTo>
                            <a:pt x="219" y="354"/>
                          </a:moveTo>
                          <a:lnTo>
                            <a:pt x="181" y="352"/>
                          </a:lnTo>
                          <a:lnTo>
                            <a:pt x="181" y="350"/>
                          </a:lnTo>
                          <a:lnTo>
                            <a:pt x="181" y="349"/>
                          </a:lnTo>
                          <a:lnTo>
                            <a:pt x="180" y="346"/>
                          </a:lnTo>
                          <a:lnTo>
                            <a:pt x="180" y="343"/>
                          </a:lnTo>
                          <a:lnTo>
                            <a:pt x="178" y="340"/>
                          </a:lnTo>
                          <a:lnTo>
                            <a:pt x="176" y="337"/>
                          </a:lnTo>
                          <a:lnTo>
                            <a:pt x="174" y="335"/>
                          </a:lnTo>
                          <a:lnTo>
                            <a:pt x="171" y="333"/>
                          </a:lnTo>
                          <a:lnTo>
                            <a:pt x="166" y="301"/>
                          </a:lnTo>
                          <a:lnTo>
                            <a:pt x="168" y="296"/>
                          </a:lnTo>
                          <a:lnTo>
                            <a:pt x="171" y="288"/>
                          </a:lnTo>
                          <a:lnTo>
                            <a:pt x="175" y="276"/>
                          </a:lnTo>
                          <a:lnTo>
                            <a:pt x="179" y="265"/>
                          </a:lnTo>
                          <a:lnTo>
                            <a:pt x="181" y="253"/>
                          </a:lnTo>
                          <a:lnTo>
                            <a:pt x="183" y="244"/>
                          </a:lnTo>
                          <a:lnTo>
                            <a:pt x="185" y="236"/>
                          </a:lnTo>
                          <a:lnTo>
                            <a:pt x="186" y="232"/>
                          </a:lnTo>
                          <a:lnTo>
                            <a:pt x="185" y="228"/>
                          </a:lnTo>
                          <a:lnTo>
                            <a:pt x="183" y="215"/>
                          </a:lnTo>
                          <a:lnTo>
                            <a:pt x="181" y="198"/>
                          </a:lnTo>
                          <a:lnTo>
                            <a:pt x="178" y="179"/>
                          </a:lnTo>
                          <a:lnTo>
                            <a:pt x="174" y="160"/>
                          </a:lnTo>
                          <a:lnTo>
                            <a:pt x="170" y="143"/>
                          </a:lnTo>
                          <a:lnTo>
                            <a:pt x="166" y="131"/>
                          </a:lnTo>
                          <a:lnTo>
                            <a:pt x="163" y="124"/>
                          </a:lnTo>
                          <a:lnTo>
                            <a:pt x="150" y="117"/>
                          </a:lnTo>
                          <a:lnTo>
                            <a:pt x="142" y="112"/>
                          </a:lnTo>
                          <a:lnTo>
                            <a:pt x="137" y="107"/>
                          </a:lnTo>
                          <a:lnTo>
                            <a:pt x="134" y="104"/>
                          </a:lnTo>
                          <a:lnTo>
                            <a:pt x="133" y="102"/>
                          </a:lnTo>
                          <a:lnTo>
                            <a:pt x="134" y="101"/>
                          </a:lnTo>
                          <a:lnTo>
                            <a:pt x="135" y="101"/>
                          </a:lnTo>
                          <a:lnTo>
                            <a:pt x="136" y="101"/>
                          </a:lnTo>
                          <a:lnTo>
                            <a:pt x="146" y="84"/>
                          </a:lnTo>
                          <a:lnTo>
                            <a:pt x="145" y="84"/>
                          </a:lnTo>
                          <a:lnTo>
                            <a:pt x="143" y="84"/>
                          </a:lnTo>
                          <a:lnTo>
                            <a:pt x="140" y="83"/>
                          </a:lnTo>
                          <a:lnTo>
                            <a:pt x="138" y="81"/>
                          </a:lnTo>
                          <a:lnTo>
                            <a:pt x="135" y="77"/>
                          </a:lnTo>
                          <a:lnTo>
                            <a:pt x="132" y="73"/>
                          </a:lnTo>
                          <a:lnTo>
                            <a:pt x="130" y="66"/>
                          </a:lnTo>
                          <a:lnTo>
                            <a:pt x="129" y="59"/>
                          </a:lnTo>
                          <a:lnTo>
                            <a:pt x="131" y="52"/>
                          </a:lnTo>
                          <a:lnTo>
                            <a:pt x="134" y="45"/>
                          </a:lnTo>
                          <a:lnTo>
                            <a:pt x="137" y="38"/>
                          </a:lnTo>
                          <a:lnTo>
                            <a:pt x="137" y="29"/>
                          </a:lnTo>
                          <a:lnTo>
                            <a:pt x="133" y="21"/>
                          </a:lnTo>
                          <a:lnTo>
                            <a:pt x="126" y="12"/>
                          </a:lnTo>
                          <a:lnTo>
                            <a:pt x="111" y="1"/>
                          </a:lnTo>
                          <a:lnTo>
                            <a:pt x="106" y="0"/>
                          </a:lnTo>
                          <a:lnTo>
                            <a:pt x="98" y="0"/>
                          </a:lnTo>
                          <a:lnTo>
                            <a:pt x="89" y="0"/>
                          </a:lnTo>
                          <a:lnTo>
                            <a:pt x="78" y="1"/>
                          </a:lnTo>
                          <a:lnTo>
                            <a:pt x="69" y="3"/>
                          </a:lnTo>
                          <a:lnTo>
                            <a:pt x="60" y="5"/>
                          </a:lnTo>
                          <a:lnTo>
                            <a:pt x="54" y="8"/>
                          </a:lnTo>
                          <a:lnTo>
                            <a:pt x="53" y="10"/>
                          </a:lnTo>
                          <a:lnTo>
                            <a:pt x="53" y="13"/>
                          </a:lnTo>
                          <a:lnTo>
                            <a:pt x="53" y="16"/>
                          </a:lnTo>
                          <a:lnTo>
                            <a:pt x="53" y="19"/>
                          </a:lnTo>
                          <a:lnTo>
                            <a:pt x="53" y="20"/>
                          </a:lnTo>
                          <a:lnTo>
                            <a:pt x="52" y="22"/>
                          </a:lnTo>
                          <a:lnTo>
                            <a:pt x="52" y="23"/>
                          </a:lnTo>
                          <a:lnTo>
                            <a:pt x="52" y="25"/>
                          </a:lnTo>
                          <a:lnTo>
                            <a:pt x="52" y="26"/>
                          </a:lnTo>
                          <a:lnTo>
                            <a:pt x="51" y="27"/>
                          </a:lnTo>
                          <a:lnTo>
                            <a:pt x="50" y="31"/>
                          </a:lnTo>
                          <a:lnTo>
                            <a:pt x="50" y="35"/>
                          </a:lnTo>
                          <a:lnTo>
                            <a:pt x="50" y="40"/>
                          </a:lnTo>
                          <a:lnTo>
                            <a:pt x="50" y="48"/>
                          </a:lnTo>
                          <a:lnTo>
                            <a:pt x="52" y="57"/>
                          </a:lnTo>
                          <a:lnTo>
                            <a:pt x="54" y="66"/>
                          </a:lnTo>
                          <a:lnTo>
                            <a:pt x="55" y="71"/>
                          </a:lnTo>
                          <a:lnTo>
                            <a:pt x="54" y="73"/>
                          </a:lnTo>
                          <a:lnTo>
                            <a:pt x="53" y="74"/>
                          </a:lnTo>
                          <a:lnTo>
                            <a:pt x="51" y="75"/>
                          </a:lnTo>
                          <a:lnTo>
                            <a:pt x="49" y="75"/>
                          </a:lnTo>
                          <a:lnTo>
                            <a:pt x="47" y="76"/>
                          </a:lnTo>
                          <a:lnTo>
                            <a:pt x="45" y="77"/>
                          </a:lnTo>
                          <a:lnTo>
                            <a:pt x="45" y="81"/>
                          </a:lnTo>
                          <a:lnTo>
                            <a:pt x="46" y="83"/>
                          </a:lnTo>
                          <a:lnTo>
                            <a:pt x="48" y="86"/>
                          </a:lnTo>
                          <a:lnTo>
                            <a:pt x="50" y="88"/>
                          </a:lnTo>
                          <a:lnTo>
                            <a:pt x="52" y="91"/>
                          </a:lnTo>
                          <a:lnTo>
                            <a:pt x="54" y="93"/>
                          </a:lnTo>
                          <a:lnTo>
                            <a:pt x="56" y="96"/>
                          </a:lnTo>
                          <a:lnTo>
                            <a:pt x="58" y="97"/>
                          </a:lnTo>
                          <a:lnTo>
                            <a:pt x="60" y="99"/>
                          </a:lnTo>
                          <a:lnTo>
                            <a:pt x="60" y="101"/>
                          </a:lnTo>
                          <a:lnTo>
                            <a:pt x="58" y="104"/>
                          </a:lnTo>
                          <a:lnTo>
                            <a:pt x="55" y="106"/>
                          </a:lnTo>
                          <a:lnTo>
                            <a:pt x="52" y="108"/>
                          </a:lnTo>
                          <a:lnTo>
                            <a:pt x="48" y="111"/>
                          </a:lnTo>
                          <a:lnTo>
                            <a:pt x="45" y="112"/>
                          </a:lnTo>
                          <a:lnTo>
                            <a:pt x="42" y="114"/>
                          </a:lnTo>
                          <a:lnTo>
                            <a:pt x="41" y="114"/>
                          </a:lnTo>
                          <a:lnTo>
                            <a:pt x="39" y="114"/>
                          </a:lnTo>
                          <a:lnTo>
                            <a:pt x="36" y="115"/>
                          </a:lnTo>
                          <a:lnTo>
                            <a:pt x="34" y="116"/>
                          </a:lnTo>
                          <a:lnTo>
                            <a:pt x="30" y="117"/>
                          </a:lnTo>
                          <a:lnTo>
                            <a:pt x="27" y="120"/>
                          </a:lnTo>
                          <a:lnTo>
                            <a:pt x="23" y="124"/>
                          </a:lnTo>
                          <a:lnTo>
                            <a:pt x="21" y="130"/>
                          </a:lnTo>
                          <a:lnTo>
                            <a:pt x="11" y="170"/>
                          </a:lnTo>
                          <a:lnTo>
                            <a:pt x="6" y="199"/>
                          </a:lnTo>
                          <a:lnTo>
                            <a:pt x="5" y="220"/>
                          </a:lnTo>
                          <a:lnTo>
                            <a:pt x="8" y="235"/>
                          </a:lnTo>
                          <a:lnTo>
                            <a:pt x="11" y="248"/>
                          </a:lnTo>
                          <a:lnTo>
                            <a:pt x="13" y="257"/>
                          </a:lnTo>
                          <a:lnTo>
                            <a:pt x="12" y="268"/>
                          </a:lnTo>
                          <a:lnTo>
                            <a:pt x="7" y="280"/>
                          </a:lnTo>
                          <a:lnTo>
                            <a:pt x="3" y="288"/>
                          </a:lnTo>
                          <a:lnTo>
                            <a:pt x="0" y="294"/>
                          </a:lnTo>
                          <a:lnTo>
                            <a:pt x="0" y="301"/>
                          </a:lnTo>
                          <a:lnTo>
                            <a:pt x="0" y="307"/>
                          </a:lnTo>
                          <a:lnTo>
                            <a:pt x="1" y="311"/>
                          </a:lnTo>
                          <a:lnTo>
                            <a:pt x="3" y="315"/>
                          </a:lnTo>
                          <a:lnTo>
                            <a:pt x="5" y="320"/>
                          </a:lnTo>
                          <a:lnTo>
                            <a:pt x="7" y="323"/>
                          </a:lnTo>
                          <a:lnTo>
                            <a:pt x="8" y="330"/>
                          </a:lnTo>
                          <a:lnTo>
                            <a:pt x="9" y="344"/>
                          </a:lnTo>
                          <a:lnTo>
                            <a:pt x="9" y="362"/>
                          </a:lnTo>
                          <a:lnTo>
                            <a:pt x="9" y="382"/>
                          </a:lnTo>
                          <a:lnTo>
                            <a:pt x="8" y="401"/>
                          </a:lnTo>
                          <a:lnTo>
                            <a:pt x="7" y="418"/>
                          </a:lnTo>
                          <a:lnTo>
                            <a:pt x="7" y="429"/>
                          </a:lnTo>
                          <a:lnTo>
                            <a:pt x="7" y="433"/>
                          </a:lnTo>
                          <a:lnTo>
                            <a:pt x="8" y="445"/>
                          </a:lnTo>
                          <a:lnTo>
                            <a:pt x="10" y="452"/>
                          </a:lnTo>
                          <a:lnTo>
                            <a:pt x="12" y="459"/>
                          </a:lnTo>
                          <a:lnTo>
                            <a:pt x="14" y="463"/>
                          </a:lnTo>
                          <a:lnTo>
                            <a:pt x="16" y="465"/>
                          </a:lnTo>
                          <a:lnTo>
                            <a:pt x="18" y="467"/>
                          </a:lnTo>
                          <a:lnTo>
                            <a:pt x="19" y="467"/>
                          </a:lnTo>
                          <a:lnTo>
                            <a:pt x="19" y="472"/>
                          </a:lnTo>
                          <a:lnTo>
                            <a:pt x="21" y="485"/>
                          </a:lnTo>
                          <a:lnTo>
                            <a:pt x="23" y="502"/>
                          </a:lnTo>
                          <a:lnTo>
                            <a:pt x="25" y="523"/>
                          </a:lnTo>
                          <a:lnTo>
                            <a:pt x="27" y="544"/>
                          </a:lnTo>
                          <a:lnTo>
                            <a:pt x="29" y="565"/>
                          </a:lnTo>
                          <a:lnTo>
                            <a:pt x="30" y="583"/>
                          </a:lnTo>
                          <a:lnTo>
                            <a:pt x="30" y="596"/>
                          </a:lnTo>
                          <a:lnTo>
                            <a:pt x="30" y="606"/>
                          </a:lnTo>
                          <a:lnTo>
                            <a:pt x="27" y="618"/>
                          </a:lnTo>
                          <a:lnTo>
                            <a:pt x="24" y="628"/>
                          </a:lnTo>
                          <a:lnTo>
                            <a:pt x="21" y="639"/>
                          </a:lnTo>
                          <a:lnTo>
                            <a:pt x="18" y="648"/>
                          </a:lnTo>
                          <a:lnTo>
                            <a:pt x="15" y="656"/>
                          </a:lnTo>
                          <a:lnTo>
                            <a:pt x="12" y="661"/>
                          </a:lnTo>
                          <a:lnTo>
                            <a:pt x="12" y="662"/>
                          </a:lnTo>
                          <a:lnTo>
                            <a:pt x="10" y="676"/>
                          </a:lnTo>
                          <a:lnTo>
                            <a:pt x="11" y="676"/>
                          </a:lnTo>
                          <a:lnTo>
                            <a:pt x="13" y="677"/>
                          </a:lnTo>
                          <a:lnTo>
                            <a:pt x="17" y="678"/>
                          </a:lnTo>
                          <a:lnTo>
                            <a:pt x="20" y="679"/>
                          </a:lnTo>
                          <a:lnTo>
                            <a:pt x="25" y="679"/>
                          </a:lnTo>
                          <a:lnTo>
                            <a:pt x="31" y="679"/>
                          </a:lnTo>
                          <a:lnTo>
                            <a:pt x="36" y="678"/>
                          </a:lnTo>
                          <a:lnTo>
                            <a:pt x="42" y="676"/>
                          </a:lnTo>
                          <a:lnTo>
                            <a:pt x="47" y="670"/>
                          </a:lnTo>
                          <a:lnTo>
                            <a:pt x="50" y="661"/>
                          </a:lnTo>
                          <a:lnTo>
                            <a:pt x="52" y="650"/>
                          </a:lnTo>
                          <a:lnTo>
                            <a:pt x="53" y="638"/>
                          </a:lnTo>
                          <a:lnTo>
                            <a:pt x="53" y="625"/>
                          </a:lnTo>
                          <a:lnTo>
                            <a:pt x="53" y="615"/>
                          </a:lnTo>
                          <a:lnTo>
                            <a:pt x="52" y="608"/>
                          </a:lnTo>
                          <a:lnTo>
                            <a:pt x="52" y="605"/>
                          </a:lnTo>
                          <a:lnTo>
                            <a:pt x="53" y="603"/>
                          </a:lnTo>
                          <a:lnTo>
                            <a:pt x="54" y="599"/>
                          </a:lnTo>
                          <a:lnTo>
                            <a:pt x="55" y="591"/>
                          </a:lnTo>
                          <a:lnTo>
                            <a:pt x="57" y="582"/>
                          </a:lnTo>
                          <a:lnTo>
                            <a:pt x="60" y="570"/>
                          </a:lnTo>
                          <a:lnTo>
                            <a:pt x="62" y="559"/>
                          </a:lnTo>
                          <a:lnTo>
                            <a:pt x="65" y="547"/>
                          </a:lnTo>
                          <a:lnTo>
                            <a:pt x="67" y="536"/>
                          </a:lnTo>
                          <a:lnTo>
                            <a:pt x="68" y="528"/>
                          </a:lnTo>
                          <a:lnTo>
                            <a:pt x="69" y="520"/>
                          </a:lnTo>
                          <a:lnTo>
                            <a:pt x="70" y="511"/>
                          </a:lnTo>
                          <a:lnTo>
                            <a:pt x="70" y="504"/>
                          </a:lnTo>
                          <a:lnTo>
                            <a:pt x="70" y="498"/>
                          </a:lnTo>
                          <a:lnTo>
                            <a:pt x="70" y="493"/>
                          </a:lnTo>
                          <a:lnTo>
                            <a:pt x="70" y="490"/>
                          </a:lnTo>
                          <a:lnTo>
                            <a:pt x="71" y="489"/>
                          </a:lnTo>
                          <a:lnTo>
                            <a:pt x="85" y="489"/>
                          </a:lnTo>
                          <a:lnTo>
                            <a:pt x="85" y="507"/>
                          </a:lnTo>
                          <a:lnTo>
                            <a:pt x="91" y="507"/>
                          </a:lnTo>
                          <a:lnTo>
                            <a:pt x="106" y="601"/>
                          </a:lnTo>
                          <a:lnTo>
                            <a:pt x="97" y="649"/>
                          </a:lnTo>
                          <a:lnTo>
                            <a:pt x="97" y="652"/>
                          </a:lnTo>
                          <a:lnTo>
                            <a:pt x="98" y="656"/>
                          </a:lnTo>
                          <a:lnTo>
                            <a:pt x="99" y="659"/>
                          </a:lnTo>
                          <a:lnTo>
                            <a:pt x="100" y="664"/>
                          </a:lnTo>
                          <a:lnTo>
                            <a:pt x="102" y="668"/>
                          </a:lnTo>
                          <a:lnTo>
                            <a:pt x="105" y="673"/>
                          </a:lnTo>
                          <a:lnTo>
                            <a:pt x="108" y="676"/>
                          </a:lnTo>
                          <a:lnTo>
                            <a:pt x="111" y="678"/>
                          </a:lnTo>
                          <a:lnTo>
                            <a:pt x="115" y="678"/>
                          </a:lnTo>
                          <a:lnTo>
                            <a:pt x="119" y="676"/>
                          </a:lnTo>
                          <a:lnTo>
                            <a:pt x="123" y="674"/>
                          </a:lnTo>
                          <a:lnTo>
                            <a:pt x="126" y="672"/>
                          </a:lnTo>
                          <a:lnTo>
                            <a:pt x="128" y="669"/>
                          </a:lnTo>
                          <a:lnTo>
                            <a:pt x="130" y="667"/>
                          </a:lnTo>
                          <a:lnTo>
                            <a:pt x="131" y="666"/>
                          </a:lnTo>
                          <a:lnTo>
                            <a:pt x="135" y="630"/>
                          </a:lnTo>
                          <a:lnTo>
                            <a:pt x="124" y="607"/>
                          </a:lnTo>
                          <a:lnTo>
                            <a:pt x="125" y="604"/>
                          </a:lnTo>
                          <a:lnTo>
                            <a:pt x="127" y="599"/>
                          </a:lnTo>
                          <a:lnTo>
                            <a:pt x="128" y="589"/>
                          </a:lnTo>
                          <a:lnTo>
                            <a:pt x="132" y="579"/>
                          </a:lnTo>
                          <a:lnTo>
                            <a:pt x="134" y="566"/>
                          </a:lnTo>
                          <a:lnTo>
                            <a:pt x="137" y="555"/>
                          </a:lnTo>
                          <a:lnTo>
                            <a:pt x="138" y="544"/>
                          </a:lnTo>
                          <a:lnTo>
                            <a:pt x="139" y="536"/>
                          </a:lnTo>
                          <a:lnTo>
                            <a:pt x="138" y="533"/>
                          </a:lnTo>
                          <a:lnTo>
                            <a:pt x="138" y="529"/>
                          </a:lnTo>
                          <a:lnTo>
                            <a:pt x="137" y="525"/>
                          </a:lnTo>
                          <a:lnTo>
                            <a:pt x="137" y="522"/>
                          </a:lnTo>
                          <a:lnTo>
                            <a:pt x="136" y="518"/>
                          </a:lnTo>
                          <a:lnTo>
                            <a:pt x="136" y="514"/>
                          </a:lnTo>
                          <a:lnTo>
                            <a:pt x="136" y="510"/>
                          </a:lnTo>
                          <a:lnTo>
                            <a:pt x="135" y="507"/>
                          </a:lnTo>
                          <a:lnTo>
                            <a:pt x="219" y="505"/>
                          </a:lnTo>
                          <a:lnTo>
                            <a:pt x="219" y="354"/>
                          </a:lnTo>
                        </a:path>
                      </a:pathLst>
                    </a:custGeom>
                    <a:solidFill>
                      <a:srgbClr val="000000"/>
                    </a:solidFill>
                    <a:ln w="9525" cap="rnd">
                      <a:noFill/>
                      <a:round/>
                      <a:headEnd/>
                      <a:tailEnd/>
                    </a:ln>
                  </p:spPr>
                  <p:txBody>
                    <a:bodyPr/>
                    <a:lstStyle/>
                    <a:p>
                      <a:endParaRPr lang="zh-CN" altLang="en-US"/>
                    </a:p>
                  </p:txBody>
                </p:sp>
                <p:sp>
                  <p:nvSpPr>
                    <p:cNvPr id="50787" name="Freeform 58"/>
                    <p:cNvSpPr>
                      <a:spLocks/>
                    </p:cNvSpPr>
                    <p:nvPr/>
                  </p:nvSpPr>
                  <p:spPr bwMode="auto">
                    <a:xfrm>
                      <a:off x="2287" y="2631"/>
                      <a:ext cx="219" cy="680"/>
                    </a:xfrm>
                    <a:custGeom>
                      <a:avLst/>
                      <a:gdLst>
                        <a:gd name="T0" fmla="*/ 180 w 219"/>
                        <a:gd name="T1" fmla="*/ 348 h 680"/>
                        <a:gd name="T2" fmla="*/ 176 w 219"/>
                        <a:gd name="T3" fmla="*/ 337 h 680"/>
                        <a:gd name="T4" fmla="*/ 167 w 219"/>
                        <a:gd name="T5" fmla="*/ 296 h 680"/>
                        <a:gd name="T6" fmla="*/ 181 w 219"/>
                        <a:gd name="T7" fmla="*/ 254 h 680"/>
                        <a:gd name="T8" fmla="*/ 184 w 219"/>
                        <a:gd name="T9" fmla="*/ 227 h 680"/>
                        <a:gd name="T10" fmla="*/ 173 w 219"/>
                        <a:gd name="T11" fmla="*/ 160 h 680"/>
                        <a:gd name="T12" fmla="*/ 149 w 219"/>
                        <a:gd name="T13" fmla="*/ 117 h 680"/>
                        <a:gd name="T14" fmla="*/ 133 w 219"/>
                        <a:gd name="T15" fmla="*/ 103 h 680"/>
                        <a:gd name="T16" fmla="*/ 145 w 219"/>
                        <a:gd name="T17" fmla="*/ 85 h 680"/>
                        <a:gd name="T18" fmla="*/ 140 w 219"/>
                        <a:gd name="T19" fmla="*/ 83 h 680"/>
                        <a:gd name="T20" fmla="*/ 129 w 219"/>
                        <a:gd name="T21" fmla="*/ 67 h 680"/>
                        <a:gd name="T22" fmla="*/ 136 w 219"/>
                        <a:gd name="T23" fmla="*/ 37 h 680"/>
                        <a:gd name="T24" fmla="*/ 110 w 219"/>
                        <a:gd name="T25" fmla="*/ 1 h 680"/>
                        <a:gd name="T26" fmla="*/ 77 w 219"/>
                        <a:gd name="T27" fmla="*/ 1 h 680"/>
                        <a:gd name="T28" fmla="*/ 52 w 219"/>
                        <a:gd name="T29" fmla="*/ 11 h 680"/>
                        <a:gd name="T30" fmla="*/ 52 w 219"/>
                        <a:gd name="T31" fmla="*/ 20 h 680"/>
                        <a:gd name="T32" fmla="*/ 51 w 219"/>
                        <a:gd name="T33" fmla="*/ 26 h 680"/>
                        <a:gd name="T34" fmla="*/ 49 w 219"/>
                        <a:gd name="T35" fmla="*/ 41 h 680"/>
                        <a:gd name="T36" fmla="*/ 54 w 219"/>
                        <a:gd name="T37" fmla="*/ 71 h 680"/>
                        <a:gd name="T38" fmla="*/ 48 w 219"/>
                        <a:gd name="T39" fmla="*/ 75 h 680"/>
                        <a:gd name="T40" fmla="*/ 46 w 219"/>
                        <a:gd name="T41" fmla="*/ 84 h 680"/>
                        <a:gd name="T42" fmla="*/ 54 w 219"/>
                        <a:gd name="T43" fmla="*/ 94 h 680"/>
                        <a:gd name="T44" fmla="*/ 59 w 219"/>
                        <a:gd name="T45" fmla="*/ 101 h 680"/>
                        <a:gd name="T46" fmla="*/ 48 w 219"/>
                        <a:gd name="T47" fmla="*/ 111 h 680"/>
                        <a:gd name="T48" fmla="*/ 40 w 219"/>
                        <a:gd name="T49" fmla="*/ 113 h 680"/>
                        <a:gd name="T50" fmla="*/ 30 w 219"/>
                        <a:gd name="T51" fmla="*/ 117 h 680"/>
                        <a:gd name="T52" fmla="*/ 10 w 219"/>
                        <a:gd name="T53" fmla="*/ 169 h 680"/>
                        <a:gd name="T54" fmla="*/ 10 w 219"/>
                        <a:gd name="T55" fmla="*/ 247 h 680"/>
                        <a:gd name="T56" fmla="*/ 2 w 219"/>
                        <a:gd name="T57" fmla="*/ 287 h 680"/>
                        <a:gd name="T58" fmla="*/ 0 w 219"/>
                        <a:gd name="T59" fmla="*/ 311 h 680"/>
                        <a:gd name="T60" fmla="*/ 7 w 219"/>
                        <a:gd name="T61" fmla="*/ 331 h 680"/>
                        <a:gd name="T62" fmla="*/ 7 w 219"/>
                        <a:gd name="T63" fmla="*/ 401 h 680"/>
                        <a:gd name="T64" fmla="*/ 7 w 219"/>
                        <a:gd name="T65" fmla="*/ 444 h 680"/>
                        <a:gd name="T66" fmla="*/ 16 w 219"/>
                        <a:gd name="T67" fmla="*/ 465 h 680"/>
                        <a:gd name="T68" fmla="*/ 19 w 219"/>
                        <a:gd name="T69" fmla="*/ 471 h 680"/>
                        <a:gd name="T70" fmla="*/ 26 w 219"/>
                        <a:gd name="T71" fmla="*/ 544 h 680"/>
                        <a:gd name="T72" fmla="*/ 29 w 219"/>
                        <a:gd name="T73" fmla="*/ 605 h 680"/>
                        <a:gd name="T74" fmla="*/ 17 w 219"/>
                        <a:gd name="T75" fmla="*/ 648 h 680"/>
                        <a:gd name="T76" fmla="*/ 9 w 219"/>
                        <a:gd name="T77" fmla="*/ 675 h 680"/>
                        <a:gd name="T78" fmla="*/ 20 w 219"/>
                        <a:gd name="T79" fmla="*/ 678 h 680"/>
                        <a:gd name="T80" fmla="*/ 41 w 219"/>
                        <a:gd name="T81" fmla="*/ 675 h 680"/>
                        <a:gd name="T82" fmla="*/ 52 w 219"/>
                        <a:gd name="T83" fmla="*/ 637 h 680"/>
                        <a:gd name="T84" fmla="*/ 52 w 219"/>
                        <a:gd name="T85" fmla="*/ 604 h 680"/>
                        <a:gd name="T86" fmla="*/ 56 w 219"/>
                        <a:gd name="T87" fmla="*/ 581 h 680"/>
                        <a:gd name="T88" fmla="*/ 66 w 219"/>
                        <a:gd name="T89" fmla="*/ 536 h 680"/>
                        <a:gd name="T90" fmla="*/ 69 w 219"/>
                        <a:gd name="T91" fmla="*/ 504 h 680"/>
                        <a:gd name="T92" fmla="*/ 69 w 219"/>
                        <a:gd name="T93" fmla="*/ 490 h 680"/>
                        <a:gd name="T94" fmla="*/ 90 w 219"/>
                        <a:gd name="T95" fmla="*/ 508 h 680"/>
                        <a:gd name="T96" fmla="*/ 96 w 219"/>
                        <a:gd name="T97" fmla="*/ 651 h 680"/>
                        <a:gd name="T98" fmla="*/ 102 w 219"/>
                        <a:gd name="T99" fmla="*/ 668 h 680"/>
                        <a:gd name="T100" fmla="*/ 114 w 219"/>
                        <a:gd name="T101" fmla="*/ 677 h 680"/>
                        <a:gd name="T102" fmla="*/ 128 w 219"/>
                        <a:gd name="T103" fmla="*/ 668 h 680"/>
                        <a:gd name="T104" fmla="*/ 124 w 219"/>
                        <a:gd name="T105" fmla="*/ 606 h 680"/>
                        <a:gd name="T106" fmla="*/ 131 w 219"/>
                        <a:gd name="T107" fmla="*/ 578 h 680"/>
                        <a:gd name="T108" fmla="*/ 138 w 219"/>
                        <a:gd name="T109" fmla="*/ 536 h 680"/>
                        <a:gd name="T110" fmla="*/ 136 w 219"/>
                        <a:gd name="T111" fmla="*/ 521 h 680"/>
                        <a:gd name="T112" fmla="*/ 134 w 219"/>
                        <a:gd name="T113" fmla="*/ 507 h 6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19"/>
                        <a:gd name="T172" fmla="*/ 0 h 680"/>
                        <a:gd name="T173" fmla="*/ 219 w 219"/>
                        <a:gd name="T174" fmla="*/ 680 h 6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19" h="680">
                          <a:moveTo>
                            <a:pt x="218" y="354"/>
                          </a:moveTo>
                          <a:lnTo>
                            <a:pt x="180" y="352"/>
                          </a:lnTo>
                          <a:lnTo>
                            <a:pt x="180" y="350"/>
                          </a:lnTo>
                          <a:lnTo>
                            <a:pt x="180" y="348"/>
                          </a:lnTo>
                          <a:lnTo>
                            <a:pt x="180" y="345"/>
                          </a:lnTo>
                          <a:lnTo>
                            <a:pt x="179" y="342"/>
                          </a:lnTo>
                          <a:lnTo>
                            <a:pt x="177" y="339"/>
                          </a:lnTo>
                          <a:lnTo>
                            <a:pt x="176" y="337"/>
                          </a:lnTo>
                          <a:lnTo>
                            <a:pt x="174" y="335"/>
                          </a:lnTo>
                          <a:lnTo>
                            <a:pt x="171" y="333"/>
                          </a:lnTo>
                          <a:lnTo>
                            <a:pt x="165" y="301"/>
                          </a:lnTo>
                          <a:lnTo>
                            <a:pt x="167" y="296"/>
                          </a:lnTo>
                          <a:lnTo>
                            <a:pt x="171" y="287"/>
                          </a:lnTo>
                          <a:lnTo>
                            <a:pt x="174" y="277"/>
                          </a:lnTo>
                          <a:lnTo>
                            <a:pt x="177" y="265"/>
                          </a:lnTo>
                          <a:lnTo>
                            <a:pt x="181" y="254"/>
                          </a:lnTo>
                          <a:lnTo>
                            <a:pt x="182" y="244"/>
                          </a:lnTo>
                          <a:lnTo>
                            <a:pt x="184" y="237"/>
                          </a:lnTo>
                          <a:lnTo>
                            <a:pt x="185" y="233"/>
                          </a:lnTo>
                          <a:lnTo>
                            <a:pt x="184" y="227"/>
                          </a:lnTo>
                          <a:lnTo>
                            <a:pt x="182" y="215"/>
                          </a:lnTo>
                          <a:lnTo>
                            <a:pt x="181" y="198"/>
                          </a:lnTo>
                          <a:lnTo>
                            <a:pt x="177" y="179"/>
                          </a:lnTo>
                          <a:lnTo>
                            <a:pt x="173" y="160"/>
                          </a:lnTo>
                          <a:lnTo>
                            <a:pt x="169" y="143"/>
                          </a:lnTo>
                          <a:lnTo>
                            <a:pt x="165" y="131"/>
                          </a:lnTo>
                          <a:lnTo>
                            <a:pt x="162" y="124"/>
                          </a:lnTo>
                          <a:lnTo>
                            <a:pt x="149" y="117"/>
                          </a:lnTo>
                          <a:lnTo>
                            <a:pt x="141" y="112"/>
                          </a:lnTo>
                          <a:lnTo>
                            <a:pt x="136" y="108"/>
                          </a:lnTo>
                          <a:lnTo>
                            <a:pt x="133" y="105"/>
                          </a:lnTo>
                          <a:lnTo>
                            <a:pt x="133" y="103"/>
                          </a:lnTo>
                          <a:lnTo>
                            <a:pt x="133" y="101"/>
                          </a:lnTo>
                          <a:lnTo>
                            <a:pt x="134" y="101"/>
                          </a:lnTo>
                          <a:lnTo>
                            <a:pt x="135" y="101"/>
                          </a:lnTo>
                          <a:lnTo>
                            <a:pt x="145" y="85"/>
                          </a:lnTo>
                          <a:lnTo>
                            <a:pt x="144" y="85"/>
                          </a:lnTo>
                          <a:lnTo>
                            <a:pt x="142" y="84"/>
                          </a:lnTo>
                          <a:lnTo>
                            <a:pt x="140" y="83"/>
                          </a:lnTo>
                          <a:lnTo>
                            <a:pt x="137" y="81"/>
                          </a:lnTo>
                          <a:lnTo>
                            <a:pt x="134" y="78"/>
                          </a:lnTo>
                          <a:lnTo>
                            <a:pt x="131" y="74"/>
                          </a:lnTo>
                          <a:lnTo>
                            <a:pt x="129" y="67"/>
                          </a:lnTo>
                          <a:lnTo>
                            <a:pt x="129" y="59"/>
                          </a:lnTo>
                          <a:lnTo>
                            <a:pt x="131" y="53"/>
                          </a:lnTo>
                          <a:lnTo>
                            <a:pt x="133" y="45"/>
                          </a:lnTo>
                          <a:lnTo>
                            <a:pt x="136" y="37"/>
                          </a:lnTo>
                          <a:lnTo>
                            <a:pt x="136" y="30"/>
                          </a:lnTo>
                          <a:lnTo>
                            <a:pt x="133" y="21"/>
                          </a:lnTo>
                          <a:lnTo>
                            <a:pt x="125" y="12"/>
                          </a:lnTo>
                          <a:lnTo>
                            <a:pt x="110" y="1"/>
                          </a:lnTo>
                          <a:lnTo>
                            <a:pt x="106" y="0"/>
                          </a:lnTo>
                          <a:lnTo>
                            <a:pt x="97" y="0"/>
                          </a:lnTo>
                          <a:lnTo>
                            <a:pt x="88" y="0"/>
                          </a:lnTo>
                          <a:lnTo>
                            <a:pt x="77" y="1"/>
                          </a:lnTo>
                          <a:lnTo>
                            <a:pt x="68" y="3"/>
                          </a:lnTo>
                          <a:lnTo>
                            <a:pt x="59" y="5"/>
                          </a:lnTo>
                          <a:lnTo>
                            <a:pt x="54" y="8"/>
                          </a:lnTo>
                          <a:lnTo>
                            <a:pt x="52" y="11"/>
                          </a:lnTo>
                          <a:lnTo>
                            <a:pt x="52" y="14"/>
                          </a:lnTo>
                          <a:lnTo>
                            <a:pt x="52" y="16"/>
                          </a:lnTo>
                          <a:lnTo>
                            <a:pt x="52" y="18"/>
                          </a:lnTo>
                          <a:lnTo>
                            <a:pt x="52" y="20"/>
                          </a:lnTo>
                          <a:lnTo>
                            <a:pt x="52" y="23"/>
                          </a:lnTo>
                          <a:lnTo>
                            <a:pt x="52" y="24"/>
                          </a:lnTo>
                          <a:lnTo>
                            <a:pt x="52" y="25"/>
                          </a:lnTo>
                          <a:lnTo>
                            <a:pt x="51" y="26"/>
                          </a:lnTo>
                          <a:lnTo>
                            <a:pt x="51" y="28"/>
                          </a:lnTo>
                          <a:lnTo>
                            <a:pt x="50" y="31"/>
                          </a:lnTo>
                          <a:lnTo>
                            <a:pt x="49" y="36"/>
                          </a:lnTo>
                          <a:lnTo>
                            <a:pt x="49" y="41"/>
                          </a:lnTo>
                          <a:lnTo>
                            <a:pt x="50" y="48"/>
                          </a:lnTo>
                          <a:lnTo>
                            <a:pt x="52" y="56"/>
                          </a:lnTo>
                          <a:lnTo>
                            <a:pt x="54" y="67"/>
                          </a:lnTo>
                          <a:lnTo>
                            <a:pt x="54" y="71"/>
                          </a:lnTo>
                          <a:lnTo>
                            <a:pt x="54" y="74"/>
                          </a:lnTo>
                          <a:lnTo>
                            <a:pt x="53" y="75"/>
                          </a:lnTo>
                          <a:lnTo>
                            <a:pt x="50" y="75"/>
                          </a:lnTo>
                          <a:lnTo>
                            <a:pt x="48" y="75"/>
                          </a:lnTo>
                          <a:lnTo>
                            <a:pt x="46" y="75"/>
                          </a:lnTo>
                          <a:lnTo>
                            <a:pt x="45" y="77"/>
                          </a:lnTo>
                          <a:lnTo>
                            <a:pt x="45" y="81"/>
                          </a:lnTo>
                          <a:lnTo>
                            <a:pt x="46" y="84"/>
                          </a:lnTo>
                          <a:lnTo>
                            <a:pt x="47" y="86"/>
                          </a:lnTo>
                          <a:lnTo>
                            <a:pt x="49" y="89"/>
                          </a:lnTo>
                          <a:lnTo>
                            <a:pt x="52" y="91"/>
                          </a:lnTo>
                          <a:lnTo>
                            <a:pt x="54" y="94"/>
                          </a:lnTo>
                          <a:lnTo>
                            <a:pt x="56" y="95"/>
                          </a:lnTo>
                          <a:lnTo>
                            <a:pt x="58" y="97"/>
                          </a:lnTo>
                          <a:lnTo>
                            <a:pt x="59" y="99"/>
                          </a:lnTo>
                          <a:lnTo>
                            <a:pt x="59" y="101"/>
                          </a:lnTo>
                          <a:lnTo>
                            <a:pt x="57" y="104"/>
                          </a:lnTo>
                          <a:lnTo>
                            <a:pt x="54" y="106"/>
                          </a:lnTo>
                          <a:lnTo>
                            <a:pt x="52" y="109"/>
                          </a:lnTo>
                          <a:lnTo>
                            <a:pt x="48" y="111"/>
                          </a:lnTo>
                          <a:lnTo>
                            <a:pt x="44" y="113"/>
                          </a:lnTo>
                          <a:lnTo>
                            <a:pt x="42" y="113"/>
                          </a:lnTo>
                          <a:lnTo>
                            <a:pt x="41" y="113"/>
                          </a:lnTo>
                          <a:lnTo>
                            <a:pt x="40" y="113"/>
                          </a:lnTo>
                          <a:lnTo>
                            <a:pt x="38" y="114"/>
                          </a:lnTo>
                          <a:lnTo>
                            <a:pt x="36" y="114"/>
                          </a:lnTo>
                          <a:lnTo>
                            <a:pt x="33" y="115"/>
                          </a:lnTo>
                          <a:lnTo>
                            <a:pt x="30" y="117"/>
                          </a:lnTo>
                          <a:lnTo>
                            <a:pt x="26" y="120"/>
                          </a:lnTo>
                          <a:lnTo>
                            <a:pt x="23" y="124"/>
                          </a:lnTo>
                          <a:lnTo>
                            <a:pt x="20" y="130"/>
                          </a:lnTo>
                          <a:lnTo>
                            <a:pt x="10" y="169"/>
                          </a:lnTo>
                          <a:lnTo>
                            <a:pt x="5" y="199"/>
                          </a:lnTo>
                          <a:lnTo>
                            <a:pt x="5" y="221"/>
                          </a:lnTo>
                          <a:lnTo>
                            <a:pt x="7" y="236"/>
                          </a:lnTo>
                          <a:lnTo>
                            <a:pt x="10" y="247"/>
                          </a:lnTo>
                          <a:lnTo>
                            <a:pt x="12" y="258"/>
                          </a:lnTo>
                          <a:lnTo>
                            <a:pt x="11" y="267"/>
                          </a:lnTo>
                          <a:lnTo>
                            <a:pt x="6" y="280"/>
                          </a:lnTo>
                          <a:lnTo>
                            <a:pt x="2" y="287"/>
                          </a:lnTo>
                          <a:lnTo>
                            <a:pt x="0" y="295"/>
                          </a:lnTo>
                          <a:lnTo>
                            <a:pt x="0" y="301"/>
                          </a:lnTo>
                          <a:lnTo>
                            <a:pt x="0" y="306"/>
                          </a:lnTo>
                          <a:lnTo>
                            <a:pt x="0" y="311"/>
                          </a:lnTo>
                          <a:lnTo>
                            <a:pt x="2" y="316"/>
                          </a:lnTo>
                          <a:lnTo>
                            <a:pt x="4" y="320"/>
                          </a:lnTo>
                          <a:lnTo>
                            <a:pt x="6" y="323"/>
                          </a:lnTo>
                          <a:lnTo>
                            <a:pt x="7" y="331"/>
                          </a:lnTo>
                          <a:lnTo>
                            <a:pt x="8" y="344"/>
                          </a:lnTo>
                          <a:lnTo>
                            <a:pt x="8" y="362"/>
                          </a:lnTo>
                          <a:lnTo>
                            <a:pt x="8" y="381"/>
                          </a:lnTo>
                          <a:lnTo>
                            <a:pt x="7" y="401"/>
                          </a:lnTo>
                          <a:lnTo>
                            <a:pt x="7" y="417"/>
                          </a:lnTo>
                          <a:lnTo>
                            <a:pt x="6" y="429"/>
                          </a:lnTo>
                          <a:lnTo>
                            <a:pt x="6" y="433"/>
                          </a:lnTo>
                          <a:lnTo>
                            <a:pt x="7" y="444"/>
                          </a:lnTo>
                          <a:lnTo>
                            <a:pt x="9" y="452"/>
                          </a:lnTo>
                          <a:lnTo>
                            <a:pt x="11" y="458"/>
                          </a:lnTo>
                          <a:lnTo>
                            <a:pt x="13" y="463"/>
                          </a:lnTo>
                          <a:lnTo>
                            <a:pt x="16" y="465"/>
                          </a:lnTo>
                          <a:lnTo>
                            <a:pt x="17" y="467"/>
                          </a:lnTo>
                          <a:lnTo>
                            <a:pt x="18" y="468"/>
                          </a:lnTo>
                          <a:lnTo>
                            <a:pt x="19" y="471"/>
                          </a:lnTo>
                          <a:lnTo>
                            <a:pt x="20" y="484"/>
                          </a:lnTo>
                          <a:lnTo>
                            <a:pt x="22" y="502"/>
                          </a:lnTo>
                          <a:lnTo>
                            <a:pt x="24" y="522"/>
                          </a:lnTo>
                          <a:lnTo>
                            <a:pt x="26" y="544"/>
                          </a:lnTo>
                          <a:lnTo>
                            <a:pt x="28" y="565"/>
                          </a:lnTo>
                          <a:lnTo>
                            <a:pt x="29" y="583"/>
                          </a:lnTo>
                          <a:lnTo>
                            <a:pt x="30" y="596"/>
                          </a:lnTo>
                          <a:lnTo>
                            <a:pt x="29" y="605"/>
                          </a:lnTo>
                          <a:lnTo>
                            <a:pt x="27" y="617"/>
                          </a:lnTo>
                          <a:lnTo>
                            <a:pt x="23" y="628"/>
                          </a:lnTo>
                          <a:lnTo>
                            <a:pt x="20" y="639"/>
                          </a:lnTo>
                          <a:lnTo>
                            <a:pt x="17" y="648"/>
                          </a:lnTo>
                          <a:lnTo>
                            <a:pt x="14" y="656"/>
                          </a:lnTo>
                          <a:lnTo>
                            <a:pt x="12" y="660"/>
                          </a:lnTo>
                          <a:lnTo>
                            <a:pt x="11" y="662"/>
                          </a:lnTo>
                          <a:lnTo>
                            <a:pt x="9" y="675"/>
                          </a:lnTo>
                          <a:lnTo>
                            <a:pt x="10" y="676"/>
                          </a:lnTo>
                          <a:lnTo>
                            <a:pt x="12" y="676"/>
                          </a:lnTo>
                          <a:lnTo>
                            <a:pt x="16" y="677"/>
                          </a:lnTo>
                          <a:lnTo>
                            <a:pt x="20" y="678"/>
                          </a:lnTo>
                          <a:lnTo>
                            <a:pt x="25" y="679"/>
                          </a:lnTo>
                          <a:lnTo>
                            <a:pt x="31" y="679"/>
                          </a:lnTo>
                          <a:lnTo>
                            <a:pt x="36" y="678"/>
                          </a:lnTo>
                          <a:lnTo>
                            <a:pt x="41" y="675"/>
                          </a:lnTo>
                          <a:lnTo>
                            <a:pt x="46" y="670"/>
                          </a:lnTo>
                          <a:lnTo>
                            <a:pt x="49" y="660"/>
                          </a:lnTo>
                          <a:lnTo>
                            <a:pt x="51" y="649"/>
                          </a:lnTo>
                          <a:lnTo>
                            <a:pt x="52" y="637"/>
                          </a:lnTo>
                          <a:lnTo>
                            <a:pt x="52" y="625"/>
                          </a:lnTo>
                          <a:lnTo>
                            <a:pt x="52" y="615"/>
                          </a:lnTo>
                          <a:lnTo>
                            <a:pt x="52" y="607"/>
                          </a:lnTo>
                          <a:lnTo>
                            <a:pt x="52" y="604"/>
                          </a:lnTo>
                          <a:lnTo>
                            <a:pt x="52" y="603"/>
                          </a:lnTo>
                          <a:lnTo>
                            <a:pt x="53" y="598"/>
                          </a:lnTo>
                          <a:lnTo>
                            <a:pt x="54" y="590"/>
                          </a:lnTo>
                          <a:lnTo>
                            <a:pt x="56" y="581"/>
                          </a:lnTo>
                          <a:lnTo>
                            <a:pt x="59" y="570"/>
                          </a:lnTo>
                          <a:lnTo>
                            <a:pt x="61" y="559"/>
                          </a:lnTo>
                          <a:lnTo>
                            <a:pt x="64" y="547"/>
                          </a:lnTo>
                          <a:lnTo>
                            <a:pt x="66" y="536"/>
                          </a:lnTo>
                          <a:lnTo>
                            <a:pt x="67" y="528"/>
                          </a:lnTo>
                          <a:lnTo>
                            <a:pt x="68" y="519"/>
                          </a:lnTo>
                          <a:lnTo>
                            <a:pt x="69" y="511"/>
                          </a:lnTo>
                          <a:lnTo>
                            <a:pt x="69" y="504"/>
                          </a:lnTo>
                          <a:lnTo>
                            <a:pt x="69" y="498"/>
                          </a:lnTo>
                          <a:lnTo>
                            <a:pt x="69" y="493"/>
                          </a:lnTo>
                          <a:lnTo>
                            <a:pt x="69" y="490"/>
                          </a:lnTo>
                          <a:lnTo>
                            <a:pt x="84" y="490"/>
                          </a:lnTo>
                          <a:lnTo>
                            <a:pt x="84" y="507"/>
                          </a:lnTo>
                          <a:lnTo>
                            <a:pt x="90" y="507"/>
                          </a:lnTo>
                          <a:lnTo>
                            <a:pt x="90" y="508"/>
                          </a:lnTo>
                          <a:lnTo>
                            <a:pt x="105" y="601"/>
                          </a:lnTo>
                          <a:lnTo>
                            <a:pt x="96" y="648"/>
                          </a:lnTo>
                          <a:lnTo>
                            <a:pt x="96" y="649"/>
                          </a:lnTo>
                          <a:lnTo>
                            <a:pt x="96" y="651"/>
                          </a:lnTo>
                          <a:lnTo>
                            <a:pt x="97" y="655"/>
                          </a:lnTo>
                          <a:lnTo>
                            <a:pt x="98" y="659"/>
                          </a:lnTo>
                          <a:lnTo>
                            <a:pt x="99" y="663"/>
                          </a:lnTo>
                          <a:lnTo>
                            <a:pt x="102" y="668"/>
                          </a:lnTo>
                          <a:lnTo>
                            <a:pt x="104" y="672"/>
                          </a:lnTo>
                          <a:lnTo>
                            <a:pt x="108" y="676"/>
                          </a:lnTo>
                          <a:lnTo>
                            <a:pt x="110" y="677"/>
                          </a:lnTo>
                          <a:lnTo>
                            <a:pt x="114" y="677"/>
                          </a:lnTo>
                          <a:lnTo>
                            <a:pt x="119" y="676"/>
                          </a:lnTo>
                          <a:lnTo>
                            <a:pt x="122" y="673"/>
                          </a:lnTo>
                          <a:lnTo>
                            <a:pt x="126" y="671"/>
                          </a:lnTo>
                          <a:lnTo>
                            <a:pt x="128" y="668"/>
                          </a:lnTo>
                          <a:lnTo>
                            <a:pt x="129" y="667"/>
                          </a:lnTo>
                          <a:lnTo>
                            <a:pt x="130" y="666"/>
                          </a:lnTo>
                          <a:lnTo>
                            <a:pt x="134" y="630"/>
                          </a:lnTo>
                          <a:lnTo>
                            <a:pt x="124" y="606"/>
                          </a:lnTo>
                          <a:lnTo>
                            <a:pt x="125" y="604"/>
                          </a:lnTo>
                          <a:lnTo>
                            <a:pt x="126" y="598"/>
                          </a:lnTo>
                          <a:lnTo>
                            <a:pt x="128" y="589"/>
                          </a:lnTo>
                          <a:lnTo>
                            <a:pt x="131" y="578"/>
                          </a:lnTo>
                          <a:lnTo>
                            <a:pt x="134" y="566"/>
                          </a:lnTo>
                          <a:lnTo>
                            <a:pt x="136" y="555"/>
                          </a:lnTo>
                          <a:lnTo>
                            <a:pt x="138" y="545"/>
                          </a:lnTo>
                          <a:lnTo>
                            <a:pt x="138" y="536"/>
                          </a:lnTo>
                          <a:lnTo>
                            <a:pt x="137" y="532"/>
                          </a:lnTo>
                          <a:lnTo>
                            <a:pt x="137" y="529"/>
                          </a:lnTo>
                          <a:lnTo>
                            <a:pt x="137" y="525"/>
                          </a:lnTo>
                          <a:lnTo>
                            <a:pt x="136" y="521"/>
                          </a:lnTo>
                          <a:lnTo>
                            <a:pt x="136" y="517"/>
                          </a:lnTo>
                          <a:lnTo>
                            <a:pt x="135" y="513"/>
                          </a:lnTo>
                          <a:lnTo>
                            <a:pt x="135" y="509"/>
                          </a:lnTo>
                          <a:lnTo>
                            <a:pt x="134" y="507"/>
                          </a:lnTo>
                          <a:lnTo>
                            <a:pt x="218" y="506"/>
                          </a:lnTo>
                          <a:lnTo>
                            <a:pt x="218" y="354"/>
                          </a:lnTo>
                        </a:path>
                      </a:pathLst>
                    </a:custGeom>
                    <a:solidFill>
                      <a:srgbClr val="FF9966"/>
                    </a:solidFill>
                    <a:ln w="9525" cap="rnd">
                      <a:noFill/>
                      <a:round/>
                      <a:headEnd/>
                      <a:tailEnd/>
                    </a:ln>
                  </p:spPr>
                  <p:txBody>
                    <a:bodyPr/>
                    <a:lstStyle/>
                    <a:p>
                      <a:endParaRPr lang="zh-CN" altLang="en-US"/>
                    </a:p>
                  </p:txBody>
                </p:sp>
              </p:grpSp>
            </p:grpSp>
            <p:grpSp>
              <p:nvGrpSpPr>
                <p:cNvPr id="50609" name="Group 59"/>
                <p:cNvGrpSpPr>
                  <a:grpSpLocks/>
                </p:cNvGrpSpPr>
                <p:nvPr/>
              </p:nvGrpSpPr>
              <p:grpSpPr bwMode="auto">
                <a:xfrm>
                  <a:off x="2760" y="1599"/>
                  <a:ext cx="363" cy="318"/>
                  <a:chOff x="3220" y="2370"/>
                  <a:chExt cx="909" cy="1051"/>
                </a:xfrm>
              </p:grpSpPr>
              <p:sp>
                <p:nvSpPr>
                  <p:cNvPr id="50722" name="Freeform 60"/>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0723" name="Freeform 61"/>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0724" name="Freeform 62"/>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0725" name="Freeform 63"/>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0726" name="Freeform 64"/>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0727" name="Freeform 65"/>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0728" name="Freeform 66"/>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0729" name="Freeform 67"/>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0730" name="Freeform 68"/>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0731" name="Freeform 69"/>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0732" name="Freeform 70"/>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0733" name="Freeform 71"/>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0734" name="Freeform 72"/>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0735" name="Freeform 73"/>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0736" name="Freeform 74"/>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737" name="Freeform 75"/>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738" name="Freeform 76"/>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0739" name="Freeform 77"/>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0740" name="Freeform 78"/>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0741" name="Freeform 79"/>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0742" name="Freeform 80"/>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0743" name="Freeform 81"/>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0744" name="Freeform 82"/>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0745" name="Freeform 83"/>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0746" name="Freeform 84"/>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0747" name="Freeform 85"/>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748" name="Freeform 86"/>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749" name="Freeform 87"/>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0750" name="Freeform 88"/>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0751" name="Freeform 89"/>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0752" name="Freeform 90"/>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0753" name="Freeform 91"/>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0754" name="Freeform 92"/>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0755" name="Freeform 93"/>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0756" name="Freeform 94"/>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0757" name="Freeform 95"/>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0758" name="Freeform 96"/>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0759" name="Freeform 97"/>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0760" name="Freeform 98"/>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0761" name="Freeform 99"/>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0762" name="Freeform 100"/>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0763" name="Freeform 101"/>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0764" name="Freeform 102"/>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0765" name="Freeform 103"/>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0766" name="Freeform 104"/>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0767" name="Freeform 105"/>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0768" name="Freeform 106"/>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0769" name="Freeform 107"/>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0770" name="Freeform 108"/>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0771" name="Freeform 109"/>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0772" name="Freeform 110"/>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0773" name="Freeform 111"/>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0774" name="Freeform 112"/>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0775" name="Freeform 113"/>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0776" name="Freeform 114"/>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nvGrpSpPr>
                <p:cNvPr id="50610" name="Group 115"/>
                <p:cNvGrpSpPr>
                  <a:grpSpLocks/>
                </p:cNvGrpSpPr>
                <p:nvPr/>
              </p:nvGrpSpPr>
              <p:grpSpPr bwMode="auto">
                <a:xfrm>
                  <a:off x="3061" y="1616"/>
                  <a:ext cx="363" cy="318"/>
                  <a:chOff x="3220" y="2370"/>
                  <a:chExt cx="909" cy="1051"/>
                </a:xfrm>
              </p:grpSpPr>
              <p:sp>
                <p:nvSpPr>
                  <p:cNvPr id="50667" name="Freeform 116"/>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0668" name="Freeform 117"/>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0669" name="Freeform 118"/>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0670" name="Freeform 119"/>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0671" name="Freeform 120"/>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0672" name="Freeform 121"/>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0673" name="Freeform 122"/>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0674" name="Freeform 123"/>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0675" name="Freeform 124"/>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0676" name="Freeform 125"/>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0677" name="Freeform 126"/>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0678" name="Freeform 127"/>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0679" name="Freeform 128"/>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0680" name="Freeform 129"/>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0681" name="Freeform 130"/>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682" name="Freeform 131"/>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683" name="Freeform 132"/>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0684" name="Freeform 133"/>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0685" name="Freeform 134"/>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0686" name="Freeform 135"/>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0687" name="Freeform 136"/>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0688" name="Freeform 137"/>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0689" name="Freeform 138"/>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0690" name="Freeform 139"/>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0691" name="Freeform 140"/>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0692" name="Freeform 141"/>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693" name="Freeform 142"/>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694" name="Freeform 143"/>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0695" name="Freeform 144"/>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0696" name="Freeform 145"/>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0697" name="Freeform 146"/>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0698" name="Freeform 147"/>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0699" name="Freeform 148"/>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0700" name="Freeform 149"/>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0701" name="Freeform 150"/>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0702" name="Freeform 151"/>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0703" name="Freeform 152"/>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0704" name="Freeform 153"/>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0705" name="Freeform 154"/>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0706" name="Freeform 155"/>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0707" name="Freeform 156"/>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0708" name="Freeform 157"/>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0709" name="Freeform 158"/>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0710" name="Freeform 159"/>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0711" name="Freeform 160"/>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0712" name="Freeform 161"/>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0713" name="Freeform 162"/>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0714" name="Freeform 163"/>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0715" name="Freeform 164"/>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0716" name="Freeform 165"/>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0717" name="Freeform 166"/>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0718" name="Freeform 167"/>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0719" name="Freeform 168"/>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0720" name="Freeform 169"/>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0721" name="Freeform 170"/>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nvGrpSpPr>
                <p:cNvPr id="50611" name="Group 171"/>
                <p:cNvGrpSpPr>
                  <a:grpSpLocks/>
                </p:cNvGrpSpPr>
                <p:nvPr/>
              </p:nvGrpSpPr>
              <p:grpSpPr bwMode="auto">
                <a:xfrm>
                  <a:off x="3334" y="1616"/>
                  <a:ext cx="363" cy="318"/>
                  <a:chOff x="3220" y="2370"/>
                  <a:chExt cx="909" cy="1051"/>
                </a:xfrm>
              </p:grpSpPr>
              <p:sp>
                <p:nvSpPr>
                  <p:cNvPr id="50612" name="Freeform 172"/>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0613" name="Freeform 173"/>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0614" name="Freeform 174"/>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0615" name="Freeform 175"/>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0616" name="Freeform 176"/>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0617" name="Freeform 177"/>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0618" name="Freeform 178"/>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0619" name="Freeform 179"/>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0620" name="Freeform 180"/>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0621" name="Freeform 181"/>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0622" name="Freeform 182"/>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0623" name="Freeform 183"/>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0624" name="Freeform 184"/>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0625" name="Freeform 185"/>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0626" name="Freeform 186"/>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627" name="Freeform 187"/>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628" name="Freeform 188"/>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0629" name="Freeform 189"/>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0630" name="Freeform 190"/>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0631" name="Freeform 191"/>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0632" name="Freeform 192"/>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0633" name="Freeform 193"/>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0634" name="Freeform 194"/>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0635" name="Freeform 195"/>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0636" name="Freeform 196"/>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0637" name="Freeform 197"/>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638" name="Freeform 198"/>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639" name="Freeform 199"/>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0640" name="Freeform 200"/>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0641" name="Freeform 201"/>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0642" name="Freeform 202"/>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0643" name="Freeform 203"/>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0644" name="Freeform 204"/>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0645" name="Freeform 205"/>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0646" name="Freeform 206"/>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0647" name="Freeform 207"/>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0648" name="Freeform 208"/>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0649" name="Freeform 209"/>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0650" name="Freeform 210"/>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0651" name="Freeform 211"/>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0652" name="Freeform 212"/>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0653" name="Freeform 213"/>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0654" name="Freeform 214"/>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0655" name="Freeform 215"/>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0656" name="Freeform 216"/>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0657" name="Freeform 217"/>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0658" name="Freeform 218"/>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0659" name="Freeform 219"/>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0660" name="Freeform 220"/>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0661" name="Freeform 221"/>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0662" name="Freeform 222"/>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0663" name="Freeform 223"/>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0664" name="Freeform 224"/>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0665" name="Freeform 225"/>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0666" name="Freeform 226"/>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grpSp>
        <p:sp>
          <p:nvSpPr>
            <p:cNvPr id="50605" name="TextBox 1261"/>
            <p:cNvSpPr txBox="1">
              <a:spLocks noChangeArrowheads="1"/>
            </p:cNvSpPr>
            <p:nvPr/>
          </p:nvSpPr>
          <p:spPr bwMode="auto">
            <a:xfrm>
              <a:off x="5381382" y="4252692"/>
              <a:ext cx="1108004" cy="369334"/>
            </a:xfrm>
            <a:prstGeom prst="rect">
              <a:avLst/>
            </a:prstGeom>
            <a:noFill/>
            <a:ln w="9525">
              <a:noFill/>
              <a:miter lim="800000"/>
              <a:headEnd/>
              <a:tailEnd/>
            </a:ln>
          </p:spPr>
          <p:txBody>
            <a:bodyPr wrap="none">
              <a:spAutoFit/>
            </a:bodyPr>
            <a:lstStyle/>
            <a:p>
              <a:r>
                <a:rPr lang="en-US" altLang="zh-CN"/>
                <a:t>【</a:t>
              </a:r>
              <a:r>
                <a:rPr lang="zh-CN" altLang="en-US"/>
                <a:t>一期</a:t>
              </a:r>
              <a:r>
                <a:rPr lang="en-US" altLang="zh-CN"/>
                <a:t>】</a:t>
              </a:r>
            </a:p>
          </p:txBody>
        </p:sp>
      </p:grpSp>
      <p:grpSp>
        <p:nvGrpSpPr>
          <p:cNvPr id="15" name="组合 1265"/>
          <p:cNvGrpSpPr>
            <a:grpSpLocks/>
          </p:cNvGrpSpPr>
          <p:nvPr/>
        </p:nvGrpSpPr>
        <p:grpSpPr bwMode="auto">
          <a:xfrm>
            <a:off x="2265363" y="3625850"/>
            <a:ext cx="5402262" cy="1362075"/>
            <a:chOff x="1922015" y="2290633"/>
            <a:chExt cx="5403620" cy="1361493"/>
          </a:xfrm>
        </p:grpSpPr>
        <p:grpSp>
          <p:nvGrpSpPr>
            <p:cNvPr id="50396" name="组合 1252"/>
            <p:cNvGrpSpPr>
              <a:grpSpLocks/>
            </p:cNvGrpSpPr>
            <p:nvPr/>
          </p:nvGrpSpPr>
          <p:grpSpPr bwMode="auto">
            <a:xfrm>
              <a:off x="1922015" y="2290633"/>
              <a:ext cx="4559096" cy="1361493"/>
              <a:chOff x="1922015" y="2290633"/>
              <a:chExt cx="4559096" cy="1361493"/>
            </a:xfrm>
          </p:grpSpPr>
          <p:sp>
            <p:nvSpPr>
              <p:cNvPr id="50398" name="Freeform 3"/>
              <p:cNvSpPr>
                <a:spLocks/>
              </p:cNvSpPr>
              <p:nvPr/>
            </p:nvSpPr>
            <p:spPr bwMode="invGray">
              <a:xfrm>
                <a:off x="5664889" y="2290633"/>
                <a:ext cx="783817" cy="1361493"/>
              </a:xfrm>
              <a:custGeom>
                <a:avLst/>
                <a:gdLst>
                  <a:gd name="T0" fmla="*/ 2147483647 w 308"/>
                  <a:gd name="T1" fmla="*/ 2147483647 h 444"/>
                  <a:gd name="T2" fmla="*/ 0 w 308"/>
                  <a:gd name="T3" fmla="*/ 2147483647 h 444"/>
                  <a:gd name="T4" fmla="*/ 0 w 308"/>
                  <a:gd name="T5" fmla="*/ 2147483647 h 444"/>
                  <a:gd name="T6" fmla="*/ 2147483647 w 308"/>
                  <a:gd name="T7" fmla="*/ 0 h 444"/>
                  <a:gd name="T8" fmla="*/ 2147483647 w 308"/>
                  <a:gd name="T9" fmla="*/ 2147483647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gradFill rotWithShape="1">
                <a:gsLst>
                  <a:gs pos="0">
                    <a:srgbClr val="00281D"/>
                  </a:gs>
                  <a:gs pos="50000">
                    <a:srgbClr val="00563F"/>
                  </a:gs>
                  <a:gs pos="100000">
                    <a:srgbClr val="00281D"/>
                  </a:gs>
                </a:gsLst>
                <a:lin ang="2700000" scaled="1"/>
              </a:gradFill>
              <a:ln w="0">
                <a:noFill/>
                <a:round/>
                <a:headEnd/>
                <a:tailEnd/>
              </a:ln>
            </p:spPr>
            <p:txBody>
              <a:bodyPr/>
              <a:lstStyle/>
              <a:p>
                <a:endParaRPr lang="zh-CN" altLang="en-US"/>
              </a:p>
            </p:txBody>
          </p:sp>
          <p:sp>
            <p:nvSpPr>
              <p:cNvPr id="50399" name="Freeform 4"/>
              <p:cNvSpPr>
                <a:spLocks/>
              </p:cNvSpPr>
              <p:nvPr/>
            </p:nvSpPr>
            <p:spPr bwMode="invGray">
              <a:xfrm>
                <a:off x="1938218" y="2290633"/>
                <a:ext cx="4542893" cy="870211"/>
              </a:xfrm>
              <a:custGeom>
                <a:avLst/>
                <a:gdLst>
                  <a:gd name="T0" fmla="*/ 2147483647 w 1786"/>
                  <a:gd name="T1" fmla="*/ 2147483647 h 284"/>
                  <a:gd name="T2" fmla="*/ 0 w 1786"/>
                  <a:gd name="T3" fmla="*/ 2147483647 h 284"/>
                  <a:gd name="T4" fmla="*/ 2147483647 w 1786"/>
                  <a:gd name="T5" fmla="*/ 0 h 284"/>
                  <a:gd name="T6" fmla="*/ 2147483647 w 1786"/>
                  <a:gd name="T7" fmla="*/ 0 h 284"/>
                  <a:gd name="T8" fmla="*/ 2147483647 w 1786"/>
                  <a:gd name="T9" fmla="*/ 2147483647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rgbClr val="00CC99"/>
              </a:solidFill>
              <a:ln w="0">
                <a:noFill/>
                <a:round/>
                <a:headEnd/>
                <a:tailEnd/>
              </a:ln>
            </p:spPr>
            <p:txBody>
              <a:bodyPr/>
              <a:lstStyle/>
              <a:p>
                <a:endParaRPr lang="zh-CN" altLang="en-US"/>
              </a:p>
            </p:txBody>
          </p:sp>
          <p:sp>
            <p:nvSpPr>
              <p:cNvPr id="50400" name="Rectangle 10"/>
              <p:cNvSpPr>
                <a:spLocks noChangeArrowheads="1"/>
              </p:cNvSpPr>
              <p:nvPr/>
            </p:nvSpPr>
            <p:spPr bwMode="gray">
              <a:xfrm>
                <a:off x="1922015" y="3160844"/>
                <a:ext cx="3761103" cy="489080"/>
              </a:xfrm>
              <a:prstGeom prst="rect">
                <a:avLst/>
              </a:prstGeom>
              <a:gradFill rotWithShape="1">
                <a:gsLst>
                  <a:gs pos="0">
                    <a:srgbClr val="00684D"/>
                  </a:gs>
                  <a:gs pos="50000">
                    <a:srgbClr val="00906A"/>
                  </a:gs>
                  <a:gs pos="100000">
                    <a:srgbClr val="00684D"/>
                  </a:gs>
                </a:gsLst>
                <a:lin ang="2700000" scaled="1"/>
              </a:gradFill>
              <a:ln w="9525">
                <a:noFill/>
                <a:miter lim="800000"/>
                <a:headEnd/>
                <a:tailEnd/>
              </a:ln>
            </p:spPr>
            <p:txBody>
              <a:bodyPr wrap="none" anchor="ctr"/>
              <a:lstStyle/>
              <a:p>
                <a:pPr algn="ctr" eaLnBrk="0" hangingPunct="0"/>
                <a:r>
                  <a:rPr lang="zh-CN" altLang="en-US" sz="1600" dirty="0" smtClean="0">
                    <a:solidFill>
                      <a:schemeClr val="bg1"/>
                    </a:solidFill>
                    <a:latin typeface="Verdana" pitchFamily="34" charset="0"/>
                  </a:rPr>
                  <a:t>框架完善、重点专业深化建设</a:t>
                </a:r>
                <a:endParaRPr lang="zh-CN" altLang="en-US" sz="1600" dirty="0">
                  <a:solidFill>
                    <a:schemeClr val="bg1"/>
                  </a:solidFill>
                  <a:latin typeface="Verdana" pitchFamily="34" charset="0"/>
                </a:endParaRPr>
              </a:p>
            </p:txBody>
          </p:sp>
          <p:grpSp>
            <p:nvGrpSpPr>
              <p:cNvPr id="50401" name="Group 24"/>
              <p:cNvGrpSpPr>
                <a:grpSpLocks/>
              </p:cNvGrpSpPr>
              <p:nvPr/>
            </p:nvGrpSpPr>
            <p:grpSpPr bwMode="auto">
              <a:xfrm>
                <a:off x="2952931" y="2343522"/>
                <a:ext cx="2752472" cy="821743"/>
                <a:chOff x="2338" y="1570"/>
                <a:chExt cx="1359" cy="373"/>
              </a:xfrm>
            </p:grpSpPr>
            <p:grpSp>
              <p:nvGrpSpPr>
                <p:cNvPr id="50402" name="Group 25"/>
                <p:cNvGrpSpPr>
                  <a:grpSpLocks/>
                </p:cNvGrpSpPr>
                <p:nvPr/>
              </p:nvGrpSpPr>
              <p:grpSpPr bwMode="auto">
                <a:xfrm>
                  <a:off x="2338" y="1570"/>
                  <a:ext cx="354" cy="373"/>
                  <a:chOff x="1964" y="2535"/>
                  <a:chExt cx="988" cy="1007"/>
                </a:xfrm>
              </p:grpSpPr>
              <p:grpSp>
                <p:nvGrpSpPr>
                  <p:cNvPr id="50571" name="Group 26"/>
                  <p:cNvGrpSpPr>
                    <a:grpSpLocks/>
                  </p:cNvGrpSpPr>
                  <p:nvPr/>
                </p:nvGrpSpPr>
                <p:grpSpPr bwMode="auto">
                  <a:xfrm>
                    <a:off x="2304" y="3123"/>
                    <a:ext cx="514" cy="419"/>
                    <a:chOff x="2304" y="3123"/>
                    <a:chExt cx="514" cy="419"/>
                  </a:xfrm>
                </p:grpSpPr>
                <p:sp>
                  <p:nvSpPr>
                    <p:cNvPr id="50594" name="Freeform 27"/>
                    <p:cNvSpPr>
                      <a:spLocks/>
                    </p:cNvSpPr>
                    <p:nvPr/>
                  </p:nvSpPr>
                  <p:spPr bwMode="auto">
                    <a:xfrm>
                      <a:off x="2307" y="3132"/>
                      <a:ext cx="511" cy="410"/>
                    </a:xfrm>
                    <a:custGeom>
                      <a:avLst/>
                      <a:gdLst>
                        <a:gd name="T0" fmla="*/ 102 w 511"/>
                        <a:gd name="T1" fmla="*/ 409 h 410"/>
                        <a:gd name="T2" fmla="*/ 146 w 511"/>
                        <a:gd name="T3" fmla="*/ 405 h 410"/>
                        <a:gd name="T4" fmla="*/ 194 w 511"/>
                        <a:gd name="T5" fmla="*/ 393 h 410"/>
                        <a:gd name="T6" fmla="*/ 242 w 511"/>
                        <a:gd name="T7" fmla="*/ 374 h 410"/>
                        <a:gd name="T8" fmla="*/ 291 w 511"/>
                        <a:gd name="T9" fmla="*/ 349 h 410"/>
                        <a:gd name="T10" fmla="*/ 339 w 511"/>
                        <a:gd name="T11" fmla="*/ 320 h 410"/>
                        <a:gd name="T12" fmla="*/ 383 w 511"/>
                        <a:gd name="T13" fmla="*/ 284 h 410"/>
                        <a:gd name="T14" fmla="*/ 424 w 511"/>
                        <a:gd name="T15" fmla="*/ 247 h 410"/>
                        <a:gd name="T16" fmla="*/ 458 w 511"/>
                        <a:gd name="T17" fmla="*/ 204 h 410"/>
                        <a:gd name="T18" fmla="*/ 486 w 511"/>
                        <a:gd name="T19" fmla="*/ 163 h 410"/>
                        <a:gd name="T20" fmla="*/ 503 w 511"/>
                        <a:gd name="T21" fmla="*/ 126 h 410"/>
                        <a:gd name="T22" fmla="*/ 510 w 511"/>
                        <a:gd name="T23" fmla="*/ 90 h 410"/>
                        <a:gd name="T24" fmla="*/ 506 w 511"/>
                        <a:gd name="T25" fmla="*/ 61 h 410"/>
                        <a:gd name="T26" fmla="*/ 496 w 511"/>
                        <a:gd name="T27" fmla="*/ 35 h 410"/>
                        <a:gd name="T28" fmla="*/ 474 w 511"/>
                        <a:gd name="T29" fmla="*/ 17 h 410"/>
                        <a:gd name="T30" fmla="*/ 445 w 511"/>
                        <a:gd name="T31" fmla="*/ 5 h 410"/>
                        <a:gd name="T32" fmla="*/ 407 w 511"/>
                        <a:gd name="T33" fmla="*/ 0 h 410"/>
                        <a:gd name="T34" fmla="*/ 363 w 511"/>
                        <a:gd name="T35" fmla="*/ 5 h 410"/>
                        <a:gd name="T36" fmla="*/ 315 w 511"/>
                        <a:gd name="T37" fmla="*/ 17 h 410"/>
                        <a:gd name="T38" fmla="*/ 266 w 511"/>
                        <a:gd name="T39" fmla="*/ 35 h 410"/>
                        <a:gd name="T40" fmla="*/ 218 w 511"/>
                        <a:gd name="T41" fmla="*/ 61 h 410"/>
                        <a:gd name="T42" fmla="*/ 170 w 511"/>
                        <a:gd name="T43" fmla="*/ 90 h 410"/>
                        <a:gd name="T44" fmla="*/ 126 w 511"/>
                        <a:gd name="T45" fmla="*/ 126 h 410"/>
                        <a:gd name="T46" fmla="*/ 85 w 511"/>
                        <a:gd name="T47" fmla="*/ 163 h 410"/>
                        <a:gd name="T48" fmla="*/ 49 w 511"/>
                        <a:gd name="T49" fmla="*/ 204 h 410"/>
                        <a:gd name="T50" fmla="*/ 23 w 511"/>
                        <a:gd name="T51" fmla="*/ 247 h 410"/>
                        <a:gd name="T52" fmla="*/ 6 w 511"/>
                        <a:gd name="T53" fmla="*/ 284 h 410"/>
                        <a:gd name="T54" fmla="*/ 0 w 511"/>
                        <a:gd name="T55" fmla="*/ 320 h 410"/>
                        <a:gd name="T56" fmla="*/ 1 w 511"/>
                        <a:gd name="T57" fmla="*/ 349 h 410"/>
                        <a:gd name="T58" fmla="*/ 13 w 511"/>
                        <a:gd name="T59" fmla="*/ 374 h 410"/>
                        <a:gd name="T60" fmla="*/ 34 w 511"/>
                        <a:gd name="T61" fmla="*/ 393 h 410"/>
                        <a:gd name="T62" fmla="*/ 64 w 511"/>
                        <a:gd name="T63" fmla="*/ 405 h 410"/>
                        <a:gd name="T64" fmla="*/ 102 w 511"/>
                        <a:gd name="T65" fmla="*/ 409 h 4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1"/>
                        <a:gd name="T100" fmla="*/ 0 h 410"/>
                        <a:gd name="T101" fmla="*/ 511 w 511"/>
                        <a:gd name="T102" fmla="*/ 410 h 4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1" h="410">
                          <a:moveTo>
                            <a:pt x="102" y="409"/>
                          </a:moveTo>
                          <a:lnTo>
                            <a:pt x="146" y="405"/>
                          </a:lnTo>
                          <a:lnTo>
                            <a:pt x="194" y="393"/>
                          </a:lnTo>
                          <a:lnTo>
                            <a:pt x="242" y="374"/>
                          </a:lnTo>
                          <a:lnTo>
                            <a:pt x="291" y="349"/>
                          </a:lnTo>
                          <a:lnTo>
                            <a:pt x="339" y="320"/>
                          </a:lnTo>
                          <a:lnTo>
                            <a:pt x="383" y="284"/>
                          </a:lnTo>
                          <a:lnTo>
                            <a:pt x="424" y="247"/>
                          </a:lnTo>
                          <a:lnTo>
                            <a:pt x="458" y="204"/>
                          </a:lnTo>
                          <a:lnTo>
                            <a:pt x="486" y="163"/>
                          </a:lnTo>
                          <a:lnTo>
                            <a:pt x="503" y="126"/>
                          </a:lnTo>
                          <a:lnTo>
                            <a:pt x="510" y="90"/>
                          </a:lnTo>
                          <a:lnTo>
                            <a:pt x="506" y="61"/>
                          </a:lnTo>
                          <a:lnTo>
                            <a:pt x="496" y="35"/>
                          </a:lnTo>
                          <a:lnTo>
                            <a:pt x="474" y="17"/>
                          </a:lnTo>
                          <a:lnTo>
                            <a:pt x="445" y="5"/>
                          </a:lnTo>
                          <a:lnTo>
                            <a:pt x="407" y="0"/>
                          </a:lnTo>
                          <a:lnTo>
                            <a:pt x="363" y="5"/>
                          </a:lnTo>
                          <a:lnTo>
                            <a:pt x="315" y="17"/>
                          </a:lnTo>
                          <a:lnTo>
                            <a:pt x="266" y="35"/>
                          </a:lnTo>
                          <a:lnTo>
                            <a:pt x="218" y="61"/>
                          </a:lnTo>
                          <a:lnTo>
                            <a:pt x="170" y="90"/>
                          </a:lnTo>
                          <a:lnTo>
                            <a:pt x="126" y="126"/>
                          </a:lnTo>
                          <a:lnTo>
                            <a:pt x="85" y="163"/>
                          </a:lnTo>
                          <a:lnTo>
                            <a:pt x="49" y="204"/>
                          </a:lnTo>
                          <a:lnTo>
                            <a:pt x="23" y="247"/>
                          </a:lnTo>
                          <a:lnTo>
                            <a:pt x="6" y="284"/>
                          </a:lnTo>
                          <a:lnTo>
                            <a:pt x="0" y="320"/>
                          </a:lnTo>
                          <a:lnTo>
                            <a:pt x="1" y="349"/>
                          </a:lnTo>
                          <a:lnTo>
                            <a:pt x="13" y="374"/>
                          </a:lnTo>
                          <a:lnTo>
                            <a:pt x="34" y="393"/>
                          </a:lnTo>
                          <a:lnTo>
                            <a:pt x="64" y="405"/>
                          </a:lnTo>
                          <a:lnTo>
                            <a:pt x="102" y="409"/>
                          </a:lnTo>
                        </a:path>
                      </a:pathLst>
                    </a:custGeom>
                    <a:solidFill>
                      <a:srgbClr val="000000"/>
                    </a:solidFill>
                    <a:ln w="9525" cap="rnd">
                      <a:noFill/>
                      <a:round/>
                      <a:headEnd/>
                      <a:tailEnd/>
                    </a:ln>
                  </p:spPr>
                  <p:txBody>
                    <a:bodyPr/>
                    <a:lstStyle/>
                    <a:p>
                      <a:endParaRPr lang="zh-CN" altLang="en-US"/>
                    </a:p>
                  </p:txBody>
                </p:sp>
                <p:sp>
                  <p:nvSpPr>
                    <p:cNvPr id="50595" name="Freeform 28"/>
                    <p:cNvSpPr>
                      <a:spLocks/>
                    </p:cNvSpPr>
                    <p:nvPr/>
                  </p:nvSpPr>
                  <p:spPr bwMode="auto">
                    <a:xfrm>
                      <a:off x="2304" y="3123"/>
                      <a:ext cx="502" cy="402"/>
                    </a:xfrm>
                    <a:custGeom>
                      <a:avLst/>
                      <a:gdLst>
                        <a:gd name="T0" fmla="*/ 100 w 502"/>
                        <a:gd name="T1" fmla="*/ 401 h 402"/>
                        <a:gd name="T2" fmla="*/ 144 w 502"/>
                        <a:gd name="T3" fmla="*/ 397 h 402"/>
                        <a:gd name="T4" fmla="*/ 190 w 502"/>
                        <a:gd name="T5" fmla="*/ 385 h 402"/>
                        <a:gd name="T6" fmla="*/ 238 w 502"/>
                        <a:gd name="T7" fmla="*/ 367 h 402"/>
                        <a:gd name="T8" fmla="*/ 286 w 502"/>
                        <a:gd name="T9" fmla="*/ 341 h 402"/>
                        <a:gd name="T10" fmla="*/ 334 w 502"/>
                        <a:gd name="T11" fmla="*/ 312 h 402"/>
                        <a:gd name="T12" fmla="*/ 378 w 502"/>
                        <a:gd name="T13" fmla="*/ 278 h 402"/>
                        <a:gd name="T14" fmla="*/ 417 w 502"/>
                        <a:gd name="T15" fmla="*/ 241 h 402"/>
                        <a:gd name="T16" fmla="*/ 451 w 502"/>
                        <a:gd name="T17" fmla="*/ 200 h 402"/>
                        <a:gd name="T18" fmla="*/ 477 w 502"/>
                        <a:gd name="T19" fmla="*/ 159 h 402"/>
                        <a:gd name="T20" fmla="*/ 494 w 502"/>
                        <a:gd name="T21" fmla="*/ 122 h 402"/>
                        <a:gd name="T22" fmla="*/ 501 w 502"/>
                        <a:gd name="T23" fmla="*/ 88 h 402"/>
                        <a:gd name="T24" fmla="*/ 499 w 502"/>
                        <a:gd name="T25" fmla="*/ 59 h 402"/>
                        <a:gd name="T26" fmla="*/ 487 w 502"/>
                        <a:gd name="T27" fmla="*/ 33 h 402"/>
                        <a:gd name="T28" fmla="*/ 466 w 502"/>
                        <a:gd name="T29" fmla="*/ 15 h 402"/>
                        <a:gd name="T30" fmla="*/ 437 w 502"/>
                        <a:gd name="T31" fmla="*/ 5 h 402"/>
                        <a:gd name="T32" fmla="*/ 400 w 502"/>
                        <a:gd name="T33" fmla="*/ 0 h 402"/>
                        <a:gd name="T34" fmla="*/ 356 w 502"/>
                        <a:gd name="T35" fmla="*/ 5 h 402"/>
                        <a:gd name="T36" fmla="*/ 310 w 502"/>
                        <a:gd name="T37" fmla="*/ 15 h 402"/>
                        <a:gd name="T38" fmla="*/ 262 w 502"/>
                        <a:gd name="T39" fmla="*/ 33 h 402"/>
                        <a:gd name="T40" fmla="*/ 214 w 502"/>
                        <a:gd name="T41" fmla="*/ 59 h 402"/>
                        <a:gd name="T42" fmla="*/ 168 w 502"/>
                        <a:gd name="T43" fmla="*/ 88 h 402"/>
                        <a:gd name="T44" fmla="*/ 124 w 502"/>
                        <a:gd name="T45" fmla="*/ 122 h 402"/>
                        <a:gd name="T46" fmla="*/ 83 w 502"/>
                        <a:gd name="T47" fmla="*/ 159 h 402"/>
                        <a:gd name="T48" fmla="*/ 49 w 502"/>
                        <a:gd name="T49" fmla="*/ 200 h 402"/>
                        <a:gd name="T50" fmla="*/ 23 w 502"/>
                        <a:gd name="T51" fmla="*/ 241 h 402"/>
                        <a:gd name="T52" fmla="*/ 6 w 502"/>
                        <a:gd name="T53" fmla="*/ 278 h 402"/>
                        <a:gd name="T54" fmla="*/ 0 w 502"/>
                        <a:gd name="T55" fmla="*/ 312 h 402"/>
                        <a:gd name="T56" fmla="*/ 3 w 502"/>
                        <a:gd name="T57" fmla="*/ 341 h 402"/>
                        <a:gd name="T58" fmla="*/ 15 w 502"/>
                        <a:gd name="T59" fmla="*/ 367 h 402"/>
                        <a:gd name="T60" fmla="*/ 34 w 502"/>
                        <a:gd name="T61" fmla="*/ 385 h 402"/>
                        <a:gd name="T62" fmla="*/ 63 w 502"/>
                        <a:gd name="T63" fmla="*/ 397 h 402"/>
                        <a:gd name="T64" fmla="*/ 100 w 502"/>
                        <a:gd name="T65" fmla="*/ 401 h 4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2"/>
                        <a:gd name="T100" fmla="*/ 0 h 402"/>
                        <a:gd name="T101" fmla="*/ 502 w 502"/>
                        <a:gd name="T102" fmla="*/ 402 h 4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2" h="402">
                          <a:moveTo>
                            <a:pt x="100" y="401"/>
                          </a:moveTo>
                          <a:lnTo>
                            <a:pt x="144" y="397"/>
                          </a:lnTo>
                          <a:lnTo>
                            <a:pt x="190" y="385"/>
                          </a:lnTo>
                          <a:lnTo>
                            <a:pt x="238" y="367"/>
                          </a:lnTo>
                          <a:lnTo>
                            <a:pt x="286" y="341"/>
                          </a:lnTo>
                          <a:lnTo>
                            <a:pt x="334" y="312"/>
                          </a:lnTo>
                          <a:lnTo>
                            <a:pt x="378" y="278"/>
                          </a:lnTo>
                          <a:lnTo>
                            <a:pt x="417" y="241"/>
                          </a:lnTo>
                          <a:lnTo>
                            <a:pt x="451" y="200"/>
                          </a:lnTo>
                          <a:lnTo>
                            <a:pt x="477" y="159"/>
                          </a:lnTo>
                          <a:lnTo>
                            <a:pt x="494" y="122"/>
                          </a:lnTo>
                          <a:lnTo>
                            <a:pt x="501" y="88"/>
                          </a:lnTo>
                          <a:lnTo>
                            <a:pt x="499" y="59"/>
                          </a:lnTo>
                          <a:lnTo>
                            <a:pt x="487" y="33"/>
                          </a:lnTo>
                          <a:lnTo>
                            <a:pt x="466" y="15"/>
                          </a:lnTo>
                          <a:lnTo>
                            <a:pt x="437" y="5"/>
                          </a:lnTo>
                          <a:lnTo>
                            <a:pt x="400" y="0"/>
                          </a:lnTo>
                          <a:lnTo>
                            <a:pt x="356" y="5"/>
                          </a:lnTo>
                          <a:lnTo>
                            <a:pt x="310" y="15"/>
                          </a:lnTo>
                          <a:lnTo>
                            <a:pt x="262" y="33"/>
                          </a:lnTo>
                          <a:lnTo>
                            <a:pt x="214" y="59"/>
                          </a:lnTo>
                          <a:lnTo>
                            <a:pt x="168" y="88"/>
                          </a:lnTo>
                          <a:lnTo>
                            <a:pt x="124" y="122"/>
                          </a:lnTo>
                          <a:lnTo>
                            <a:pt x="83" y="159"/>
                          </a:lnTo>
                          <a:lnTo>
                            <a:pt x="49" y="200"/>
                          </a:lnTo>
                          <a:lnTo>
                            <a:pt x="23" y="241"/>
                          </a:lnTo>
                          <a:lnTo>
                            <a:pt x="6" y="278"/>
                          </a:lnTo>
                          <a:lnTo>
                            <a:pt x="0" y="312"/>
                          </a:lnTo>
                          <a:lnTo>
                            <a:pt x="3" y="341"/>
                          </a:lnTo>
                          <a:lnTo>
                            <a:pt x="15" y="367"/>
                          </a:lnTo>
                          <a:lnTo>
                            <a:pt x="34" y="385"/>
                          </a:lnTo>
                          <a:lnTo>
                            <a:pt x="63" y="397"/>
                          </a:lnTo>
                          <a:lnTo>
                            <a:pt x="100" y="401"/>
                          </a:lnTo>
                        </a:path>
                      </a:pathLst>
                    </a:custGeom>
                    <a:solidFill>
                      <a:srgbClr val="DDDDDD"/>
                    </a:solidFill>
                    <a:ln w="9525" cap="rnd">
                      <a:noFill/>
                      <a:round/>
                      <a:headEnd/>
                      <a:tailEnd/>
                    </a:ln>
                  </p:spPr>
                  <p:txBody>
                    <a:bodyPr/>
                    <a:lstStyle/>
                    <a:p>
                      <a:endParaRPr lang="zh-CN" altLang="en-US"/>
                    </a:p>
                  </p:txBody>
                </p:sp>
                <p:sp>
                  <p:nvSpPr>
                    <p:cNvPr id="50596" name="Freeform 29"/>
                    <p:cNvSpPr>
                      <a:spLocks/>
                    </p:cNvSpPr>
                    <p:nvPr/>
                  </p:nvSpPr>
                  <p:spPr bwMode="auto">
                    <a:xfrm>
                      <a:off x="2307" y="3324"/>
                      <a:ext cx="248" cy="153"/>
                    </a:xfrm>
                    <a:custGeom>
                      <a:avLst/>
                      <a:gdLst>
                        <a:gd name="T0" fmla="*/ 5 w 248"/>
                        <a:gd name="T1" fmla="*/ 152 h 153"/>
                        <a:gd name="T2" fmla="*/ 247 w 248"/>
                        <a:gd name="T3" fmla="*/ 0 h 153"/>
                        <a:gd name="T4" fmla="*/ 0 w 248"/>
                        <a:gd name="T5" fmla="*/ 138 h 153"/>
                        <a:gd name="T6" fmla="*/ 1 w 248"/>
                        <a:gd name="T7" fmla="*/ 140 h 153"/>
                        <a:gd name="T8" fmla="*/ 1 w 248"/>
                        <a:gd name="T9" fmla="*/ 141 h 153"/>
                        <a:gd name="T10" fmla="*/ 1 w 248"/>
                        <a:gd name="T11" fmla="*/ 143 h 153"/>
                        <a:gd name="T12" fmla="*/ 1 w 248"/>
                        <a:gd name="T13" fmla="*/ 145 h 153"/>
                        <a:gd name="T14" fmla="*/ 3 w 248"/>
                        <a:gd name="T15" fmla="*/ 146 h 153"/>
                        <a:gd name="T16" fmla="*/ 3 w 248"/>
                        <a:gd name="T17" fmla="*/ 148 h 153"/>
                        <a:gd name="T18" fmla="*/ 5 w 248"/>
                        <a:gd name="T19" fmla="*/ 150 h 153"/>
                        <a:gd name="T20" fmla="*/ 5 w 248"/>
                        <a:gd name="T21" fmla="*/ 152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8"/>
                        <a:gd name="T34" fmla="*/ 0 h 153"/>
                        <a:gd name="T35" fmla="*/ 248 w 248"/>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8" h="153">
                          <a:moveTo>
                            <a:pt x="5" y="152"/>
                          </a:moveTo>
                          <a:lnTo>
                            <a:pt x="247" y="0"/>
                          </a:lnTo>
                          <a:lnTo>
                            <a:pt x="0" y="138"/>
                          </a:lnTo>
                          <a:lnTo>
                            <a:pt x="1" y="140"/>
                          </a:lnTo>
                          <a:lnTo>
                            <a:pt x="1" y="141"/>
                          </a:lnTo>
                          <a:lnTo>
                            <a:pt x="1" y="143"/>
                          </a:lnTo>
                          <a:lnTo>
                            <a:pt x="1" y="145"/>
                          </a:lnTo>
                          <a:lnTo>
                            <a:pt x="3" y="146"/>
                          </a:lnTo>
                          <a:lnTo>
                            <a:pt x="3" y="148"/>
                          </a:lnTo>
                          <a:lnTo>
                            <a:pt x="5" y="150"/>
                          </a:lnTo>
                          <a:lnTo>
                            <a:pt x="5" y="152"/>
                          </a:lnTo>
                        </a:path>
                      </a:pathLst>
                    </a:custGeom>
                    <a:solidFill>
                      <a:srgbClr val="CC99FF"/>
                    </a:solidFill>
                    <a:ln w="9525" cap="rnd">
                      <a:noFill/>
                      <a:round/>
                      <a:headEnd/>
                      <a:tailEnd/>
                    </a:ln>
                  </p:spPr>
                  <p:txBody>
                    <a:bodyPr/>
                    <a:lstStyle/>
                    <a:p>
                      <a:endParaRPr lang="zh-CN" altLang="en-US"/>
                    </a:p>
                  </p:txBody>
                </p:sp>
                <p:sp>
                  <p:nvSpPr>
                    <p:cNvPr id="50597" name="Freeform 30"/>
                    <p:cNvSpPr>
                      <a:spLocks/>
                    </p:cNvSpPr>
                    <p:nvPr/>
                  </p:nvSpPr>
                  <p:spPr bwMode="auto">
                    <a:xfrm>
                      <a:off x="2396" y="3129"/>
                      <a:ext cx="247" cy="196"/>
                    </a:xfrm>
                    <a:custGeom>
                      <a:avLst/>
                      <a:gdLst>
                        <a:gd name="T0" fmla="*/ 0 w 247"/>
                        <a:gd name="T1" fmla="*/ 143 h 196"/>
                        <a:gd name="T2" fmla="*/ 158 w 247"/>
                        <a:gd name="T3" fmla="*/ 195 h 196"/>
                        <a:gd name="T4" fmla="*/ 246 w 247"/>
                        <a:gd name="T5" fmla="*/ 0 h 196"/>
                        <a:gd name="T6" fmla="*/ 215 w 247"/>
                        <a:gd name="T7" fmla="*/ 10 h 196"/>
                        <a:gd name="T8" fmla="*/ 182 w 247"/>
                        <a:gd name="T9" fmla="*/ 22 h 196"/>
                        <a:gd name="T10" fmla="*/ 149 w 247"/>
                        <a:gd name="T11" fmla="*/ 35 h 196"/>
                        <a:gd name="T12" fmla="*/ 116 w 247"/>
                        <a:gd name="T13" fmla="*/ 54 h 196"/>
                        <a:gd name="T14" fmla="*/ 86 w 247"/>
                        <a:gd name="T15" fmla="*/ 73 h 196"/>
                        <a:gd name="T16" fmla="*/ 55 w 247"/>
                        <a:gd name="T17" fmla="*/ 95 h 196"/>
                        <a:gd name="T18" fmla="*/ 25 w 247"/>
                        <a:gd name="T19" fmla="*/ 119 h 196"/>
                        <a:gd name="T20" fmla="*/ 0 w 247"/>
                        <a:gd name="T21" fmla="*/ 143 h 1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7"/>
                        <a:gd name="T34" fmla="*/ 0 h 196"/>
                        <a:gd name="T35" fmla="*/ 247 w 247"/>
                        <a:gd name="T36" fmla="*/ 196 h 1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7" h="196">
                          <a:moveTo>
                            <a:pt x="0" y="143"/>
                          </a:moveTo>
                          <a:lnTo>
                            <a:pt x="158" y="195"/>
                          </a:lnTo>
                          <a:lnTo>
                            <a:pt x="246" y="0"/>
                          </a:lnTo>
                          <a:lnTo>
                            <a:pt x="215" y="10"/>
                          </a:lnTo>
                          <a:lnTo>
                            <a:pt x="182" y="22"/>
                          </a:lnTo>
                          <a:lnTo>
                            <a:pt x="149" y="35"/>
                          </a:lnTo>
                          <a:lnTo>
                            <a:pt x="116" y="54"/>
                          </a:lnTo>
                          <a:lnTo>
                            <a:pt x="86" y="73"/>
                          </a:lnTo>
                          <a:lnTo>
                            <a:pt x="55" y="95"/>
                          </a:lnTo>
                          <a:lnTo>
                            <a:pt x="25" y="119"/>
                          </a:lnTo>
                          <a:lnTo>
                            <a:pt x="0" y="143"/>
                          </a:lnTo>
                        </a:path>
                      </a:pathLst>
                    </a:custGeom>
                    <a:solidFill>
                      <a:srgbClr val="CC99FF"/>
                    </a:solidFill>
                    <a:ln w="9525" cap="rnd">
                      <a:noFill/>
                      <a:round/>
                      <a:headEnd/>
                      <a:tailEnd/>
                    </a:ln>
                  </p:spPr>
                  <p:txBody>
                    <a:bodyPr/>
                    <a:lstStyle/>
                    <a:p>
                      <a:endParaRPr lang="zh-CN" altLang="en-US"/>
                    </a:p>
                  </p:txBody>
                </p:sp>
                <p:sp>
                  <p:nvSpPr>
                    <p:cNvPr id="50598" name="Freeform 31"/>
                    <p:cNvSpPr>
                      <a:spLocks/>
                    </p:cNvSpPr>
                    <p:nvPr/>
                  </p:nvSpPr>
                  <p:spPr bwMode="auto">
                    <a:xfrm>
                      <a:off x="2554" y="3172"/>
                      <a:ext cx="252" cy="153"/>
                    </a:xfrm>
                    <a:custGeom>
                      <a:avLst/>
                      <a:gdLst>
                        <a:gd name="T0" fmla="*/ 245 w 252"/>
                        <a:gd name="T1" fmla="*/ 0 h 153"/>
                        <a:gd name="T2" fmla="*/ 0 w 252"/>
                        <a:gd name="T3" fmla="*/ 152 h 153"/>
                        <a:gd name="T4" fmla="*/ 251 w 252"/>
                        <a:gd name="T5" fmla="*/ 42 h 153"/>
                        <a:gd name="T6" fmla="*/ 251 w 252"/>
                        <a:gd name="T7" fmla="*/ 37 h 153"/>
                        <a:gd name="T8" fmla="*/ 251 w 252"/>
                        <a:gd name="T9" fmla="*/ 30 h 153"/>
                        <a:gd name="T10" fmla="*/ 251 w 252"/>
                        <a:gd name="T11" fmla="*/ 25 h 153"/>
                        <a:gd name="T12" fmla="*/ 251 w 252"/>
                        <a:gd name="T13" fmla="*/ 20 h 153"/>
                        <a:gd name="T14" fmla="*/ 249 w 252"/>
                        <a:gd name="T15" fmla="*/ 15 h 153"/>
                        <a:gd name="T16" fmla="*/ 249 w 252"/>
                        <a:gd name="T17" fmla="*/ 10 h 153"/>
                        <a:gd name="T18" fmla="*/ 247 w 252"/>
                        <a:gd name="T19" fmla="*/ 5 h 153"/>
                        <a:gd name="T20" fmla="*/ 245 w 252"/>
                        <a:gd name="T21" fmla="*/ 0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2"/>
                        <a:gd name="T34" fmla="*/ 0 h 153"/>
                        <a:gd name="T35" fmla="*/ 252 w 252"/>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2" h="153">
                          <a:moveTo>
                            <a:pt x="245" y="0"/>
                          </a:moveTo>
                          <a:lnTo>
                            <a:pt x="0" y="152"/>
                          </a:lnTo>
                          <a:lnTo>
                            <a:pt x="251" y="42"/>
                          </a:lnTo>
                          <a:lnTo>
                            <a:pt x="251" y="37"/>
                          </a:lnTo>
                          <a:lnTo>
                            <a:pt x="251" y="30"/>
                          </a:lnTo>
                          <a:lnTo>
                            <a:pt x="251" y="25"/>
                          </a:lnTo>
                          <a:lnTo>
                            <a:pt x="251" y="20"/>
                          </a:lnTo>
                          <a:lnTo>
                            <a:pt x="249" y="15"/>
                          </a:lnTo>
                          <a:lnTo>
                            <a:pt x="249" y="10"/>
                          </a:lnTo>
                          <a:lnTo>
                            <a:pt x="247" y="5"/>
                          </a:lnTo>
                          <a:lnTo>
                            <a:pt x="245" y="0"/>
                          </a:lnTo>
                        </a:path>
                      </a:pathLst>
                    </a:custGeom>
                    <a:solidFill>
                      <a:srgbClr val="FFFFCC"/>
                    </a:solidFill>
                    <a:ln w="9525" cap="rnd">
                      <a:noFill/>
                      <a:round/>
                      <a:headEnd/>
                      <a:tailEnd/>
                    </a:ln>
                  </p:spPr>
                  <p:txBody>
                    <a:bodyPr/>
                    <a:lstStyle/>
                    <a:p>
                      <a:endParaRPr lang="zh-CN" altLang="en-US"/>
                    </a:p>
                  </p:txBody>
                </p:sp>
                <p:sp>
                  <p:nvSpPr>
                    <p:cNvPr id="50599" name="Freeform 32"/>
                    <p:cNvSpPr>
                      <a:spLocks/>
                    </p:cNvSpPr>
                    <p:nvPr/>
                  </p:nvSpPr>
                  <p:spPr bwMode="auto">
                    <a:xfrm>
                      <a:off x="2510" y="3171"/>
                      <a:ext cx="45" cy="154"/>
                    </a:xfrm>
                    <a:custGeom>
                      <a:avLst/>
                      <a:gdLst>
                        <a:gd name="T0" fmla="*/ 0 w 45"/>
                        <a:gd name="T1" fmla="*/ 15 h 154"/>
                        <a:gd name="T2" fmla="*/ 44 w 45"/>
                        <a:gd name="T3" fmla="*/ 153 h 154"/>
                        <a:gd name="T4" fmla="*/ 28 w 45"/>
                        <a:gd name="T5" fmla="*/ 0 h 154"/>
                        <a:gd name="T6" fmla="*/ 24 w 45"/>
                        <a:gd name="T7" fmla="*/ 1 h 154"/>
                        <a:gd name="T8" fmla="*/ 21 w 45"/>
                        <a:gd name="T9" fmla="*/ 3 h 154"/>
                        <a:gd name="T10" fmla="*/ 17 w 45"/>
                        <a:gd name="T11" fmla="*/ 5 h 154"/>
                        <a:gd name="T12" fmla="*/ 14 w 45"/>
                        <a:gd name="T13" fmla="*/ 6 h 154"/>
                        <a:gd name="T14" fmla="*/ 10 w 45"/>
                        <a:gd name="T15" fmla="*/ 8 h 154"/>
                        <a:gd name="T16" fmla="*/ 7 w 45"/>
                        <a:gd name="T17" fmla="*/ 10 h 154"/>
                        <a:gd name="T18" fmla="*/ 3 w 45"/>
                        <a:gd name="T19" fmla="*/ 11 h 154"/>
                        <a:gd name="T20" fmla="*/ 0 w 45"/>
                        <a:gd name="T21" fmla="*/ 15 h 1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
                        <a:gd name="T34" fmla="*/ 0 h 154"/>
                        <a:gd name="T35" fmla="*/ 45 w 45"/>
                        <a:gd name="T36" fmla="*/ 154 h 1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 h="154">
                          <a:moveTo>
                            <a:pt x="0" y="15"/>
                          </a:moveTo>
                          <a:lnTo>
                            <a:pt x="44" y="153"/>
                          </a:lnTo>
                          <a:lnTo>
                            <a:pt x="28" y="0"/>
                          </a:lnTo>
                          <a:lnTo>
                            <a:pt x="24" y="1"/>
                          </a:lnTo>
                          <a:lnTo>
                            <a:pt x="21" y="3"/>
                          </a:lnTo>
                          <a:lnTo>
                            <a:pt x="17" y="5"/>
                          </a:lnTo>
                          <a:lnTo>
                            <a:pt x="14" y="6"/>
                          </a:lnTo>
                          <a:lnTo>
                            <a:pt x="10" y="8"/>
                          </a:lnTo>
                          <a:lnTo>
                            <a:pt x="7" y="10"/>
                          </a:lnTo>
                          <a:lnTo>
                            <a:pt x="3" y="11"/>
                          </a:lnTo>
                          <a:lnTo>
                            <a:pt x="0" y="15"/>
                          </a:lnTo>
                        </a:path>
                      </a:pathLst>
                    </a:custGeom>
                    <a:solidFill>
                      <a:srgbClr val="E5E5E5"/>
                    </a:solidFill>
                    <a:ln w="9525" cap="rnd">
                      <a:noFill/>
                      <a:round/>
                      <a:headEnd/>
                      <a:tailEnd/>
                    </a:ln>
                  </p:spPr>
                  <p:txBody>
                    <a:bodyPr/>
                    <a:lstStyle/>
                    <a:p>
                      <a:endParaRPr lang="zh-CN" altLang="en-US"/>
                    </a:p>
                  </p:txBody>
                </p:sp>
                <p:sp>
                  <p:nvSpPr>
                    <p:cNvPr id="50600" name="Freeform 33"/>
                    <p:cNvSpPr>
                      <a:spLocks/>
                    </p:cNvSpPr>
                    <p:nvPr/>
                  </p:nvSpPr>
                  <p:spPr bwMode="auto">
                    <a:xfrm>
                      <a:off x="2306" y="3324"/>
                      <a:ext cx="249" cy="108"/>
                    </a:xfrm>
                    <a:custGeom>
                      <a:avLst/>
                      <a:gdLst>
                        <a:gd name="T0" fmla="*/ 248 w 249"/>
                        <a:gd name="T1" fmla="*/ 0 h 108"/>
                        <a:gd name="T2" fmla="*/ 11 w 249"/>
                        <a:gd name="T3" fmla="*/ 64 h 108"/>
                        <a:gd name="T4" fmla="*/ 8 w 249"/>
                        <a:gd name="T5" fmla="*/ 69 h 108"/>
                        <a:gd name="T6" fmla="*/ 6 w 249"/>
                        <a:gd name="T7" fmla="*/ 76 h 108"/>
                        <a:gd name="T8" fmla="*/ 5 w 249"/>
                        <a:gd name="T9" fmla="*/ 81 h 108"/>
                        <a:gd name="T10" fmla="*/ 5 w 249"/>
                        <a:gd name="T11" fmla="*/ 86 h 108"/>
                        <a:gd name="T12" fmla="*/ 3 w 249"/>
                        <a:gd name="T13" fmla="*/ 91 h 108"/>
                        <a:gd name="T14" fmla="*/ 1 w 249"/>
                        <a:gd name="T15" fmla="*/ 96 h 108"/>
                        <a:gd name="T16" fmla="*/ 1 w 249"/>
                        <a:gd name="T17" fmla="*/ 101 h 108"/>
                        <a:gd name="T18" fmla="*/ 0 w 249"/>
                        <a:gd name="T19" fmla="*/ 107 h 108"/>
                        <a:gd name="T20" fmla="*/ 248 w 249"/>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9"/>
                        <a:gd name="T34" fmla="*/ 0 h 108"/>
                        <a:gd name="T35" fmla="*/ 249 w 249"/>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9" h="108">
                          <a:moveTo>
                            <a:pt x="248" y="0"/>
                          </a:moveTo>
                          <a:lnTo>
                            <a:pt x="11" y="64"/>
                          </a:lnTo>
                          <a:lnTo>
                            <a:pt x="8" y="69"/>
                          </a:lnTo>
                          <a:lnTo>
                            <a:pt x="6" y="76"/>
                          </a:lnTo>
                          <a:lnTo>
                            <a:pt x="5" y="81"/>
                          </a:lnTo>
                          <a:lnTo>
                            <a:pt x="5" y="86"/>
                          </a:lnTo>
                          <a:lnTo>
                            <a:pt x="3" y="91"/>
                          </a:lnTo>
                          <a:lnTo>
                            <a:pt x="1" y="96"/>
                          </a:lnTo>
                          <a:lnTo>
                            <a:pt x="1" y="101"/>
                          </a:lnTo>
                          <a:lnTo>
                            <a:pt x="0" y="107"/>
                          </a:lnTo>
                          <a:lnTo>
                            <a:pt x="248" y="0"/>
                          </a:lnTo>
                        </a:path>
                      </a:pathLst>
                    </a:custGeom>
                    <a:solidFill>
                      <a:srgbClr val="FFFFCC"/>
                    </a:solidFill>
                    <a:ln w="9525" cap="rnd">
                      <a:noFill/>
                      <a:round/>
                      <a:headEnd/>
                      <a:tailEnd/>
                    </a:ln>
                  </p:spPr>
                  <p:txBody>
                    <a:bodyPr/>
                    <a:lstStyle/>
                    <a:p>
                      <a:endParaRPr lang="zh-CN" altLang="en-US"/>
                    </a:p>
                  </p:txBody>
                </p:sp>
                <p:sp>
                  <p:nvSpPr>
                    <p:cNvPr id="50601" name="Freeform 34"/>
                    <p:cNvSpPr>
                      <a:spLocks/>
                    </p:cNvSpPr>
                    <p:nvPr/>
                  </p:nvSpPr>
                  <p:spPr bwMode="auto">
                    <a:xfrm>
                      <a:off x="2543" y="3324"/>
                      <a:ext cx="129" cy="167"/>
                    </a:xfrm>
                    <a:custGeom>
                      <a:avLst/>
                      <a:gdLst>
                        <a:gd name="T0" fmla="*/ 128 w 129"/>
                        <a:gd name="T1" fmla="*/ 87 h 167"/>
                        <a:gd name="T2" fmla="*/ 11 w 129"/>
                        <a:gd name="T3" fmla="*/ 0 h 167"/>
                        <a:gd name="T4" fmla="*/ 0 w 129"/>
                        <a:gd name="T5" fmla="*/ 166 h 167"/>
                        <a:gd name="T6" fmla="*/ 17 w 129"/>
                        <a:gd name="T7" fmla="*/ 159 h 167"/>
                        <a:gd name="T8" fmla="*/ 32 w 129"/>
                        <a:gd name="T9" fmla="*/ 150 h 167"/>
                        <a:gd name="T10" fmla="*/ 49 w 129"/>
                        <a:gd name="T11" fmla="*/ 142 h 167"/>
                        <a:gd name="T12" fmla="*/ 64 w 129"/>
                        <a:gd name="T13" fmla="*/ 131 h 167"/>
                        <a:gd name="T14" fmla="*/ 81 w 129"/>
                        <a:gd name="T15" fmla="*/ 121 h 167"/>
                        <a:gd name="T16" fmla="*/ 97 w 129"/>
                        <a:gd name="T17" fmla="*/ 111 h 167"/>
                        <a:gd name="T18" fmla="*/ 112 w 129"/>
                        <a:gd name="T19" fmla="*/ 99 h 167"/>
                        <a:gd name="T20" fmla="*/ 128 w 129"/>
                        <a:gd name="T21" fmla="*/ 87 h 1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
                        <a:gd name="T34" fmla="*/ 0 h 167"/>
                        <a:gd name="T35" fmla="*/ 129 w 129"/>
                        <a:gd name="T36" fmla="*/ 167 h 1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 h="167">
                          <a:moveTo>
                            <a:pt x="128" y="87"/>
                          </a:moveTo>
                          <a:lnTo>
                            <a:pt x="11" y="0"/>
                          </a:lnTo>
                          <a:lnTo>
                            <a:pt x="0" y="166"/>
                          </a:lnTo>
                          <a:lnTo>
                            <a:pt x="17" y="159"/>
                          </a:lnTo>
                          <a:lnTo>
                            <a:pt x="32" y="150"/>
                          </a:lnTo>
                          <a:lnTo>
                            <a:pt x="49" y="142"/>
                          </a:lnTo>
                          <a:lnTo>
                            <a:pt x="64" y="131"/>
                          </a:lnTo>
                          <a:lnTo>
                            <a:pt x="81" y="121"/>
                          </a:lnTo>
                          <a:lnTo>
                            <a:pt x="97" y="111"/>
                          </a:lnTo>
                          <a:lnTo>
                            <a:pt x="112" y="99"/>
                          </a:lnTo>
                          <a:lnTo>
                            <a:pt x="128" y="87"/>
                          </a:lnTo>
                        </a:path>
                      </a:pathLst>
                    </a:custGeom>
                    <a:solidFill>
                      <a:srgbClr val="CC99FF"/>
                    </a:solidFill>
                    <a:ln w="9525" cap="rnd">
                      <a:noFill/>
                      <a:round/>
                      <a:headEnd/>
                      <a:tailEnd/>
                    </a:ln>
                  </p:spPr>
                  <p:txBody>
                    <a:bodyPr/>
                    <a:lstStyle/>
                    <a:p>
                      <a:endParaRPr lang="zh-CN" altLang="en-US"/>
                    </a:p>
                  </p:txBody>
                </p:sp>
                <p:sp>
                  <p:nvSpPr>
                    <p:cNvPr id="50602" name="Freeform 35"/>
                    <p:cNvSpPr>
                      <a:spLocks/>
                    </p:cNvSpPr>
                    <p:nvPr/>
                  </p:nvSpPr>
                  <p:spPr bwMode="auto">
                    <a:xfrm>
                      <a:off x="2513" y="3292"/>
                      <a:ext cx="86" cy="67"/>
                    </a:xfrm>
                    <a:custGeom>
                      <a:avLst/>
                      <a:gdLst>
                        <a:gd name="T0" fmla="*/ 15 w 86"/>
                        <a:gd name="T1" fmla="*/ 66 h 67"/>
                        <a:gd name="T2" fmla="*/ 24 w 86"/>
                        <a:gd name="T3" fmla="*/ 66 h 67"/>
                        <a:gd name="T4" fmla="*/ 31 w 86"/>
                        <a:gd name="T5" fmla="*/ 64 h 67"/>
                        <a:gd name="T6" fmla="*/ 39 w 86"/>
                        <a:gd name="T7" fmla="*/ 60 h 67"/>
                        <a:gd name="T8" fmla="*/ 48 w 86"/>
                        <a:gd name="T9" fmla="*/ 57 h 67"/>
                        <a:gd name="T10" fmla="*/ 55 w 86"/>
                        <a:gd name="T11" fmla="*/ 52 h 67"/>
                        <a:gd name="T12" fmla="*/ 64 w 86"/>
                        <a:gd name="T13" fmla="*/ 45 h 67"/>
                        <a:gd name="T14" fmla="*/ 69 w 86"/>
                        <a:gd name="T15" fmla="*/ 40 h 67"/>
                        <a:gd name="T16" fmla="*/ 76 w 86"/>
                        <a:gd name="T17" fmla="*/ 33 h 67"/>
                        <a:gd name="T18" fmla="*/ 79 w 86"/>
                        <a:gd name="T19" fmla="*/ 27 h 67"/>
                        <a:gd name="T20" fmla="*/ 83 w 86"/>
                        <a:gd name="T21" fmla="*/ 20 h 67"/>
                        <a:gd name="T22" fmla="*/ 85 w 86"/>
                        <a:gd name="T23" fmla="*/ 15 h 67"/>
                        <a:gd name="T24" fmla="*/ 83 w 86"/>
                        <a:gd name="T25" fmla="*/ 10 h 67"/>
                        <a:gd name="T26" fmla="*/ 81 w 86"/>
                        <a:gd name="T27" fmla="*/ 5 h 67"/>
                        <a:gd name="T28" fmla="*/ 78 w 86"/>
                        <a:gd name="T29" fmla="*/ 3 h 67"/>
                        <a:gd name="T30" fmla="*/ 72 w 86"/>
                        <a:gd name="T31" fmla="*/ 0 h 67"/>
                        <a:gd name="T32" fmla="*/ 67 w 86"/>
                        <a:gd name="T33" fmla="*/ 0 h 67"/>
                        <a:gd name="T34" fmla="*/ 60 w 86"/>
                        <a:gd name="T35" fmla="*/ 0 h 67"/>
                        <a:gd name="T36" fmla="*/ 52 w 86"/>
                        <a:gd name="T37" fmla="*/ 3 h 67"/>
                        <a:gd name="T38" fmla="*/ 43 w 86"/>
                        <a:gd name="T39" fmla="*/ 5 h 67"/>
                        <a:gd name="T40" fmla="*/ 36 w 86"/>
                        <a:gd name="T41" fmla="*/ 10 h 67"/>
                        <a:gd name="T42" fmla="*/ 27 w 86"/>
                        <a:gd name="T43" fmla="*/ 15 h 67"/>
                        <a:gd name="T44" fmla="*/ 20 w 86"/>
                        <a:gd name="T45" fmla="*/ 20 h 67"/>
                        <a:gd name="T46" fmla="*/ 13 w 86"/>
                        <a:gd name="T47" fmla="*/ 27 h 67"/>
                        <a:gd name="T48" fmla="*/ 6 w 86"/>
                        <a:gd name="T49" fmla="*/ 33 h 67"/>
                        <a:gd name="T50" fmla="*/ 3 w 86"/>
                        <a:gd name="T51" fmla="*/ 40 h 67"/>
                        <a:gd name="T52" fmla="*/ 0 w 86"/>
                        <a:gd name="T53" fmla="*/ 45 h 67"/>
                        <a:gd name="T54" fmla="*/ 0 w 86"/>
                        <a:gd name="T55" fmla="*/ 52 h 67"/>
                        <a:gd name="T56" fmla="*/ 0 w 86"/>
                        <a:gd name="T57" fmla="*/ 57 h 67"/>
                        <a:gd name="T58" fmla="*/ 1 w 86"/>
                        <a:gd name="T59" fmla="*/ 60 h 67"/>
                        <a:gd name="T60" fmla="*/ 5 w 86"/>
                        <a:gd name="T61" fmla="*/ 64 h 67"/>
                        <a:gd name="T62" fmla="*/ 10 w 86"/>
                        <a:gd name="T63" fmla="*/ 66 h 67"/>
                        <a:gd name="T64" fmla="*/ 15 w 86"/>
                        <a:gd name="T65" fmla="*/ 66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67"/>
                        <a:gd name="T101" fmla="*/ 86 w 86"/>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67">
                          <a:moveTo>
                            <a:pt x="15" y="66"/>
                          </a:moveTo>
                          <a:lnTo>
                            <a:pt x="24" y="66"/>
                          </a:lnTo>
                          <a:lnTo>
                            <a:pt x="31" y="64"/>
                          </a:lnTo>
                          <a:lnTo>
                            <a:pt x="39" y="60"/>
                          </a:lnTo>
                          <a:lnTo>
                            <a:pt x="48" y="57"/>
                          </a:lnTo>
                          <a:lnTo>
                            <a:pt x="55" y="52"/>
                          </a:lnTo>
                          <a:lnTo>
                            <a:pt x="64" y="45"/>
                          </a:lnTo>
                          <a:lnTo>
                            <a:pt x="69" y="40"/>
                          </a:lnTo>
                          <a:lnTo>
                            <a:pt x="76" y="33"/>
                          </a:lnTo>
                          <a:lnTo>
                            <a:pt x="79" y="27"/>
                          </a:lnTo>
                          <a:lnTo>
                            <a:pt x="83" y="20"/>
                          </a:lnTo>
                          <a:lnTo>
                            <a:pt x="85" y="15"/>
                          </a:lnTo>
                          <a:lnTo>
                            <a:pt x="83" y="10"/>
                          </a:lnTo>
                          <a:lnTo>
                            <a:pt x="81" y="5"/>
                          </a:lnTo>
                          <a:lnTo>
                            <a:pt x="78" y="3"/>
                          </a:lnTo>
                          <a:lnTo>
                            <a:pt x="72" y="0"/>
                          </a:lnTo>
                          <a:lnTo>
                            <a:pt x="67" y="0"/>
                          </a:lnTo>
                          <a:lnTo>
                            <a:pt x="60" y="0"/>
                          </a:lnTo>
                          <a:lnTo>
                            <a:pt x="52" y="3"/>
                          </a:lnTo>
                          <a:lnTo>
                            <a:pt x="43" y="5"/>
                          </a:lnTo>
                          <a:lnTo>
                            <a:pt x="36" y="10"/>
                          </a:lnTo>
                          <a:lnTo>
                            <a:pt x="27" y="15"/>
                          </a:lnTo>
                          <a:lnTo>
                            <a:pt x="20" y="20"/>
                          </a:lnTo>
                          <a:lnTo>
                            <a:pt x="13" y="27"/>
                          </a:lnTo>
                          <a:lnTo>
                            <a:pt x="6" y="33"/>
                          </a:lnTo>
                          <a:lnTo>
                            <a:pt x="3" y="40"/>
                          </a:lnTo>
                          <a:lnTo>
                            <a:pt x="0" y="45"/>
                          </a:lnTo>
                          <a:lnTo>
                            <a:pt x="0" y="52"/>
                          </a:lnTo>
                          <a:lnTo>
                            <a:pt x="0" y="57"/>
                          </a:lnTo>
                          <a:lnTo>
                            <a:pt x="1" y="60"/>
                          </a:lnTo>
                          <a:lnTo>
                            <a:pt x="5" y="64"/>
                          </a:lnTo>
                          <a:lnTo>
                            <a:pt x="10" y="66"/>
                          </a:lnTo>
                          <a:lnTo>
                            <a:pt x="15" y="66"/>
                          </a:lnTo>
                        </a:path>
                      </a:pathLst>
                    </a:custGeom>
                    <a:solidFill>
                      <a:srgbClr val="000000"/>
                    </a:solidFill>
                    <a:ln w="9525" cap="rnd">
                      <a:noFill/>
                      <a:round/>
                      <a:headEnd/>
                      <a:tailEnd/>
                    </a:ln>
                  </p:spPr>
                  <p:txBody>
                    <a:bodyPr/>
                    <a:lstStyle/>
                    <a:p>
                      <a:endParaRPr lang="zh-CN" altLang="en-US"/>
                    </a:p>
                  </p:txBody>
                </p:sp>
                <p:sp useBgFill="1">
                  <p:nvSpPr>
                    <p:cNvPr id="50603" name="Freeform 36"/>
                    <p:cNvSpPr>
                      <a:spLocks/>
                    </p:cNvSpPr>
                    <p:nvPr/>
                  </p:nvSpPr>
                  <p:spPr bwMode="auto">
                    <a:xfrm>
                      <a:off x="2519" y="3298"/>
                      <a:ext cx="69" cy="55"/>
                    </a:xfrm>
                    <a:custGeom>
                      <a:avLst/>
                      <a:gdLst>
                        <a:gd name="T0" fmla="*/ 13 w 69"/>
                        <a:gd name="T1" fmla="*/ 54 h 55"/>
                        <a:gd name="T2" fmla="*/ 20 w 69"/>
                        <a:gd name="T3" fmla="*/ 52 h 55"/>
                        <a:gd name="T4" fmla="*/ 25 w 69"/>
                        <a:gd name="T5" fmla="*/ 52 h 55"/>
                        <a:gd name="T6" fmla="*/ 32 w 69"/>
                        <a:gd name="T7" fmla="*/ 48 h 55"/>
                        <a:gd name="T8" fmla="*/ 39 w 69"/>
                        <a:gd name="T9" fmla="*/ 45 h 55"/>
                        <a:gd name="T10" fmla="*/ 45 w 69"/>
                        <a:gd name="T11" fmla="*/ 42 h 55"/>
                        <a:gd name="T12" fmla="*/ 51 w 69"/>
                        <a:gd name="T13" fmla="*/ 37 h 55"/>
                        <a:gd name="T14" fmla="*/ 56 w 69"/>
                        <a:gd name="T15" fmla="*/ 32 h 55"/>
                        <a:gd name="T16" fmla="*/ 61 w 69"/>
                        <a:gd name="T17" fmla="*/ 27 h 55"/>
                        <a:gd name="T18" fmla="*/ 64 w 69"/>
                        <a:gd name="T19" fmla="*/ 20 h 55"/>
                        <a:gd name="T20" fmla="*/ 68 w 69"/>
                        <a:gd name="T21" fmla="*/ 15 h 55"/>
                        <a:gd name="T22" fmla="*/ 68 w 69"/>
                        <a:gd name="T23" fmla="*/ 11 h 55"/>
                        <a:gd name="T24" fmla="*/ 68 w 69"/>
                        <a:gd name="T25" fmla="*/ 6 h 55"/>
                        <a:gd name="T26" fmla="*/ 66 w 69"/>
                        <a:gd name="T27" fmla="*/ 3 h 55"/>
                        <a:gd name="T28" fmla="*/ 62 w 69"/>
                        <a:gd name="T29" fmla="*/ 1 h 55"/>
                        <a:gd name="T30" fmla="*/ 59 w 69"/>
                        <a:gd name="T31" fmla="*/ 0 h 55"/>
                        <a:gd name="T32" fmla="*/ 54 w 69"/>
                        <a:gd name="T33" fmla="*/ 0 h 55"/>
                        <a:gd name="T34" fmla="*/ 49 w 69"/>
                        <a:gd name="T35" fmla="*/ 0 h 55"/>
                        <a:gd name="T36" fmla="*/ 42 w 69"/>
                        <a:gd name="T37" fmla="*/ 1 h 55"/>
                        <a:gd name="T38" fmla="*/ 35 w 69"/>
                        <a:gd name="T39" fmla="*/ 3 h 55"/>
                        <a:gd name="T40" fmla="*/ 28 w 69"/>
                        <a:gd name="T41" fmla="*/ 6 h 55"/>
                        <a:gd name="T42" fmla="*/ 23 w 69"/>
                        <a:gd name="T43" fmla="*/ 11 h 55"/>
                        <a:gd name="T44" fmla="*/ 17 w 69"/>
                        <a:gd name="T45" fmla="*/ 15 h 55"/>
                        <a:gd name="T46" fmla="*/ 11 w 69"/>
                        <a:gd name="T47" fmla="*/ 20 h 55"/>
                        <a:gd name="T48" fmla="*/ 6 w 69"/>
                        <a:gd name="T49" fmla="*/ 27 h 55"/>
                        <a:gd name="T50" fmla="*/ 3 w 69"/>
                        <a:gd name="T51" fmla="*/ 32 h 55"/>
                        <a:gd name="T52" fmla="*/ 1 w 69"/>
                        <a:gd name="T53" fmla="*/ 37 h 55"/>
                        <a:gd name="T54" fmla="*/ 0 w 69"/>
                        <a:gd name="T55" fmla="*/ 42 h 55"/>
                        <a:gd name="T56" fmla="*/ 0 w 69"/>
                        <a:gd name="T57" fmla="*/ 45 h 55"/>
                        <a:gd name="T58" fmla="*/ 1 w 69"/>
                        <a:gd name="T59" fmla="*/ 48 h 55"/>
                        <a:gd name="T60" fmla="*/ 5 w 69"/>
                        <a:gd name="T61" fmla="*/ 52 h 55"/>
                        <a:gd name="T62" fmla="*/ 8 w 69"/>
                        <a:gd name="T63" fmla="*/ 52 h 55"/>
                        <a:gd name="T64" fmla="*/ 13 w 69"/>
                        <a:gd name="T65" fmla="*/ 54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55"/>
                        <a:gd name="T101" fmla="*/ 69 w 69"/>
                        <a:gd name="T102" fmla="*/ 55 h 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55">
                          <a:moveTo>
                            <a:pt x="13" y="54"/>
                          </a:moveTo>
                          <a:lnTo>
                            <a:pt x="20" y="52"/>
                          </a:lnTo>
                          <a:lnTo>
                            <a:pt x="25" y="52"/>
                          </a:lnTo>
                          <a:lnTo>
                            <a:pt x="32" y="48"/>
                          </a:lnTo>
                          <a:lnTo>
                            <a:pt x="39" y="45"/>
                          </a:lnTo>
                          <a:lnTo>
                            <a:pt x="45" y="42"/>
                          </a:lnTo>
                          <a:lnTo>
                            <a:pt x="51" y="37"/>
                          </a:lnTo>
                          <a:lnTo>
                            <a:pt x="56" y="32"/>
                          </a:lnTo>
                          <a:lnTo>
                            <a:pt x="61" y="27"/>
                          </a:lnTo>
                          <a:lnTo>
                            <a:pt x="64" y="20"/>
                          </a:lnTo>
                          <a:lnTo>
                            <a:pt x="68" y="15"/>
                          </a:lnTo>
                          <a:lnTo>
                            <a:pt x="68" y="11"/>
                          </a:lnTo>
                          <a:lnTo>
                            <a:pt x="68" y="6"/>
                          </a:lnTo>
                          <a:lnTo>
                            <a:pt x="66" y="3"/>
                          </a:lnTo>
                          <a:lnTo>
                            <a:pt x="62" y="1"/>
                          </a:lnTo>
                          <a:lnTo>
                            <a:pt x="59" y="0"/>
                          </a:lnTo>
                          <a:lnTo>
                            <a:pt x="54" y="0"/>
                          </a:lnTo>
                          <a:lnTo>
                            <a:pt x="49" y="0"/>
                          </a:lnTo>
                          <a:lnTo>
                            <a:pt x="42" y="1"/>
                          </a:lnTo>
                          <a:lnTo>
                            <a:pt x="35" y="3"/>
                          </a:lnTo>
                          <a:lnTo>
                            <a:pt x="28" y="6"/>
                          </a:lnTo>
                          <a:lnTo>
                            <a:pt x="23" y="11"/>
                          </a:lnTo>
                          <a:lnTo>
                            <a:pt x="17" y="15"/>
                          </a:lnTo>
                          <a:lnTo>
                            <a:pt x="11" y="20"/>
                          </a:lnTo>
                          <a:lnTo>
                            <a:pt x="6" y="27"/>
                          </a:lnTo>
                          <a:lnTo>
                            <a:pt x="3" y="32"/>
                          </a:lnTo>
                          <a:lnTo>
                            <a:pt x="1" y="37"/>
                          </a:lnTo>
                          <a:lnTo>
                            <a:pt x="0" y="42"/>
                          </a:lnTo>
                          <a:lnTo>
                            <a:pt x="0" y="45"/>
                          </a:lnTo>
                          <a:lnTo>
                            <a:pt x="1" y="48"/>
                          </a:lnTo>
                          <a:lnTo>
                            <a:pt x="5" y="52"/>
                          </a:lnTo>
                          <a:lnTo>
                            <a:pt x="8" y="52"/>
                          </a:lnTo>
                          <a:lnTo>
                            <a:pt x="13" y="54"/>
                          </a:lnTo>
                        </a:path>
                      </a:pathLst>
                    </a:custGeom>
                    <a:ln w="9525" cap="rnd">
                      <a:noFill/>
                      <a:round/>
                      <a:headEnd/>
                      <a:tailEnd/>
                    </a:ln>
                  </p:spPr>
                  <p:txBody>
                    <a:bodyPr/>
                    <a:lstStyle/>
                    <a:p>
                      <a:endParaRPr lang="zh-CN" altLang="en-US"/>
                    </a:p>
                  </p:txBody>
                </p:sp>
              </p:grpSp>
              <p:grpSp>
                <p:nvGrpSpPr>
                  <p:cNvPr id="50572" name="Group 37"/>
                  <p:cNvGrpSpPr>
                    <a:grpSpLocks/>
                  </p:cNvGrpSpPr>
                  <p:nvPr/>
                </p:nvGrpSpPr>
                <p:grpSpPr bwMode="auto">
                  <a:xfrm>
                    <a:off x="2509" y="2716"/>
                    <a:ext cx="443" cy="473"/>
                    <a:chOff x="2509" y="2716"/>
                    <a:chExt cx="443" cy="473"/>
                  </a:xfrm>
                </p:grpSpPr>
                <p:sp>
                  <p:nvSpPr>
                    <p:cNvPr id="50582" name="Freeform 38"/>
                    <p:cNvSpPr>
                      <a:spLocks/>
                    </p:cNvSpPr>
                    <p:nvPr/>
                  </p:nvSpPr>
                  <p:spPr bwMode="auto">
                    <a:xfrm>
                      <a:off x="2526" y="2726"/>
                      <a:ext cx="426" cy="463"/>
                    </a:xfrm>
                    <a:custGeom>
                      <a:avLst/>
                      <a:gdLst>
                        <a:gd name="T0" fmla="*/ 419 w 426"/>
                        <a:gd name="T1" fmla="*/ 340 h 463"/>
                        <a:gd name="T2" fmla="*/ 425 w 426"/>
                        <a:gd name="T3" fmla="*/ 325 h 463"/>
                        <a:gd name="T4" fmla="*/ 329 w 426"/>
                        <a:gd name="T5" fmla="*/ 5 h 463"/>
                        <a:gd name="T6" fmla="*/ 314 w 426"/>
                        <a:gd name="T7" fmla="*/ 0 h 463"/>
                        <a:gd name="T8" fmla="*/ 5 w 426"/>
                        <a:gd name="T9" fmla="*/ 111 h 463"/>
                        <a:gd name="T10" fmla="*/ 0 w 426"/>
                        <a:gd name="T11" fmla="*/ 123 h 463"/>
                        <a:gd name="T12" fmla="*/ 69 w 426"/>
                        <a:gd name="T13" fmla="*/ 453 h 463"/>
                        <a:gd name="T14" fmla="*/ 83 w 426"/>
                        <a:gd name="T15" fmla="*/ 462 h 463"/>
                        <a:gd name="T16" fmla="*/ 419 w 426"/>
                        <a:gd name="T17" fmla="*/ 340 h 4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6"/>
                        <a:gd name="T28" fmla="*/ 0 h 463"/>
                        <a:gd name="T29" fmla="*/ 426 w 426"/>
                        <a:gd name="T30" fmla="*/ 463 h 4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6" h="463">
                          <a:moveTo>
                            <a:pt x="419" y="340"/>
                          </a:moveTo>
                          <a:lnTo>
                            <a:pt x="425" y="325"/>
                          </a:lnTo>
                          <a:lnTo>
                            <a:pt x="329" y="5"/>
                          </a:lnTo>
                          <a:lnTo>
                            <a:pt x="314" y="0"/>
                          </a:lnTo>
                          <a:lnTo>
                            <a:pt x="5" y="111"/>
                          </a:lnTo>
                          <a:lnTo>
                            <a:pt x="0" y="123"/>
                          </a:lnTo>
                          <a:lnTo>
                            <a:pt x="69" y="453"/>
                          </a:lnTo>
                          <a:lnTo>
                            <a:pt x="83" y="462"/>
                          </a:lnTo>
                          <a:lnTo>
                            <a:pt x="419" y="340"/>
                          </a:lnTo>
                        </a:path>
                      </a:pathLst>
                    </a:custGeom>
                    <a:solidFill>
                      <a:srgbClr val="000000"/>
                    </a:solidFill>
                    <a:ln w="9525" cap="rnd">
                      <a:noFill/>
                      <a:round/>
                      <a:headEnd/>
                      <a:tailEnd/>
                    </a:ln>
                  </p:spPr>
                  <p:txBody>
                    <a:bodyPr/>
                    <a:lstStyle/>
                    <a:p>
                      <a:endParaRPr lang="zh-CN" altLang="en-US"/>
                    </a:p>
                  </p:txBody>
                </p:sp>
                <p:sp>
                  <p:nvSpPr>
                    <p:cNvPr id="50583" name="Freeform 39"/>
                    <p:cNvSpPr>
                      <a:spLocks/>
                    </p:cNvSpPr>
                    <p:nvPr/>
                  </p:nvSpPr>
                  <p:spPr bwMode="auto">
                    <a:xfrm>
                      <a:off x="2509" y="2716"/>
                      <a:ext cx="425" cy="460"/>
                    </a:xfrm>
                    <a:custGeom>
                      <a:avLst/>
                      <a:gdLst>
                        <a:gd name="T0" fmla="*/ 418 w 425"/>
                        <a:gd name="T1" fmla="*/ 340 h 460"/>
                        <a:gd name="T2" fmla="*/ 424 w 425"/>
                        <a:gd name="T3" fmla="*/ 323 h 460"/>
                        <a:gd name="T4" fmla="*/ 328 w 425"/>
                        <a:gd name="T5" fmla="*/ 6 h 460"/>
                        <a:gd name="T6" fmla="*/ 313 w 425"/>
                        <a:gd name="T7" fmla="*/ 0 h 460"/>
                        <a:gd name="T8" fmla="*/ 5 w 425"/>
                        <a:gd name="T9" fmla="*/ 110 h 460"/>
                        <a:gd name="T10" fmla="*/ 0 w 425"/>
                        <a:gd name="T11" fmla="*/ 122 h 460"/>
                        <a:gd name="T12" fmla="*/ 69 w 425"/>
                        <a:gd name="T13" fmla="*/ 450 h 460"/>
                        <a:gd name="T14" fmla="*/ 81 w 425"/>
                        <a:gd name="T15" fmla="*/ 459 h 460"/>
                        <a:gd name="T16" fmla="*/ 418 w 425"/>
                        <a:gd name="T17" fmla="*/ 340 h 4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5"/>
                        <a:gd name="T28" fmla="*/ 0 h 460"/>
                        <a:gd name="T29" fmla="*/ 425 w 425"/>
                        <a:gd name="T30" fmla="*/ 460 h 4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5" h="460">
                          <a:moveTo>
                            <a:pt x="418" y="340"/>
                          </a:moveTo>
                          <a:lnTo>
                            <a:pt x="424" y="323"/>
                          </a:lnTo>
                          <a:lnTo>
                            <a:pt x="328" y="6"/>
                          </a:lnTo>
                          <a:lnTo>
                            <a:pt x="313" y="0"/>
                          </a:lnTo>
                          <a:lnTo>
                            <a:pt x="5" y="110"/>
                          </a:lnTo>
                          <a:lnTo>
                            <a:pt x="0" y="122"/>
                          </a:lnTo>
                          <a:lnTo>
                            <a:pt x="69" y="450"/>
                          </a:lnTo>
                          <a:lnTo>
                            <a:pt x="81" y="459"/>
                          </a:lnTo>
                          <a:lnTo>
                            <a:pt x="418" y="340"/>
                          </a:lnTo>
                        </a:path>
                      </a:pathLst>
                    </a:custGeom>
                    <a:solidFill>
                      <a:srgbClr val="00CC99"/>
                    </a:solidFill>
                    <a:ln w="9525" cap="rnd">
                      <a:noFill/>
                      <a:round/>
                      <a:headEnd/>
                      <a:tailEnd/>
                    </a:ln>
                  </p:spPr>
                  <p:txBody>
                    <a:bodyPr/>
                    <a:lstStyle/>
                    <a:p>
                      <a:endParaRPr lang="zh-CN" altLang="en-US"/>
                    </a:p>
                  </p:txBody>
                </p:sp>
                <p:sp>
                  <p:nvSpPr>
                    <p:cNvPr id="50584" name="Freeform 40"/>
                    <p:cNvSpPr>
                      <a:spLocks/>
                    </p:cNvSpPr>
                    <p:nvPr/>
                  </p:nvSpPr>
                  <p:spPr bwMode="auto">
                    <a:xfrm>
                      <a:off x="2610" y="2953"/>
                      <a:ext cx="287" cy="208"/>
                    </a:xfrm>
                    <a:custGeom>
                      <a:avLst/>
                      <a:gdLst>
                        <a:gd name="T0" fmla="*/ 286 w 287"/>
                        <a:gd name="T1" fmla="*/ 112 h 208"/>
                        <a:gd name="T2" fmla="*/ 251 w 287"/>
                        <a:gd name="T3" fmla="*/ 0 h 208"/>
                        <a:gd name="T4" fmla="*/ 0 w 287"/>
                        <a:gd name="T5" fmla="*/ 91 h 208"/>
                        <a:gd name="T6" fmla="*/ 25 w 287"/>
                        <a:gd name="T7" fmla="*/ 207 h 208"/>
                        <a:gd name="T8" fmla="*/ 286 w 287"/>
                        <a:gd name="T9" fmla="*/ 112 h 208"/>
                        <a:gd name="T10" fmla="*/ 0 60000 65536"/>
                        <a:gd name="T11" fmla="*/ 0 60000 65536"/>
                        <a:gd name="T12" fmla="*/ 0 60000 65536"/>
                        <a:gd name="T13" fmla="*/ 0 60000 65536"/>
                        <a:gd name="T14" fmla="*/ 0 60000 65536"/>
                        <a:gd name="T15" fmla="*/ 0 w 287"/>
                        <a:gd name="T16" fmla="*/ 0 h 208"/>
                        <a:gd name="T17" fmla="*/ 287 w 287"/>
                        <a:gd name="T18" fmla="*/ 208 h 208"/>
                      </a:gdLst>
                      <a:ahLst/>
                      <a:cxnLst>
                        <a:cxn ang="T10">
                          <a:pos x="T0" y="T1"/>
                        </a:cxn>
                        <a:cxn ang="T11">
                          <a:pos x="T2" y="T3"/>
                        </a:cxn>
                        <a:cxn ang="T12">
                          <a:pos x="T4" y="T5"/>
                        </a:cxn>
                        <a:cxn ang="T13">
                          <a:pos x="T6" y="T7"/>
                        </a:cxn>
                        <a:cxn ang="T14">
                          <a:pos x="T8" y="T9"/>
                        </a:cxn>
                      </a:cxnLst>
                      <a:rect l="T15" t="T16" r="T17" b="T18"/>
                      <a:pathLst>
                        <a:path w="287" h="208">
                          <a:moveTo>
                            <a:pt x="286" y="112"/>
                          </a:moveTo>
                          <a:lnTo>
                            <a:pt x="251" y="0"/>
                          </a:lnTo>
                          <a:lnTo>
                            <a:pt x="0" y="91"/>
                          </a:lnTo>
                          <a:lnTo>
                            <a:pt x="25" y="207"/>
                          </a:lnTo>
                          <a:lnTo>
                            <a:pt x="286" y="112"/>
                          </a:lnTo>
                        </a:path>
                      </a:pathLst>
                    </a:custGeom>
                    <a:solidFill>
                      <a:srgbClr val="000000"/>
                    </a:solidFill>
                    <a:ln w="9525" cap="rnd">
                      <a:noFill/>
                      <a:round/>
                      <a:headEnd/>
                      <a:tailEnd/>
                    </a:ln>
                  </p:spPr>
                  <p:txBody>
                    <a:bodyPr/>
                    <a:lstStyle/>
                    <a:p>
                      <a:endParaRPr lang="zh-CN" altLang="en-US"/>
                    </a:p>
                  </p:txBody>
                </p:sp>
                <p:sp>
                  <p:nvSpPr>
                    <p:cNvPr id="50585" name="Freeform 41"/>
                    <p:cNvSpPr>
                      <a:spLocks/>
                    </p:cNvSpPr>
                    <p:nvPr/>
                  </p:nvSpPr>
                  <p:spPr bwMode="auto">
                    <a:xfrm>
                      <a:off x="2616" y="2962"/>
                      <a:ext cx="281" cy="195"/>
                    </a:xfrm>
                    <a:custGeom>
                      <a:avLst/>
                      <a:gdLst>
                        <a:gd name="T0" fmla="*/ 280 w 281"/>
                        <a:gd name="T1" fmla="*/ 102 h 195"/>
                        <a:gd name="T2" fmla="*/ 247 w 281"/>
                        <a:gd name="T3" fmla="*/ 0 h 195"/>
                        <a:gd name="T4" fmla="*/ 0 w 281"/>
                        <a:gd name="T5" fmla="*/ 87 h 195"/>
                        <a:gd name="T6" fmla="*/ 22 w 281"/>
                        <a:gd name="T7" fmla="*/ 194 h 195"/>
                        <a:gd name="T8" fmla="*/ 280 w 281"/>
                        <a:gd name="T9" fmla="*/ 102 h 195"/>
                        <a:gd name="T10" fmla="*/ 0 60000 65536"/>
                        <a:gd name="T11" fmla="*/ 0 60000 65536"/>
                        <a:gd name="T12" fmla="*/ 0 60000 65536"/>
                        <a:gd name="T13" fmla="*/ 0 60000 65536"/>
                        <a:gd name="T14" fmla="*/ 0 60000 65536"/>
                        <a:gd name="T15" fmla="*/ 0 w 281"/>
                        <a:gd name="T16" fmla="*/ 0 h 195"/>
                        <a:gd name="T17" fmla="*/ 281 w 281"/>
                        <a:gd name="T18" fmla="*/ 195 h 195"/>
                      </a:gdLst>
                      <a:ahLst/>
                      <a:cxnLst>
                        <a:cxn ang="T10">
                          <a:pos x="T0" y="T1"/>
                        </a:cxn>
                        <a:cxn ang="T11">
                          <a:pos x="T2" y="T3"/>
                        </a:cxn>
                        <a:cxn ang="T12">
                          <a:pos x="T4" y="T5"/>
                        </a:cxn>
                        <a:cxn ang="T13">
                          <a:pos x="T6" y="T7"/>
                        </a:cxn>
                        <a:cxn ang="T14">
                          <a:pos x="T8" y="T9"/>
                        </a:cxn>
                      </a:cxnLst>
                      <a:rect l="T15" t="T16" r="T17" b="T18"/>
                      <a:pathLst>
                        <a:path w="281" h="195">
                          <a:moveTo>
                            <a:pt x="280" y="102"/>
                          </a:moveTo>
                          <a:lnTo>
                            <a:pt x="247" y="0"/>
                          </a:lnTo>
                          <a:lnTo>
                            <a:pt x="0" y="87"/>
                          </a:lnTo>
                          <a:lnTo>
                            <a:pt x="22" y="194"/>
                          </a:lnTo>
                          <a:lnTo>
                            <a:pt x="280" y="102"/>
                          </a:lnTo>
                        </a:path>
                      </a:pathLst>
                    </a:custGeom>
                    <a:solidFill>
                      <a:srgbClr val="EAEAEA"/>
                    </a:solidFill>
                    <a:ln w="9525" cap="rnd">
                      <a:noFill/>
                      <a:round/>
                      <a:headEnd/>
                      <a:tailEnd/>
                    </a:ln>
                  </p:spPr>
                  <p:txBody>
                    <a:bodyPr/>
                    <a:lstStyle/>
                    <a:p>
                      <a:endParaRPr lang="zh-CN" altLang="en-US"/>
                    </a:p>
                  </p:txBody>
                </p:sp>
                <p:sp>
                  <p:nvSpPr>
                    <p:cNvPr id="50586" name="Freeform 42"/>
                    <p:cNvSpPr>
                      <a:spLocks/>
                    </p:cNvSpPr>
                    <p:nvPr/>
                  </p:nvSpPr>
                  <p:spPr bwMode="auto">
                    <a:xfrm>
                      <a:off x="2635" y="3001"/>
                      <a:ext cx="180" cy="156"/>
                    </a:xfrm>
                    <a:custGeom>
                      <a:avLst/>
                      <a:gdLst>
                        <a:gd name="T0" fmla="*/ 179 w 180"/>
                        <a:gd name="T1" fmla="*/ 99 h 156"/>
                        <a:gd name="T2" fmla="*/ 150 w 180"/>
                        <a:gd name="T3" fmla="*/ 0 h 156"/>
                        <a:gd name="T4" fmla="*/ 0 w 180"/>
                        <a:gd name="T5" fmla="*/ 52 h 156"/>
                        <a:gd name="T6" fmla="*/ 21 w 180"/>
                        <a:gd name="T7" fmla="*/ 155 h 156"/>
                        <a:gd name="T8" fmla="*/ 179 w 180"/>
                        <a:gd name="T9" fmla="*/ 99 h 156"/>
                        <a:gd name="T10" fmla="*/ 0 60000 65536"/>
                        <a:gd name="T11" fmla="*/ 0 60000 65536"/>
                        <a:gd name="T12" fmla="*/ 0 60000 65536"/>
                        <a:gd name="T13" fmla="*/ 0 60000 65536"/>
                        <a:gd name="T14" fmla="*/ 0 60000 65536"/>
                        <a:gd name="T15" fmla="*/ 0 w 180"/>
                        <a:gd name="T16" fmla="*/ 0 h 156"/>
                        <a:gd name="T17" fmla="*/ 180 w 180"/>
                        <a:gd name="T18" fmla="*/ 156 h 156"/>
                      </a:gdLst>
                      <a:ahLst/>
                      <a:cxnLst>
                        <a:cxn ang="T10">
                          <a:pos x="T0" y="T1"/>
                        </a:cxn>
                        <a:cxn ang="T11">
                          <a:pos x="T2" y="T3"/>
                        </a:cxn>
                        <a:cxn ang="T12">
                          <a:pos x="T4" y="T5"/>
                        </a:cxn>
                        <a:cxn ang="T13">
                          <a:pos x="T6" y="T7"/>
                        </a:cxn>
                        <a:cxn ang="T14">
                          <a:pos x="T8" y="T9"/>
                        </a:cxn>
                      </a:cxnLst>
                      <a:rect l="T15" t="T16" r="T17" b="T18"/>
                      <a:pathLst>
                        <a:path w="180" h="156">
                          <a:moveTo>
                            <a:pt x="179" y="99"/>
                          </a:moveTo>
                          <a:lnTo>
                            <a:pt x="150" y="0"/>
                          </a:lnTo>
                          <a:lnTo>
                            <a:pt x="0" y="52"/>
                          </a:lnTo>
                          <a:lnTo>
                            <a:pt x="21" y="155"/>
                          </a:lnTo>
                          <a:lnTo>
                            <a:pt x="179" y="99"/>
                          </a:lnTo>
                        </a:path>
                      </a:pathLst>
                    </a:custGeom>
                    <a:solidFill>
                      <a:srgbClr val="000000"/>
                    </a:solidFill>
                    <a:ln w="9525" cap="rnd">
                      <a:noFill/>
                      <a:round/>
                      <a:headEnd/>
                      <a:tailEnd/>
                    </a:ln>
                  </p:spPr>
                  <p:txBody>
                    <a:bodyPr/>
                    <a:lstStyle/>
                    <a:p>
                      <a:endParaRPr lang="zh-CN" altLang="en-US"/>
                    </a:p>
                  </p:txBody>
                </p:sp>
                <p:sp>
                  <p:nvSpPr>
                    <p:cNvPr id="50587" name="Freeform 43"/>
                    <p:cNvSpPr>
                      <a:spLocks/>
                    </p:cNvSpPr>
                    <p:nvPr/>
                  </p:nvSpPr>
                  <p:spPr bwMode="auto">
                    <a:xfrm>
                      <a:off x="2626" y="2999"/>
                      <a:ext cx="183" cy="158"/>
                    </a:xfrm>
                    <a:custGeom>
                      <a:avLst/>
                      <a:gdLst>
                        <a:gd name="T0" fmla="*/ 182 w 183"/>
                        <a:gd name="T1" fmla="*/ 101 h 158"/>
                        <a:gd name="T2" fmla="*/ 154 w 183"/>
                        <a:gd name="T3" fmla="*/ 0 h 158"/>
                        <a:gd name="T4" fmla="*/ 0 w 183"/>
                        <a:gd name="T5" fmla="*/ 54 h 158"/>
                        <a:gd name="T6" fmla="*/ 22 w 183"/>
                        <a:gd name="T7" fmla="*/ 157 h 158"/>
                        <a:gd name="T8" fmla="*/ 182 w 183"/>
                        <a:gd name="T9" fmla="*/ 101 h 158"/>
                        <a:gd name="T10" fmla="*/ 0 60000 65536"/>
                        <a:gd name="T11" fmla="*/ 0 60000 65536"/>
                        <a:gd name="T12" fmla="*/ 0 60000 65536"/>
                        <a:gd name="T13" fmla="*/ 0 60000 65536"/>
                        <a:gd name="T14" fmla="*/ 0 60000 65536"/>
                        <a:gd name="T15" fmla="*/ 0 w 183"/>
                        <a:gd name="T16" fmla="*/ 0 h 158"/>
                        <a:gd name="T17" fmla="*/ 183 w 183"/>
                        <a:gd name="T18" fmla="*/ 158 h 158"/>
                      </a:gdLst>
                      <a:ahLst/>
                      <a:cxnLst>
                        <a:cxn ang="T10">
                          <a:pos x="T0" y="T1"/>
                        </a:cxn>
                        <a:cxn ang="T11">
                          <a:pos x="T2" y="T3"/>
                        </a:cxn>
                        <a:cxn ang="T12">
                          <a:pos x="T4" y="T5"/>
                        </a:cxn>
                        <a:cxn ang="T13">
                          <a:pos x="T6" y="T7"/>
                        </a:cxn>
                        <a:cxn ang="T14">
                          <a:pos x="T8" y="T9"/>
                        </a:cxn>
                      </a:cxnLst>
                      <a:rect l="T15" t="T16" r="T17" b="T18"/>
                      <a:pathLst>
                        <a:path w="183" h="158">
                          <a:moveTo>
                            <a:pt x="182" y="101"/>
                          </a:moveTo>
                          <a:lnTo>
                            <a:pt x="154" y="0"/>
                          </a:lnTo>
                          <a:lnTo>
                            <a:pt x="0" y="54"/>
                          </a:lnTo>
                          <a:lnTo>
                            <a:pt x="22" y="157"/>
                          </a:lnTo>
                          <a:lnTo>
                            <a:pt x="182" y="101"/>
                          </a:lnTo>
                        </a:path>
                      </a:pathLst>
                    </a:custGeom>
                    <a:solidFill>
                      <a:srgbClr val="B2B2B2"/>
                    </a:solidFill>
                    <a:ln w="9525" cap="rnd">
                      <a:noFill/>
                      <a:round/>
                      <a:headEnd/>
                      <a:tailEnd/>
                    </a:ln>
                  </p:spPr>
                  <p:txBody>
                    <a:bodyPr/>
                    <a:lstStyle/>
                    <a:p>
                      <a:endParaRPr lang="zh-CN" altLang="en-US"/>
                    </a:p>
                  </p:txBody>
                </p:sp>
                <p:sp>
                  <p:nvSpPr>
                    <p:cNvPr id="50588" name="Freeform 44"/>
                    <p:cNvSpPr>
                      <a:spLocks/>
                    </p:cNvSpPr>
                    <p:nvPr/>
                  </p:nvSpPr>
                  <p:spPr bwMode="auto">
                    <a:xfrm>
                      <a:off x="2522" y="2829"/>
                      <a:ext cx="28" cy="29"/>
                    </a:xfrm>
                    <a:custGeom>
                      <a:avLst/>
                      <a:gdLst>
                        <a:gd name="T0" fmla="*/ 27 w 28"/>
                        <a:gd name="T1" fmla="*/ 21 h 29"/>
                        <a:gd name="T2" fmla="*/ 23 w 28"/>
                        <a:gd name="T3" fmla="*/ 0 h 29"/>
                        <a:gd name="T4" fmla="*/ 0 w 28"/>
                        <a:gd name="T5" fmla="*/ 8 h 29"/>
                        <a:gd name="T6" fmla="*/ 3 w 28"/>
                        <a:gd name="T7" fmla="*/ 28 h 29"/>
                        <a:gd name="T8" fmla="*/ 27 w 28"/>
                        <a:gd name="T9" fmla="*/ 21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27" y="21"/>
                          </a:moveTo>
                          <a:lnTo>
                            <a:pt x="23" y="0"/>
                          </a:lnTo>
                          <a:lnTo>
                            <a:pt x="0" y="8"/>
                          </a:lnTo>
                          <a:lnTo>
                            <a:pt x="3" y="28"/>
                          </a:lnTo>
                          <a:lnTo>
                            <a:pt x="27" y="21"/>
                          </a:lnTo>
                        </a:path>
                      </a:pathLst>
                    </a:custGeom>
                    <a:solidFill>
                      <a:schemeClr val="bg2"/>
                    </a:solidFill>
                    <a:ln w="9525" cap="rnd">
                      <a:noFill/>
                      <a:round/>
                      <a:headEnd/>
                      <a:tailEnd/>
                    </a:ln>
                  </p:spPr>
                  <p:txBody>
                    <a:bodyPr/>
                    <a:lstStyle/>
                    <a:p>
                      <a:endParaRPr lang="zh-CN" altLang="en-US"/>
                    </a:p>
                  </p:txBody>
                </p:sp>
                <p:sp>
                  <p:nvSpPr>
                    <p:cNvPr id="50589" name="Freeform 45"/>
                    <p:cNvSpPr>
                      <a:spLocks/>
                    </p:cNvSpPr>
                    <p:nvPr/>
                  </p:nvSpPr>
                  <p:spPr bwMode="auto">
                    <a:xfrm>
                      <a:off x="2525" y="2835"/>
                      <a:ext cx="29" cy="27"/>
                    </a:xfrm>
                    <a:custGeom>
                      <a:avLst/>
                      <a:gdLst>
                        <a:gd name="T0" fmla="*/ 28 w 29"/>
                        <a:gd name="T1" fmla="*/ 18 h 27"/>
                        <a:gd name="T2" fmla="*/ 23 w 29"/>
                        <a:gd name="T3" fmla="*/ 0 h 27"/>
                        <a:gd name="T4" fmla="*/ 0 w 29"/>
                        <a:gd name="T5" fmla="*/ 6 h 27"/>
                        <a:gd name="T6" fmla="*/ 4 w 29"/>
                        <a:gd name="T7" fmla="*/ 26 h 27"/>
                        <a:gd name="T8" fmla="*/ 28 w 29"/>
                        <a:gd name="T9" fmla="*/ 18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28" y="18"/>
                          </a:moveTo>
                          <a:lnTo>
                            <a:pt x="23" y="0"/>
                          </a:lnTo>
                          <a:lnTo>
                            <a:pt x="0" y="6"/>
                          </a:lnTo>
                          <a:lnTo>
                            <a:pt x="4" y="26"/>
                          </a:lnTo>
                          <a:lnTo>
                            <a:pt x="28" y="18"/>
                          </a:lnTo>
                        </a:path>
                      </a:pathLst>
                    </a:custGeom>
                    <a:solidFill>
                      <a:schemeClr val="bg2"/>
                    </a:solidFill>
                    <a:ln w="9525" cap="rnd">
                      <a:noFill/>
                      <a:round/>
                      <a:headEnd/>
                      <a:tailEnd/>
                    </a:ln>
                  </p:spPr>
                  <p:txBody>
                    <a:bodyPr/>
                    <a:lstStyle/>
                    <a:p>
                      <a:endParaRPr lang="zh-CN" altLang="en-US"/>
                    </a:p>
                  </p:txBody>
                </p:sp>
                <p:sp>
                  <p:nvSpPr>
                    <p:cNvPr id="50590" name="Freeform 46"/>
                    <p:cNvSpPr>
                      <a:spLocks/>
                    </p:cNvSpPr>
                    <p:nvPr/>
                  </p:nvSpPr>
                  <p:spPr bwMode="auto">
                    <a:xfrm>
                      <a:off x="2805" y="2731"/>
                      <a:ext cx="26" cy="28"/>
                    </a:xfrm>
                    <a:custGeom>
                      <a:avLst/>
                      <a:gdLst>
                        <a:gd name="T0" fmla="*/ 25 w 26"/>
                        <a:gd name="T1" fmla="*/ 19 h 28"/>
                        <a:gd name="T2" fmla="*/ 18 w 26"/>
                        <a:gd name="T3" fmla="*/ 0 h 28"/>
                        <a:gd name="T4" fmla="*/ 0 w 26"/>
                        <a:gd name="T5" fmla="*/ 7 h 28"/>
                        <a:gd name="T6" fmla="*/ 5 w 26"/>
                        <a:gd name="T7" fmla="*/ 27 h 28"/>
                        <a:gd name="T8" fmla="*/ 25 w 26"/>
                        <a:gd name="T9" fmla="*/ 19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25" y="19"/>
                          </a:moveTo>
                          <a:lnTo>
                            <a:pt x="18" y="0"/>
                          </a:lnTo>
                          <a:lnTo>
                            <a:pt x="0" y="7"/>
                          </a:lnTo>
                          <a:lnTo>
                            <a:pt x="5" y="27"/>
                          </a:lnTo>
                          <a:lnTo>
                            <a:pt x="25" y="19"/>
                          </a:lnTo>
                        </a:path>
                      </a:pathLst>
                    </a:custGeom>
                    <a:solidFill>
                      <a:srgbClr val="000000"/>
                    </a:solidFill>
                    <a:ln w="9525" cap="rnd">
                      <a:noFill/>
                      <a:round/>
                      <a:headEnd/>
                      <a:tailEnd/>
                    </a:ln>
                  </p:spPr>
                  <p:txBody>
                    <a:bodyPr/>
                    <a:lstStyle/>
                    <a:p>
                      <a:endParaRPr lang="zh-CN" altLang="en-US"/>
                    </a:p>
                  </p:txBody>
                </p:sp>
                <p:sp>
                  <p:nvSpPr>
                    <p:cNvPr id="50591" name="Freeform 47"/>
                    <p:cNvSpPr>
                      <a:spLocks/>
                    </p:cNvSpPr>
                    <p:nvPr/>
                  </p:nvSpPr>
                  <p:spPr bwMode="auto">
                    <a:xfrm>
                      <a:off x="2809" y="2732"/>
                      <a:ext cx="29" cy="28"/>
                    </a:xfrm>
                    <a:custGeom>
                      <a:avLst/>
                      <a:gdLst>
                        <a:gd name="T0" fmla="*/ 28 w 29"/>
                        <a:gd name="T1" fmla="*/ 18 h 28"/>
                        <a:gd name="T2" fmla="*/ 21 w 29"/>
                        <a:gd name="T3" fmla="*/ 0 h 28"/>
                        <a:gd name="T4" fmla="*/ 0 w 29"/>
                        <a:gd name="T5" fmla="*/ 6 h 28"/>
                        <a:gd name="T6" fmla="*/ 4 w 29"/>
                        <a:gd name="T7" fmla="*/ 27 h 28"/>
                        <a:gd name="T8" fmla="*/ 28 w 29"/>
                        <a:gd name="T9" fmla="*/ 18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28" y="18"/>
                          </a:moveTo>
                          <a:lnTo>
                            <a:pt x="21" y="0"/>
                          </a:lnTo>
                          <a:lnTo>
                            <a:pt x="0" y="6"/>
                          </a:lnTo>
                          <a:lnTo>
                            <a:pt x="4" y="27"/>
                          </a:lnTo>
                          <a:lnTo>
                            <a:pt x="28" y="18"/>
                          </a:lnTo>
                        </a:path>
                      </a:pathLst>
                    </a:custGeom>
                    <a:solidFill>
                      <a:schemeClr val="bg2"/>
                    </a:solidFill>
                    <a:ln w="9525" cap="rnd">
                      <a:noFill/>
                      <a:round/>
                      <a:headEnd/>
                      <a:tailEnd/>
                    </a:ln>
                  </p:spPr>
                  <p:txBody>
                    <a:bodyPr/>
                    <a:lstStyle/>
                    <a:p>
                      <a:endParaRPr lang="zh-CN" altLang="en-US"/>
                    </a:p>
                  </p:txBody>
                </p:sp>
                <p:sp>
                  <p:nvSpPr>
                    <p:cNvPr id="50592" name="Freeform 48"/>
                    <p:cNvSpPr>
                      <a:spLocks/>
                    </p:cNvSpPr>
                    <p:nvPr/>
                  </p:nvSpPr>
                  <p:spPr bwMode="auto">
                    <a:xfrm>
                      <a:off x="2653" y="3041"/>
                      <a:ext cx="59" cy="92"/>
                    </a:xfrm>
                    <a:custGeom>
                      <a:avLst/>
                      <a:gdLst>
                        <a:gd name="T0" fmla="*/ 58 w 59"/>
                        <a:gd name="T1" fmla="*/ 78 h 92"/>
                        <a:gd name="T2" fmla="*/ 38 w 59"/>
                        <a:gd name="T3" fmla="*/ 0 h 92"/>
                        <a:gd name="T4" fmla="*/ 0 w 59"/>
                        <a:gd name="T5" fmla="*/ 13 h 92"/>
                        <a:gd name="T6" fmla="*/ 18 w 59"/>
                        <a:gd name="T7" fmla="*/ 91 h 92"/>
                        <a:gd name="T8" fmla="*/ 58 w 59"/>
                        <a:gd name="T9" fmla="*/ 78 h 92"/>
                        <a:gd name="T10" fmla="*/ 0 60000 65536"/>
                        <a:gd name="T11" fmla="*/ 0 60000 65536"/>
                        <a:gd name="T12" fmla="*/ 0 60000 65536"/>
                        <a:gd name="T13" fmla="*/ 0 60000 65536"/>
                        <a:gd name="T14" fmla="*/ 0 60000 65536"/>
                        <a:gd name="T15" fmla="*/ 0 w 59"/>
                        <a:gd name="T16" fmla="*/ 0 h 92"/>
                        <a:gd name="T17" fmla="*/ 59 w 59"/>
                        <a:gd name="T18" fmla="*/ 92 h 92"/>
                      </a:gdLst>
                      <a:ahLst/>
                      <a:cxnLst>
                        <a:cxn ang="T10">
                          <a:pos x="T0" y="T1"/>
                        </a:cxn>
                        <a:cxn ang="T11">
                          <a:pos x="T2" y="T3"/>
                        </a:cxn>
                        <a:cxn ang="T12">
                          <a:pos x="T4" y="T5"/>
                        </a:cxn>
                        <a:cxn ang="T13">
                          <a:pos x="T6" y="T7"/>
                        </a:cxn>
                        <a:cxn ang="T14">
                          <a:pos x="T8" y="T9"/>
                        </a:cxn>
                      </a:cxnLst>
                      <a:rect l="T15" t="T16" r="T17" b="T18"/>
                      <a:pathLst>
                        <a:path w="59" h="92">
                          <a:moveTo>
                            <a:pt x="58" y="78"/>
                          </a:moveTo>
                          <a:lnTo>
                            <a:pt x="38" y="0"/>
                          </a:lnTo>
                          <a:lnTo>
                            <a:pt x="0" y="13"/>
                          </a:lnTo>
                          <a:lnTo>
                            <a:pt x="18" y="91"/>
                          </a:lnTo>
                          <a:lnTo>
                            <a:pt x="58" y="78"/>
                          </a:lnTo>
                        </a:path>
                      </a:pathLst>
                    </a:custGeom>
                    <a:solidFill>
                      <a:srgbClr val="000000"/>
                    </a:solidFill>
                    <a:ln w="9525" cap="rnd">
                      <a:noFill/>
                      <a:round/>
                      <a:headEnd/>
                      <a:tailEnd/>
                    </a:ln>
                  </p:spPr>
                  <p:txBody>
                    <a:bodyPr/>
                    <a:lstStyle/>
                    <a:p>
                      <a:endParaRPr lang="zh-CN" altLang="en-US"/>
                    </a:p>
                  </p:txBody>
                </p:sp>
                <p:sp>
                  <p:nvSpPr>
                    <p:cNvPr id="50593" name="Freeform 49"/>
                    <p:cNvSpPr>
                      <a:spLocks/>
                    </p:cNvSpPr>
                    <p:nvPr/>
                  </p:nvSpPr>
                  <p:spPr bwMode="auto">
                    <a:xfrm>
                      <a:off x="2658" y="3047"/>
                      <a:ext cx="51" cy="86"/>
                    </a:xfrm>
                    <a:custGeom>
                      <a:avLst/>
                      <a:gdLst>
                        <a:gd name="T0" fmla="*/ 50 w 51"/>
                        <a:gd name="T1" fmla="*/ 73 h 86"/>
                        <a:gd name="T2" fmla="*/ 34 w 51"/>
                        <a:gd name="T3" fmla="*/ 0 h 86"/>
                        <a:gd name="T4" fmla="*/ 0 w 51"/>
                        <a:gd name="T5" fmla="*/ 11 h 86"/>
                        <a:gd name="T6" fmla="*/ 15 w 51"/>
                        <a:gd name="T7" fmla="*/ 85 h 86"/>
                        <a:gd name="T8" fmla="*/ 50 w 51"/>
                        <a:gd name="T9" fmla="*/ 73 h 86"/>
                        <a:gd name="T10" fmla="*/ 0 60000 65536"/>
                        <a:gd name="T11" fmla="*/ 0 60000 65536"/>
                        <a:gd name="T12" fmla="*/ 0 60000 65536"/>
                        <a:gd name="T13" fmla="*/ 0 60000 65536"/>
                        <a:gd name="T14" fmla="*/ 0 60000 65536"/>
                        <a:gd name="T15" fmla="*/ 0 w 51"/>
                        <a:gd name="T16" fmla="*/ 0 h 86"/>
                        <a:gd name="T17" fmla="*/ 51 w 51"/>
                        <a:gd name="T18" fmla="*/ 86 h 86"/>
                      </a:gdLst>
                      <a:ahLst/>
                      <a:cxnLst>
                        <a:cxn ang="T10">
                          <a:pos x="T0" y="T1"/>
                        </a:cxn>
                        <a:cxn ang="T11">
                          <a:pos x="T2" y="T3"/>
                        </a:cxn>
                        <a:cxn ang="T12">
                          <a:pos x="T4" y="T5"/>
                        </a:cxn>
                        <a:cxn ang="T13">
                          <a:pos x="T6" y="T7"/>
                        </a:cxn>
                        <a:cxn ang="T14">
                          <a:pos x="T8" y="T9"/>
                        </a:cxn>
                      </a:cxnLst>
                      <a:rect l="T15" t="T16" r="T17" b="T18"/>
                      <a:pathLst>
                        <a:path w="51" h="86">
                          <a:moveTo>
                            <a:pt x="50" y="73"/>
                          </a:moveTo>
                          <a:lnTo>
                            <a:pt x="34" y="0"/>
                          </a:lnTo>
                          <a:lnTo>
                            <a:pt x="0" y="11"/>
                          </a:lnTo>
                          <a:lnTo>
                            <a:pt x="15" y="85"/>
                          </a:lnTo>
                          <a:lnTo>
                            <a:pt x="50" y="73"/>
                          </a:lnTo>
                        </a:path>
                      </a:pathLst>
                    </a:custGeom>
                    <a:solidFill>
                      <a:srgbClr val="4C4C4C"/>
                    </a:solidFill>
                    <a:ln w="9525" cap="rnd">
                      <a:noFill/>
                      <a:round/>
                      <a:headEnd/>
                      <a:tailEnd/>
                    </a:ln>
                  </p:spPr>
                  <p:txBody>
                    <a:bodyPr/>
                    <a:lstStyle/>
                    <a:p>
                      <a:endParaRPr lang="zh-CN" altLang="en-US"/>
                    </a:p>
                  </p:txBody>
                </p:sp>
              </p:grpSp>
              <p:grpSp>
                <p:nvGrpSpPr>
                  <p:cNvPr id="50573" name="Group 50"/>
                  <p:cNvGrpSpPr>
                    <a:grpSpLocks/>
                  </p:cNvGrpSpPr>
                  <p:nvPr/>
                </p:nvGrpSpPr>
                <p:grpSpPr bwMode="auto">
                  <a:xfrm>
                    <a:off x="1964" y="2535"/>
                    <a:ext cx="542" cy="848"/>
                    <a:chOff x="1964" y="2535"/>
                    <a:chExt cx="542" cy="848"/>
                  </a:xfrm>
                </p:grpSpPr>
                <p:sp>
                  <p:nvSpPr>
                    <p:cNvPr id="50574" name="Freeform 51"/>
                    <p:cNvSpPr>
                      <a:spLocks/>
                    </p:cNvSpPr>
                    <p:nvPr/>
                  </p:nvSpPr>
                  <p:spPr bwMode="auto">
                    <a:xfrm>
                      <a:off x="2012" y="2895"/>
                      <a:ext cx="17" cy="17"/>
                    </a:xfrm>
                    <a:custGeom>
                      <a:avLst/>
                      <a:gdLst>
                        <a:gd name="T0" fmla="*/ 0 w 17"/>
                        <a:gd name="T1" fmla="*/ 16 h 17"/>
                        <a:gd name="T2" fmla="*/ 5 w 17"/>
                        <a:gd name="T3" fmla="*/ 8 h 17"/>
                        <a:gd name="T4" fmla="*/ 5 w 17"/>
                        <a:gd name="T5" fmla="*/ 8 h 17"/>
                        <a:gd name="T6" fmla="*/ 5 w 17"/>
                        <a:gd name="T7" fmla="*/ 8 h 17"/>
                        <a:gd name="T8" fmla="*/ 0 w 17"/>
                        <a:gd name="T9" fmla="*/ 8 h 17"/>
                        <a:gd name="T10" fmla="*/ 0 w 17"/>
                        <a:gd name="T11" fmla="*/ 16 h 17"/>
                        <a:gd name="T12" fmla="*/ 0 w 17"/>
                        <a:gd name="T13" fmla="*/ 16 h 17"/>
                        <a:gd name="T14" fmla="*/ 10 w 17"/>
                        <a:gd name="T15" fmla="*/ 0 h 17"/>
                        <a:gd name="T16" fmla="*/ 16 w 17"/>
                        <a:gd name="T17" fmla="*/ 0 h 17"/>
                        <a:gd name="T18" fmla="*/ 16 w 17"/>
                        <a:gd name="T19" fmla="*/ 0 h 17"/>
                        <a:gd name="T20" fmla="*/ 16 w 17"/>
                        <a:gd name="T21" fmla="*/ 0 h 17"/>
                        <a:gd name="T22" fmla="*/ 16 w 17"/>
                        <a:gd name="T23" fmla="*/ 0 h 17"/>
                        <a:gd name="T24" fmla="*/ 10 w 17"/>
                        <a:gd name="T25" fmla="*/ 0 h 17"/>
                        <a:gd name="T26" fmla="*/ 10 w 17"/>
                        <a:gd name="T27" fmla="*/ 0 h 17"/>
                        <a:gd name="T28" fmla="*/ 0 w 17"/>
                        <a:gd name="T29" fmla="*/ 16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0" y="16"/>
                          </a:moveTo>
                          <a:lnTo>
                            <a:pt x="5" y="8"/>
                          </a:lnTo>
                          <a:lnTo>
                            <a:pt x="0" y="8"/>
                          </a:lnTo>
                          <a:lnTo>
                            <a:pt x="0" y="16"/>
                          </a:lnTo>
                          <a:lnTo>
                            <a:pt x="10" y="0"/>
                          </a:lnTo>
                          <a:lnTo>
                            <a:pt x="16" y="0"/>
                          </a:lnTo>
                          <a:lnTo>
                            <a:pt x="10" y="0"/>
                          </a:lnTo>
                          <a:lnTo>
                            <a:pt x="0" y="16"/>
                          </a:lnTo>
                        </a:path>
                      </a:pathLst>
                    </a:custGeom>
                    <a:solidFill>
                      <a:srgbClr val="E5E5E5"/>
                    </a:solidFill>
                    <a:ln w="9525" cap="rnd">
                      <a:noFill/>
                      <a:round/>
                      <a:headEnd/>
                      <a:tailEnd/>
                    </a:ln>
                  </p:spPr>
                  <p:txBody>
                    <a:bodyPr/>
                    <a:lstStyle/>
                    <a:p>
                      <a:endParaRPr lang="zh-CN" altLang="en-US"/>
                    </a:p>
                  </p:txBody>
                </p:sp>
                <p:sp>
                  <p:nvSpPr>
                    <p:cNvPr id="50575" name="Freeform 52"/>
                    <p:cNvSpPr>
                      <a:spLocks/>
                    </p:cNvSpPr>
                    <p:nvPr/>
                  </p:nvSpPr>
                  <p:spPr bwMode="auto">
                    <a:xfrm>
                      <a:off x="2098" y="2977"/>
                      <a:ext cx="19" cy="22"/>
                    </a:xfrm>
                    <a:custGeom>
                      <a:avLst/>
                      <a:gdLst>
                        <a:gd name="T0" fmla="*/ 3 w 19"/>
                        <a:gd name="T1" fmla="*/ 0 h 22"/>
                        <a:gd name="T2" fmla="*/ 0 w 19"/>
                        <a:gd name="T3" fmla="*/ 20 h 22"/>
                        <a:gd name="T4" fmla="*/ 17 w 19"/>
                        <a:gd name="T5" fmla="*/ 21 h 22"/>
                        <a:gd name="T6" fmla="*/ 18 w 19"/>
                        <a:gd name="T7" fmla="*/ 11 h 22"/>
                        <a:gd name="T8" fmla="*/ 9 w 19"/>
                        <a:gd name="T9" fmla="*/ 5 h 22"/>
                        <a:gd name="T10" fmla="*/ 3 w 19"/>
                        <a:gd name="T11" fmla="*/ 0 h 22"/>
                        <a:gd name="T12" fmla="*/ 0 60000 65536"/>
                        <a:gd name="T13" fmla="*/ 0 60000 65536"/>
                        <a:gd name="T14" fmla="*/ 0 60000 65536"/>
                        <a:gd name="T15" fmla="*/ 0 60000 65536"/>
                        <a:gd name="T16" fmla="*/ 0 60000 65536"/>
                        <a:gd name="T17" fmla="*/ 0 60000 65536"/>
                        <a:gd name="T18" fmla="*/ 0 w 19"/>
                        <a:gd name="T19" fmla="*/ 0 h 22"/>
                        <a:gd name="T20" fmla="*/ 19 w 19"/>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9" h="22">
                          <a:moveTo>
                            <a:pt x="3" y="0"/>
                          </a:moveTo>
                          <a:lnTo>
                            <a:pt x="0" y="20"/>
                          </a:lnTo>
                          <a:lnTo>
                            <a:pt x="17" y="21"/>
                          </a:lnTo>
                          <a:lnTo>
                            <a:pt x="18" y="11"/>
                          </a:lnTo>
                          <a:lnTo>
                            <a:pt x="9" y="5"/>
                          </a:lnTo>
                          <a:lnTo>
                            <a:pt x="3" y="0"/>
                          </a:lnTo>
                        </a:path>
                      </a:pathLst>
                    </a:custGeom>
                    <a:solidFill>
                      <a:srgbClr val="4C4C4C"/>
                    </a:solidFill>
                    <a:ln w="9525" cap="rnd">
                      <a:noFill/>
                      <a:round/>
                      <a:headEnd/>
                      <a:tailEnd/>
                    </a:ln>
                  </p:spPr>
                  <p:txBody>
                    <a:bodyPr/>
                    <a:lstStyle/>
                    <a:p>
                      <a:endParaRPr lang="zh-CN" altLang="en-US"/>
                    </a:p>
                  </p:txBody>
                </p:sp>
                <p:sp>
                  <p:nvSpPr>
                    <p:cNvPr id="50576" name="Freeform 53"/>
                    <p:cNvSpPr>
                      <a:spLocks/>
                    </p:cNvSpPr>
                    <p:nvPr/>
                  </p:nvSpPr>
                  <p:spPr bwMode="auto">
                    <a:xfrm>
                      <a:off x="2123" y="2535"/>
                      <a:ext cx="218" cy="712"/>
                    </a:xfrm>
                    <a:custGeom>
                      <a:avLst/>
                      <a:gdLst>
                        <a:gd name="T0" fmla="*/ 217 w 218"/>
                        <a:gd name="T1" fmla="*/ 596 h 712"/>
                        <a:gd name="T2" fmla="*/ 200 w 218"/>
                        <a:gd name="T3" fmla="*/ 413 h 712"/>
                        <a:gd name="T4" fmla="*/ 206 w 218"/>
                        <a:gd name="T5" fmla="*/ 405 h 712"/>
                        <a:gd name="T6" fmla="*/ 210 w 218"/>
                        <a:gd name="T7" fmla="*/ 399 h 712"/>
                        <a:gd name="T8" fmla="*/ 207 w 218"/>
                        <a:gd name="T9" fmla="*/ 377 h 712"/>
                        <a:gd name="T10" fmla="*/ 208 w 218"/>
                        <a:gd name="T11" fmla="*/ 294 h 712"/>
                        <a:gd name="T12" fmla="*/ 205 w 218"/>
                        <a:gd name="T13" fmla="*/ 234 h 712"/>
                        <a:gd name="T14" fmla="*/ 195 w 218"/>
                        <a:gd name="T15" fmla="*/ 165 h 712"/>
                        <a:gd name="T16" fmla="*/ 172 w 218"/>
                        <a:gd name="T17" fmla="*/ 136 h 712"/>
                        <a:gd name="T18" fmla="*/ 141 w 218"/>
                        <a:gd name="T19" fmla="*/ 114 h 712"/>
                        <a:gd name="T20" fmla="*/ 125 w 218"/>
                        <a:gd name="T21" fmla="*/ 104 h 712"/>
                        <a:gd name="T22" fmla="*/ 137 w 218"/>
                        <a:gd name="T23" fmla="*/ 63 h 712"/>
                        <a:gd name="T24" fmla="*/ 140 w 218"/>
                        <a:gd name="T25" fmla="*/ 49 h 712"/>
                        <a:gd name="T26" fmla="*/ 137 w 218"/>
                        <a:gd name="T27" fmla="*/ 28 h 712"/>
                        <a:gd name="T28" fmla="*/ 126 w 218"/>
                        <a:gd name="T29" fmla="*/ 12 h 712"/>
                        <a:gd name="T30" fmla="*/ 120 w 218"/>
                        <a:gd name="T31" fmla="*/ 2 h 712"/>
                        <a:gd name="T32" fmla="*/ 99 w 218"/>
                        <a:gd name="T33" fmla="*/ 0 h 712"/>
                        <a:gd name="T34" fmla="*/ 76 w 218"/>
                        <a:gd name="T35" fmla="*/ 1 h 712"/>
                        <a:gd name="T36" fmla="*/ 71 w 218"/>
                        <a:gd name="T37" fmla="*/ 8 h 712"/>
                        <a:gd name="T38" fmla="*/ 59 w 218"/>
                        <a:gd name="T39" fmla="*/ 20 h 712"/>
                        <a:gd name="T40" fmla="*/ 56 w 218"/>
                        <a:gd name="T41" fmla="*/ 41 h 712"/>
                        <a:gd name="T42" fmla="*/ 60 w 218"/>
                        <a:gd name="T43" fmla="*/ 58 h 712"/>
                        <a:gd name="T44" fmla="*/ 77 w 218"/>
                        <a:gd name="T45" fmla="*/ 104 h 712"/>
                        <a:gd name="T46" fmla="*/ 58 w 218"/>
                        <a:gd name="T47" fmla="*/ 115 h 712"/>
                        <a:gd name="T48" fmla="*/ 26 w 218"/>
                        <a:gd name="T49" fmla="*/ 138 h 712"/>
                        <a:gd name="T50" fmla="*/ 17 w 218"/>
                        <a:gd name="T51" fmla="*/ 155 h 712"/>
                        <a:gd name="T52" fmla="*/ 10 w 218"/>
                        <a:gd name="T53" fmla="*/ 210 h 712"/>
                        <a:gd name="T54" fmla="*/ 3 w 218"/>
                        <a:gd name="T55" fmla="*/ 267 h 712"/>
                        <a:gd name="T56" fmla="*/ 1 w 218"/>
                        <a:gd name="T57" fmla="*/ 296 h 712"/>
                        <a:gd name="T58" fmla="*/ 0 w 218"/>
                        <a:gd name="T59" fmla="*/ 351 h 712"/>
                        <a:gd name="T60" fmla="*/ 3 w 218"/>
                        <a:gd name="T61" fmla="*/ 399 h 712"/>
                        <a:gd name="T62" fmla="*/ 13 w 218"/>
                        <a:gd name="T63" fmla="*/ 408 h 712"/>
                        <a:gd name="T64" fmla="*/ 24 w 218"/>
                        <a:gd name="T65" fmla="*/ 409 h 712"/>
                        <a:gd name="T66" fmla="*/ 15 w 218"/>
                        <a:gd name="T67" fmla="*/ 391 h 712"/>
                        <a:gd name="T68" fmla="*/ 63 w 218"/>
                        <a:gd name="T69" fmla="*/ 661 h 712"/>
                        <a:gd name="T70" fmla="*/ 71 w 218"/>
                        <a:gd name="T71" fmla="*/ 708 h 712"/>
                        <a:gd name="T72" fmla="*/ 107 w 218"/>
                        <a:gd name="T73" fmla="*/ 689 h 712"/>
                        <a:gd name="T74" fmla="*/ 127 w 218"/>
                        <a:gd name="T75" fmla="*/ 701 h 712"/>
                        <a:gd name="T76" fmla="*/ 146 w 218"/>
                        <a:gd name="T77" fmla="*/ 710 h 712"/>
                        <a:gd name="T78" fmla="*/ 160 w 218"/>
                        <a:gd name="T79" fmla="*/ 710 h 712"/>
                        <a:gd name="T80" fmla="*/ 172 w 218"/>
                        <a:gd name="T81" fmla="*/ 707 h 712"/>
                        <a:gd name="T82" fmla="*/ 167 w 218"/>
                        <a:gd name="T83" fmla="*/ 679 h 712"/>
                        <a:gd name="T84" fmla="*/ 176 w 218"/>
                        <a:gd name="T85" fmla="*/ 389 h 712"/>
                        <a:gd name="T86" fmla="*/ 182 w 218"/>
                        <a:gd name="T87" fmla="*/ 404 h 712"/>
                        <a:gd name="T88" fmla="*/ 184 w 218"/>
                        <a:gd name="T89" fmla="*/ 406 h 712"/>
                        <a:gd name="T90" fmla="*/ 187 w 218"/>
                        <a:gd name="T91" fmla="*/ 410 h 712"/>
                        <a:gd name="T92" fmla="*/ 174 w 218"/>
                        <a:gd name="T93" fmla="*/ 426 h 7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8"/>
                        <a:gd name="T142" fmla="*/ 0 h 712"/>
                        <a:gd name="T143" fmla="*/ 218 w 218"/>
                        <a:gd name="T144" fmla="*/ 712 h 7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8" h="712">
                          <a:moveTo>
                            <a:pt x="174" y="426"/>
                          </a:moveTo>
                          <a:lnTo>
                            <a:pt x="174" y="596"/>
                          </a:lnTo>
                          <a:lnTo>
                            <a:pt x="217" y="596"/>
                          </a:lnTo>
                          <a:lnTo>
                            <a:pt x="217" y="426"/>
                          </a:lnTo>
                          <a:lnTo>
                            <a:pt x="200" y="426"/>
                          </a:lnTo>
                          <a:lnTo>
                            <a:pt x="200" y="413"/>
                          </a:lnTo>
                          <a:lnTo>
                            <a:pt x="202" y="410"/>
                          </a:lnTo>
                          <a:lnTo>
                            <a:pt x="204" y="408"/>
                          </a:lnTo>
                          <a:lnTo>
                            <a:pt x="206" y="405"/>
                          </a:lnTo>
                          <a:lnTo>
                            <a:pt x="208" y="403"/>
                          </a:lnTo>
                          <a:lnTo>
                            <a:pt x="209" y="401"/>
                          </a:lnTo>
                          <a:lnTo>
                            <a:pt x="210" y="399"/>
                          </a:lnTo>
                          <a:lnTo>
                            <a:pt x="211" y="397"/>
                          </a:lnTo>
                          <a:lnTo>
                            <a:pt x="207" y="377"/>
                          </a:lnTo>
                          <a:lnTo>
                            <a:pt x="208" y="300"/>
                          </a:lnTo>
                          <a:lnTo>
                            <a:pt x="208" y="294"/>
                          </a:lnTo>
                          <a:lnTo>
                            <a:pt x="208" y="280"/>
                          </a:lnTo>
                          <a:lnTo>
                            <a:pt x="206" y="259"/>
                          </a:lnTo>
                          <a:lnTo>
                            <a:pt x="205" y="234"/>
                          </a:lnTo>
                          <a:lnTo>
                            <a:pt x="202" y="209"/>
                          </a:lnTo>
                          <a:lnTo>
                            <a:pt x="199" y="185"/>
                          </a:lnTo>
                          <a:lnTo>
                            <a:pt x="195" y="165"/>
                          </a:lnTo>
                          <a:lnTo>
                            <a:pt x="189" y="153"/>
                          </a:lnTo>
                          <a:lnTo>
                            <a:pt x="182" y="145"/>
                          </a:lnTo>
                          <a:lnTo>
                            <a:pt x="172" y="136"/>
                          </a:lnTo>
                          <a:lnTo>
                            <a:pt x="162" y="128"/>
                          </a:lnTo>
                          <a:lnTo>
                            <a:pt x="151" y="120"/>
                          </a:lnTo>
                          <a:lnTo>
                            <a:pt x="141" y="114"/>
                          </a:lnTo>
                          <a:lnTo>
                            <a:pt x="132" y="109"/>
                          </a:lnTo>
                          <a:lnTo>
                            <a:pt x="126" y="105"/>
                          </a:lnTo>
                          <a:lnTo>
                            <a:pt x="125" y="104"/>
                          </a:lnTo>
                          <a:lnTo>
                            <a:pt x="126" y="86"/>
                          </a:lnTo>
                          <a:lnTo>
                            <a:pt x="137" y="64"/>
                          </a:lnTo>
                          <a:lnTo>
                            <a:pt x="137" y="63"/>
                          </a:lnTo>
                          <a:lnTo>
                            <a:pt x="138" y="60"/>
                          </a:lnTo>
                          <a:lnTo>
                            <a:pt x="139" y="55"/>
                          </a:lnTo>
                          <a:lnTo>
                            <a:pt x="140" y="49"/>
                          </a:lnTo>
                          <a:lnTo>
                            <a:pt x="140" y="42"/>
                          </a:lnTo>
                          <a:lnTo>
                            <a:pt x="139" y="35"/>
                          </a:lnTo>
                          <a:lnTo>
                            <a:pt x="137" y="28"/>
                          </a:lnTo>
                          <a:lnTo>
                            <a:pt x="133" y="21"/>
                          </a:lnTo>
                          <a:lnTo>
                            <a:pt x="129" y="17"/>
                          </a:lnTo>
                          <a:lnTo>
                            <a:pt x="126" y="12"/>
                          </a:lnTo>
                          <a:lnTo>
                            <a:pt x="125" y="8"/>
                          </a:lnTo>
                          <a:lnTo>
                            <a:pt x="123" y="5"/>
                          </a:lnTo>
                          <a:lnTo>
                            <a:pt x="120" y="2"/>
                          </a:lnTo>
                          <a:lnTo>
                            <a:pt x="116" y="0"/>
                          </a:lnTo>
                          <a:lnTo>
                            <a:pt x="109" y="0"/>
                          </a:lnTo>
                          <a:lnTo>
                            <a:pt x="99" y="0"/>
                          </a:lnTo>
                          <a:lnTo>
                            <a:pt x="88" y="0"/>
                          </a:lnTo>
                          <a:lnTo>
                            <a:pt x="80" y="0"/>
                          </a:lnTo>
                          <a:lnTo>
                            <a:pt x="76" y="1"/>
                          </a:lnTo>
                          <a:lnTo>
                            <a:pt x="74" y="3"/>
                          </a:lnTo>
                          <a:lnTo>
                            <a:pt x="72" y="5"/>
                          </a:lnTo>
                          <a:lnTo>
                            <a:pt x="71" y="8"/>
                          </a:lnTo>
                          <a:lnTo>
                            <a:pt x="68" y="11"/>
                          </a:lnTo>
                          <a:lnTo>
                            <a:pt x="63" y="16"/>
                          </a:lnTo>
                          <a:lnTo>
                            <a:pt x="59" y="20"/>
                          </a:lnTo>
                          <a:lnTo>
                            <a:pt x="56" y="26"/>
                          </a:lnTo>
                          <a:lnTo>
                            <a:pt x="56" y="34"/>
                          </a:lnTo>
                          <a:lnTo>
                            <a:pt x="56" y="41"/>
                          </a:lnTo>
                          <a:lnTo>
                            <a:pt x="58" y="49"/>
                          </a:lnTo>
                          <a:lnTo>
                            <a:pt x="59" y="55"/>
                          </a:lnTo>
                          <a:lnTo>
                            <a:pt x="60" y="58"/>
                          </a:lnTo>
                          <a:lnTo>
                            <a:pt x="61" y="59"/>
                          </a:lnTo>
                          <a:lnTo>
                            <a:pt x="62" y="90"/>
                          </a:lnTo>
                          <a:lnTo>
                            <a:pt x="77" y="104"/>
                          </a:lnTo>
                          <a:lnTo>
                            <a:pt x="74" y="105"/>
                          </a:lnTo>
                          <a:lnTo>
                            <a:pt x="68" y="110"/>
                          </a:lnTo>
                          <a:lnTo>
                            <a:pt x="58" y="115"/>
                          </a:lnTo>
                          <a:lnTo>
                            <a:pt x="47" y="123"/>
                          </a:lnTo>
                          <a:lnTo>
                            <a:pt x="36" y="131"/>
                          </a:lnTo>
                          <a:lnTo>
                            <a:pt x="26" y="138"/>
                          </a:lnTo>
                          <a:lnTo>
                            <a:pt x="19" y="144"/>
                          </a:lnTo>
                          <a:lnTo>
                            <a:pt x="17" y="148"/>
                          </a:lnTo>
                          <a:lnTo>
                            <a:pt x="17" y="155"/>
                          </a:lnTo>
                          <a:lnTo>
                            <a:pt x="15" y="170"/>
                          </a:lnTo>
                          <a:lnTo>
                            <a:pt x="12" y="188"/>
                          </a:lnTo>
                          <a:lnTo>
                            <a:pt x="10" y="210"/>
                          </a:lnTo>
                          <a:lnTo>
                            <a:pt x="7" y="230"/>
                          </a:lnTo>
                          <a:lnTo>
                            <a:pt x="5" y="250"/>
                          </a:lnTo>
                          <a:lnTo>
                            <a:pt x="3" y="267"/>
                          </a:lnTo>
                          <a:lnTo>
                            <a:pt x="3" y="276"/>
                          </a:lnTo>
                          <a:lnTo>
                            <a:pt x="2" y="284"/>
                          </a:lnTo>
                          <a:lnTo>
                            <a:pt x="1" y="296"/>
                          </a:lnTo>
                          <a:lnTo>
                            <a:pt x="1" y="313"/>
                          </a:lnTo>
                          <a:lnTo>
                            <a:pt x="0" y="332"/>
                          </a:lnTo>
                          <a:lnTo>
                            <a:pt x="0" y="351"/>
                          </a:lnTo>
                          <a:lnTo>
                            <a:pt x="0" y="370"/>
                          </a:lnTo>
                          <a:lnTo>
                            <a:pt x="1" y="386"/>
                          </a:lnTo>
                          <a:lnTo>
                            <a:pt x="3" y="399"/>
                          </a:lnTo>
                          <a:lnTo>
                            <a:pt x="6" y="403"/>
                          </a:lnTo>
                          <a:lnTo>
                            <a:pt x="9" y="406"/>
                          </a:lnTo>
                          <a:lnTo>
                            <a:pt x="13" y="408"/>
                          </a:lnTo>
                          <a:lnTo>
                            <a:pt x="17" y="409"/>
                          </a:lnTo>
                          <a:lnTo>
                            <a:pt x="20" y="409"/>
                          </a:lnTo>
                          <a:lnTo>
                            <a:pt x="24" y="409"/>
                          </a:lnTo>
                          <a:lnTo>
                            <a:pt x="26" y="409"/>
                          </a:lnTo>
                          <a:lnTo>
                            <a:pt x="27" y="409"/>
                          </a:lnTo>
                          <a:lnTo>
                            <a:pt x="15" y="391"/>
                          </a:lnTo>
                          <a:lnTo>
                            <a:pt x="35" y="261"/>
                          </a:lnTo>
                          <a:lnTo>
                            <a:pt x="34" y="401"/>
                          </a:lnTo>
                          <a:lnTo>
                            <a:pt x="63" y="661"/>
                          </a:lnTo>
                          <a:lnTo>
                            <a:pt x="39" y="691"/>
                          </a:lnTo>
                          <a:lnTo>
                            <a:pt x="35" y="710"/>
                          </a:lnTo>
                          <a:lnTo>
                            <a:pt x="71" y="708"/>
                          </a:lnTo>
                          <a:lnTo>
                            <a:pt x="101" y="686"/>
                          </a:lnTo>
                          <a:lnTo>
                            <a:pt x="102" y="687"/>
                          </a:lnTo>
                          <a:lnTo>
                            <a:pt x="107" y="689"/>
                          </a:lnTo>
                          <a:lnTo>
                            <a:pt x="112" y="692"/>
                          </a:lnTo>
                          <a:lnTo>
                            <a:pt x="120" y="696"/>
                          </a:lnTo>
                          <a:lnTo>
                            <a:pt x="127" y="701"/>
                          </a:lnTo>
                          <a:lnTo>
                            <a:pt x="135" y="705"/>
                          </a:lnTo>
                          <a:lnTo>
                            <a:pt x="142" y="708"/>
                          </a:lnTo>
                          <a:lnTo>
                            <a:pt x="146" y="710"/>
                          </a:lnTo>
                          <a:lnTo>
                            <a:pt x="151" y="711"/>
                          </a:lnTo>
                          <a:lnTo>
                            <a:pt x="156" y="711"/>
                          </a:lnTo>
                          <a:lnTo>
                            <a:pt x="160" y="710"/>
                          </a:lnTo>
                          <a:lnTo>
                            <a:pt x="164" y="709"/>
                          </a:lnTo>
                          <a:lnTo>
                            <a:pt x="169" y="708"/>
                          </a:lnTo>
                          <a:lnTo>
                            <a:pt x="172" y="707"/>
                          </a:lnTo>
                          <a:lnTo>
                            <a:pt x="174" y="706"/>
                          </a:lnTo>
                          <a:lnTo>
                            <a:pt x="175" y="706"/>
                          </a:lnTo>
                          <a:lnTo>
                            <a:pt x="167" y="679"/>
                          </a:lnTo>
                          <a:lnTo>
                            <a:pt x="141" y="664"/>
                          </a:lnTo>
                          <a:lnTo>
                            <a:pt x="165" y="417"/>
                          </a:lnTo>
                          <a:lnTo>
                            <a:pt x="176" y="389"/>
                          </a:lnTo>
                          <a:lnTo>
                            <a:pt x="162" y="249"/>
                          </a:lnTo>
                          <a:lnTo>
                            <a:pt x="191" y="393"/>
                          </a:lnTo>
                          <a:lnTo>
                            <a:pt x="182" y="404"/>
                          </a:lnTo>
                          <a:lnTo>
                            <a:pt x="183" y="405"/>
                          </a:lnTo>
                          <a:lnTo>
                            <a:pt x="183" y="406"/>
                          </a:lnTo>
                          <a:lnTo>
                            <a:pt x="184" y="406"/>
                          </a:lnTo>
                          <a:lnTo>
                            <a:pt x="185" y="408"/>
                          </a:lnTo>
                          <a:lnTo>
                            <a:pt x="186" y="409"/>
                          </a:lnTo>
                          <a:lnTo>
                            <a:pt x="187" y="410"/>
                          </a:lnTo>
                          <a:lnTo>
                            <a:pt x="189" y="411"/>
                          </a:lnTo>
                          <a:lnTo>
                            <a:pt x="189" y="426"/>
                          </a:lnTo>
                          <a:lnTo>
                            <a:pt x="174" y="426"/>
                          </a:lnTo>
                        </a:path>
                      </a:pathLst>
                    </a:custGeom>
                    <a:solidFill>
                      <a:srgbClr val="000000"/>
                    </a:solidFill>
                    <a:ln w="9525" cap="rnd">
                      <a:noFill/>
                      <a:round/>
                      <a:headEnd/>
                      <a:tailEnd/>
                    </a:ln>
                  </p:spPr>
                  <p:txBody>
                    <a:bodyPr/>
                    <a:lstStyle/>
                    <a:p>
                      <a:endParaRPr lang="zh-CN" altLang="en-US"/>
                    </a:p>
                  </p:txBody>
                </p:sp>
                <p:sp>
                  <p:nvSpPr>
                    <p:cNvPr id="50577" name="Freeform 54"/>
                    <p:cNvSpPr>
                      <a:spLocks/>
                    </p:cNvSpPr>
                    <p:nvPr/>
                  </p:nvSpPr>
                  <p:spPr bwMode="auto">
                    <a:xfrm>
                      <a:off x="2134" y="2543"/>
                      <a:ext cx="219" cy="711"/>
                    </a:xfrm>
                    <a:custGeom>
                      <a:avLst/>
                      <a:gdLst>
                        <a:gd name="T0" fmla="*/ 218 w 219"/>
                        <a:gd name="T1" fmla="*/ 596 h 711"/>
                        <a:gd name="T2" fmla="*/ 201 w 219"/>
                        <a:gd name="T3" fmla="*/ 412 h 711"/>
                        <a:gd name="T4" fmla="*/ 206 w 219"/>
                        <a:gd name="T5" fmla="*/ 406 h 711"/>
                        <a:gd name="T6" fmla="*/ 210 w 219"/>
                        <a:gd name="T7" fmla="*/ 398 h 711"/>
                        <a:gd name="T8" fmla="*/ 207 w 219"/>
                        <a:gd name="T9" fmla="*/ 376 h 711"/>
                        <a:gd name="T10" fmla="*/ 208 w 219"/>
                        <a:gd name="T11" fmla="*/ 295 h 711"/>
                        <a:gd name="T12" fmla="*/ 205 w 219"/>
                        <a:gd name="T13" fmla="*/ 235 h 711"/>
                        <a:gd name="T14" fmla="*/ 195 w 219"/>
                        <a:gd name="T15" fmla="*/ 166 h 711"/>
                        <a:gd name="T16" fmla="*/ 173 w 219"/>
                        <a:gd name="T17" fmla="*/ 136 h 711"/>
                        <a:gd name="T18" fmla="*/ 141 w 219"/>
                        <a:gd name="T19" fmla="*/ 114 h 711"/>
                        <a:gd name="T20" fmla="*/ 124 w 219"/>
                        <a:gd name="T21" fmla="*/ 104 h 711"/>
                        <a:gd name="T22" fmla="*/ 138 w 219"/>
                        <a:gd name="T23" fmla="*/ 64 h 711"/>
                        <a:gd name="T24" fmla="*/ 139 w 219"/>
                        <a:gd name="T25" fmla="*/ 49 h 711"/>
                        <a:gd name="T26" fmla="*/ 137 w 219"/>
                        <a:gd name="T27" fmla="*/ 28 h 711"/>
                        <a:gd name="T28" fmla="*/ 126 w 219"/>
                        <a:gd name="T29" fmla="*/ 12 h 711"/>
                        <a:gd name="T30" fmla="*/ 120 w 219"/>
                        <a:gd name="T31" fmla="*/ 3 h 711"/>
                        <a:gd name="T32" fmla="*/ 99 w 219"/>
                        <a:gd name="T33" fmla="*/ 0 h 711"/>
                        <a:gd name="T34" fmla="*/ 76 w 219"/>
                        <a:gd name="T35" fmla="*/ 2 h 711"/>
                        <a:gd name="T36" fmla="*/ 71 w 219"/>
                        <a:gd name="T37" fmla="*/ 8 h 711"/>
                        <a:gd name="T38" fmla="*/ 59 w 219"/>
                        <a:gd name="T39" fmla="*/ 21 h 711"/>
                        <a:gd name="T40" fmla="*/ 57 w 219"/>
                        <a:gd name="T41" fmla="*/ 41 h 711"/>
                        <a:gd name="T42" fmla="*/ 59 w 219"/>
                        <a:gd name="T43" fmla="*/ 58 h 711"/>
                        <a:gd name="T44" fmla="*/ 77 w 219"/>
                        <a:gd name="T45" fmla="*/ 104 h 711"/>
                        <a:gd name="T46" fmla="*/ 58 w 219"/>
                        <a:gd name="T47" fmla="*/ 116 h 711"/>
                        <a:gd name="T48" fmla="*/ 25 w 219"/>
                        <a:gd name="T49" fmla="*/ 138 h 711"/>
                        <a:gd name="T50" fmla="*/ 16 w 219"/>
                        <a:gd name="T51" fmla="*/ 155 h 711"/>
                        <a:gd name="T52" fmla="*/ 9 w 219"/>
                        <a:gd name="T53" fmla="*/ 209 h 711"/>
                        <a:gd name="T54" fmla="*/ 2 w 219"/>
                        <a:gd name="T55" fmla="*/ 266 h 711"/>
                        <a:gd name="T56" fmla="*/ 0 w 219"/>
                        <a:gd name="T57" fmla="*/ 297 h 711"/>
                        <a:gd name="T58" fmla="*/ 0 w 219"/>
                        <a:gd name="T59" fmla="*/ 352 h 711"/>
                        <a:gd name="T60" fmla="*/ 2 w 219"/>
                        <a:gd name="T61" fmla="*/ 399 h 711"/>
                        <a:gd name="T62" fmla="*/ 12 w 219"/>
                        <a:gd name="T63" fmla="*/ 408 h 711"/>
                        <a:gd name="T64" fmla="*/ 23 w 219"/>
                        <a:gd name="T65" fmla="*/ 409 h 711"/>
                        <a:gd name="T66" fmla="*/ 14 w 219"/>
                        <a:gd name="T67" fmla="*/ 391 h 711"/>
                        <a:gd name="T68" fmla="*/ 62 w 219"/>
                        <a:gd name="T69" fmla="*/ 661 h 711"/>
                        <a:gd name="T70" fmla="*/ 71 w 219"/>
                        <a:gd name="T71" fmla="*/ 707 h 711"/>
                        <a:gd name="T72" fmla="*/ 106 w 219"/>
                        <a:gd name="T73" fmla="*/ 689 h 711"/>
                        <a:gd name="T74" fmla="*/ 127 w 219"/>
                        <a:gd name="T75" fmla="*/ 700 h 711"/>
                        <a:gd name="T76" fmla="*/ 147 w 219"/>
                        <a:gd name="T77" fmla="*/ 710 h 711"/>
                        <a:gd name="T78" fmla="*/ 160 w 219"/>
                        <a:gd name="T79" fmla="*/ 710 h 711"/>
                        <a:gd name="T80" fmla="*/ 172 w 219"/>
                        <a:gd name="T81" fmla="*/ 706 h 711"/>
                        <a:gd name="T82" fmla="*/ 167 w 219"/>
                        <a:gd name="T83" fmla="*/ 679 h 711"/>
                        <a:gd name="T84" fmla="*/ 176 w 219"/>
                        <a:gd name="T85" fmla="*/ 389 h 711"/>
                        <a:gd name="T86" fmla="*/ 183 w 219"/>
                        <a:gd name="T87" fmla="*/ 405 h 711"/>
                        <a:gd name="T88" fmla="*/ 184 w 219"/>
                        <a:gd name="T89" fmla="*/ 406 h 711"/>
                        <a:gd name="T90" fmla="*/ 187 w 219"/>
                        <a:gd name="T91" fmla="*/ 409 h 711"/>
                        <a:gd name="T92" fmla="*/ 189 w 219"/>
                        <a:gd name="T93" fmla="*/ 426 h 7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9"/>
                        <a:gd name="T142" fmla="*/ 0 h 711"/>
                        <a:gd name="T143" fmla="*/ 219 w 219"/>
                        <a:gd name="T144" fmla="*/ 711 h 71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9" h="711">
                          <a:moveTo>
                            <a:pt x="174" y="426"/>
                          </a:moveTo>
                          <a:lnTo>
                            <a:pt x="174" y="596"/>
                          </a:lnTo>
                          <a:lnTo>
                            <a:pt x="218" y="596"/>
                          </a:lnTo>
                          <a:lnTo>
                            <a:pt x="218" y="426"/>
                          </a:lnTo>
                          <a:lnTo>
                            <a:pt x="201" y="426"/>
                          </a:lnTo>
                          <a:lnTo>
                            <a:pt x="201" y="412"/>
                          </a:lnTo>
                          <a:lnTo>
                            <a:pt x="202" y="411"/>
                          </a:lnTo>
                          <a:lnTo>
                            <a:pt x="205" y="408"/>
                          </a:lnTo>
                          <a:lnTo>
                            <a:pt x="206" y="406"/>
                          </a:lnTo>
                          <a:lnTo>
                            <a:pt x="208" y="403"/>
                          </a:lnTo>
                          <a:lnTo>
                            <a:pt x="209" y="400"/>
                          </a:lnTo>
                          <a:lnTo>
                            <a:pt x="210" y="398"/>
                          </a:lnTo>
                          <a:lnTo>
                            <a:pt x="211" y="397"/>
                          </a:lnTo>
                          <a:lnTo>
                            <a:pt x="211" y="396"/>
                          </a:lnTo>
                          <a:lnTo>
                            <a:pt x="207" y="376"/>
                          </a:lnTo>
                          <a:lnTo>
                            <a:pt x="208" y="299"/>
                          </a:lnTo>
                          <a:lnTo>
                            <a:pt x="208" y="295"/>
                          </a:lnTo>
                          <a:lnTo>
                            <a:pt x="208" y="280"/>
                          </a:lnTo>
                          <a:lnTo>
                            <a:pt x="207" y="259"/>
                          </a:lnTo>
                          <a:lnTo>
                            <a:pt x="205" y="235"/>
                          </a:lnTo>
                          <a:lnTo>
                            <a:pt x="202" y="209"/>
                          </a:lnTo>
                          <a:lnTo>
                            <a:pt x="199" y="185"/>
                          </a:lnTo>
                          <a:lnTo>
                            <a:pt x="195" y="166"/>
                          </a:lnTo>
                          <a:lnTo>
                            <a:pt x="190" y="152"/>
                          </a:lnTo>
                          <a:lnTo>
                            <a:pt x="182" y="145"/>
                          </a:lnTo>
                          <a:lnTo>
                            <a:pt x="173" y="136"/>
                          </a:lnTo>
                          <a:lnTo>
                            <a:pt x="161" y="128"/>
                          </a:lnTo>
                          <a:lnTo>
                            <a:pt x="151" y="120"/>
                          </a:lnTo>
                          <a:lnTo>
                            <a:pt x="141" y="114"/>
                          </a:lnTo>
                          <a:lnTo>
                            <a:pt x="133" y="109"/>
                          </a:lnTo>
                          <a:lnTo>
                            <a:pt x="127" y="106"/>
                          </a:lnTo>
                          <a:lnTo>
                            <a:pt x="124" y="104"/>
                          </a:lnTo>
                          <a:lnTo>
                            <a:pt x="127" y="86"/>
                          </a:lnTo>
                          <a:lnTo>
                            <a:pt x="137" y="65"/>
                          </a:lnTo>
                          <a:lnTo>
                            <a:pt x="138" y="64"/>
                          </a:lnTo>
                          <a:lnTo>
                            <a:pt x="138" y="60"/>
                          </a:lnTo>
                          <a:lnTo>
                            <a:pt x="139" y="56"/>
                          </a:lnTo>
                          <a:lnTo>
                            <a:pt x="139" y="49"/>
                          </a:lnTo>
                          <a:lnTo>
                            <a:pt x="139" y="42"/>
                          </a:lnTo>
                          <a:lnTo>
                            <a:pt x="138" y="36"/>
                          </a:lnTo>
                          <a:lnTo>
                            <a:pt x="137" y="28"/>
                          </a:lnTo>
                          <a:lnTo>
                            <a:pt x="133" y="22"/>
                          </a:lnTo>
                          <a:lnTo>
                            <a:pt x="129" y="17"/>
                          </a:lnTo>
                          <a:lnTo>
                            <a:pt x="126" y="12"/>
                          </a:lnTo>
                          <a:lnTo>
                            <a:pt x="124" y="8"/>
                          </a:lnTo>
                          <a:lnTo>
                            <a:pt x="123" y="5"/>
                          </a:lnTo>
                          <a:lnTo>
                            <a:pt x="120" y="3"/>
                          </a:lnTo>
                          <a:lnTo>
                            <a:pt x="116" y="1"/>
                          </a:lnTo>
                          <a:lnTo>
                            <a:pt x="109" y="0"/>
                          </a:lnTo>
                          <a:lnTo>
                            <a:pt x="99" y="0"/>
                          </a:lnTo>
                          <a:lnTo>
                            <a:pt x="87" y="0"/>
                          </a:lnTo>
                          <a:lnTo>
                            <a:pt x="80" y="0"/>
                          </a:lnTo>
                          <a:lnTo>
                            <a:pt x="76" y="2"/>
                          </a:lnTo>
                          <a:lnTo>
                            <a:pt x="74" y="3"/>
                          </a:lnTo>
                          <a:lnTo>
                            <a:pt x="72" y="5"/>
                          </a:lnTo>
                          <a:lnTo>
                            <a:pt x="71" y="8"/>
                          </a:lnTo>
                          <a:lnTo>
                            <a:pt x="67" y="12"/>
                          </a:lnTo>
                          <a:lnTo>
                            <a:pt x="62" y="16"/>
                          </a:lnTo>
                          <a:lnTo>
                            <a:pt x="59" y="21"/>
                          </a:lnTo>
                          <a:lnTo>
                            <a:pt x="57" y="27"/>
                          </a:lnTo>
                          <a:lnTo>
                            <a:pt x="56" y="35"/>
                          </a:lnTo>
                          <a:lnTo>
                            <a:pt x="57" y="41"/>
                          </a:lnTo>
                          <a:lnTo>
                            <a:pt x="58" y="49"/>
                          </a:lnTo>
                          <a:lnTo>
                            <a:pt x="59" y="55"/>
                          </a:lnTo>
                          <a:lnTo>
                            <a:pt x="59" y="58"/>
                          </a:lnTo>
                          <a:lnTo>
                            <a:pt x="60" y="60"/>
                          </a:lnTo>
                          <a:lnTo>
                            <a:pt x="61" y="90"/>
                          </a:lnTo>
                          <a:lnTo>
                            <a:pt x="77" y="104"/>
                          </a:lnTo>
                          <a:lnTo>
                            <a:pt x="74" y="106"/>
                          </a:lnTo>
                          <a:lnTo>
                            <a:pt x="67" y="110"/>
                          </a:lnTo>
                          <a:lnTo>
                            <a:pt x="58" y="116"/>
                          </a:lnTo>
                          <a:lnTo>
                            <a:pt x="46" y="123"/>
                          </a:lnTo>
                          <a:lnTo>
                            <a:pt x="36" y="130"/>
                          </a:lnTo>
                          <a:lnTo>
                            <a:pt x="25" y="138"/>
                          </a:lnTo>
                          <a:lnTo>
                            <a:pt x="19" y="144"/>
                          </a:lnTo>
                          <a:lnTo>
                            <a:pt x="17" y="149"/>
                          </a:lnTo>
                          <a:lnTo>
                            <a:pt x="16" y="155"/>
                          </a:lnTo>
                          <a:lnTo>
                            <a:pt x="14" y="169"/>
                          </a:lnTo>
                          <a:lnTo>
                            <a:pt x="12" y="188"/>
                          </a:lnTo>
                          <a:lnTo>
                            <a:pt x="9" y="209"/>
                          </a:lnTo>
                          <a:lnTo>
                            <a:pt x="6" y="231"/>
                          </a:lnTo>
                          <a:lnTo>
                            <a:pt x="4" y="251"/>
                          </a:lnTo>
                          <a:lnTo>
                            <a:pt x="2" y="266"/>
                          </a:lnTo>
                          <a:lnTo>
                            <a:pt x="2" y="277"/>
                          </a:lnTo>
                          <a:lnTo>
                            <a:pt x="1" y="283"/>
                          </a:lnTo>
                          <a:lnTo>
                            <a:pt x="0" y="297"/>
                          </a:lnTo>
                          <a:lnTo>
                            <a:pt x="0" y="313"/>
                          </a:lnTo>
                          <a:lnTo>
                            <a:pt x="0" y="332"/>
                          </a:lnTo>
                          <a:lnTo>
                            <a:pt x="0" y="352"/>
                          </a:lnTo>
                          <a:lnTo>
                            <a:pt x="0" y="371"/>
                          </a:lnTo>
                          <a:lnTo>
                            <a:pt x="0" y="387"/>
                          </a:lnTo>
                          <a:lnTo>
                            <a:pt x="2" y="399"/>
                          </a:lnTo>
                          <a:lnTo>
                            <a:pt x="5" y="404"/>
                          </a:lnTo>
                          <a:lnTo>
                            <a:pt x="8" y="406"/>
                          </a:lnTo>
                          <a:lnTo>
                            <a:pt x="12" y="408"/>
                          </a:lnTo>
                          <a:lnTo>
                            <a:pt x="16" y="409"/>
                          </a:lnTo>
                          <a:lnTo>
                            <a:pt x="19" y="409"/>
                          </a:lnTo>
                          <a:lnTo>
                            <a:pt x="23" y="409"/>
                          </a:lnTo>
                          <a:lnTo>
                            <a:pt x="25" y="409"/>
                          </a:lnTo>
                          <a:lnTo>
                            <a:pt x="26" y="409"/>
                          </a:lnTo>
                          <a:lnTo>
                            <a:pt x="14" y="391"/>
                          </a:lnTo>
                          <a:lnTo>
                            <a:pt x="35" y="261"/>
                          </a:lnTo>
                          <a:lnTo>
                            <a:pt x="33" y="400"/>
                          </a:lnTo>
                          <a:lnTo>
                            <a:pt x="62" y="661"/>
                          </a:lnTo>
                          <a:lnTo>
                            <a:pt x="39" y="691"/>
                          </a:lnTo>
                          <a:lnTo>
                            <a:pt x="35" y="710"/>
                          </a:lnTo>
                          <a:lnTo>
                            <a:pt x="71" y="707"/>
                          </a:lnTo>
                          <a:lnTo>
                            <a:pt x="100" y="685"/>
                          </a:lnTo>
                          <a:lnTo>
                            <a:pt x="102" y="686"/>
                          </a:lnTo>
                          <a:lnTo>
                            <a:pt x="106" y="689"/>
                          </a:lnTo>
                          <a:lnTo>
                            <a:pt x="112" y="692"/>
                          </a:lnTo>
                          <a:lnTo>
                            <a:pt x="119" y="696"/>
                          </a:lnTo>
                          <a:lnTo>
                            <a:pt x="127" y="700"/>
                          </a:lnTo>
                          <a:lnTo>
                            <a:pt x="135" y="705"/>
                          </a:lnTo>
                          <a:lnTo>
                            <a:pt x="141" y="708"/>
                          </a:lnTo>
                          <a:lnTo>
                            <a:pt x="147" y="710"/>
                          </a:lnTo>
                          <a:lnTo>
                            <a:pt x="151" y="710"/>
                          </a:lnTo>
                          <a:lnTo>
                            <a:pt x="156" y="710"/>
                          </a:lnTo>
                          <a:lnTo>
                            <a:pt x="160" y="710"/>
                          </a:lnTo>
                          <a:lnTo>
                            <a:pt x="165" y="709"/>
                          </a:lnTo>
                          <a:lnTo>
                            <a:pt x="169" y="707"/>
                          </a:lnTo>
                          <a:lnTo>
                            <a:pt x="172" y="706"/>
                          </a:lnTo>
                          <a:lnTo>
                            <a:pt x="175" y="706"/>
                          </a:lnTo>
                          <a:lnTo>
                            <a:pt x="175" y="705"/>
                          </a:lnTo>
                          <a:lnTo>
                            <a:pt x="167" y="679"/>
                          </a:lnTo>
                          <a:lnTo>
                            <a:pt x="140" y="663"/>
                          </a:lnTo>
                          <a:lnTo>
                            <a:pt x="165" y="417"/>
                          </a:lnTo>
                          <a:lnTo>
                            <a:pt x="176" y="389"/>
                          </a:lnTo>
                          <a:lnTo>
                            <a:pt x="163" y="248"/>
                          </a:lnTo>
                          <a:lnTo>
                            <a:pt x="191" y="392"/>
                          </a:lnTo>
                          <a:lnTo>
                            <a:pt x="183" y="405"/>
                          </a:lnTo>
                          <a:lnTo>
                            <a:pt x="183" y="406"/>
                          </a:lnTo>
                          <a:lnTo>
                            <a:pt x="184" y="406"/>
                          </a:lnTo>
                          <a:lnTo>
                            <a:pt x="184" y="407"/>
                          </a:lnTo>
                          <a:lnTo>
                            <a:pt x="185" y="408"/>
                          </a:lnTo>
                          <a:lnTo>
                            <a:pt x="187" y="409"/>
                          </a:lnTo>
                          <a:lnTo>
                            <a:pt x="188" y="410"/>
                          </a:lnTo>
                          <a:lnTo>
                            <a:pt x="189" y="411"/>
                          </a:lnTo>
                          <a:lnTo>
                            <a:pt x="189" y="426"/>
                          </a:lnTo>
                          <a:lnTo>
                            <a:pt x="174" y="426"/>
                          </a:lnTo>
                        </a:path>
                      </a:pathLst>
                    </a:custGeom>
                    <a:solidFill>
                      <a:srgbClr val="FF99FF"/>
                    </a:solidFill>
                    <a:ln w="9525" cap="rnd">
                      <a:noFill/>
                      <a:round/>
                      <a:headEnd/>
                      <a:tailEnd/>
                    </a:ln>
                  </p:spPr>
                  <p:txBody>
                    <a:bodyPr/>
                    <a:lstStyle/>
                    <a:p>
                      <a:endParaRPr lang="zh-CN" altLang="en-US"/>
                    </a:p>
                  </p:txBody>
                </p:sp>
                <p:sp>
                  <p:nvSpPr>
                    <p:cNvPr id="50578" name="Freeform 55"/>
                    <p:cNvSpPr>
                      <a:spLocks/>
                    </p:cNvSpPr>
                    <p:nvPr/>
                  </p:nvSpPr>
                  <p:spPr bwMode="auto">
                    <a:xfrm>
                      <a:off x="1964" y="2651"/>
                      <a:ext cx="222" cy="725"/>
                    </a:xfrm>
                    <a:custGeom>
                      <a:avLst/>
                      <a:gdLst>
                        <a:gd name="T0" fmla="*/ 41 w 222"/>
                        <a:gd name="T1" fmla="*/ 407 h 725"/>
                        <a:gd name="T2" fmla="*/ 19 w 222"/>
                        <a:gd name="T3" fmla="*/ 299 h 725"/>
                        <a:gd name="T4" fmla="*/ 0 w 222"/>
                        <a:gd name="T5" fmla="*/ 245 h 725"/>
                        <a:gd name="T6" fmla="*/ 5 w 222"/>
                        <a:gd name="T7" fmla="*/ 224 h 725"/>
                        <a:gd name="T8" fmla="*/ 14 w 222"/>
                        <a:gd name="T9" fmla="*/ 192 h 725"/>
                        <a:gd name="T10" fmla="*/ 24 w 222"/>
                        <a:gd name="T11" fmla="*/ 163 h 725"/>
                        <a:gd name="T12" fmla="*/ 37 w 222"/>
                        <a:gd name="T13" fmla="*/ 144 h 725"/>
                        <a:gd name="T14" fmla="*/ 58 w 222"/>
                        <a:gd name="T15" fmla="*/ 128 h 725"/>
                        <a:gd name="T16" fmla="*/ 79 w 222"/>
                        <a:gd name="T17" fmla="*/ 114 h 725"/>
                        <a:gd name="T18" fmla="*/ 93 w 222"/>
                        <a:gd name="T19" fmla="*/ 105 h 725"/>
                        <a:gd name="T20" fmla="*/ 93 w 222"/>
                        <a:gd name="T21" fmla="*/ 85 h 725"/>
                        <a:gd name="T22" fmla="*/ 83 w 222"/>
                        <a:gd name="T23" fmla="*/ 63 h 725"/>
                        <a:gd name="T24" fmla="*/ 81 w 222"/>
                        <a:gd name="T25" fmla="*/ 55 h 725"/>
                        <a:gd name="T26" fmla="*/ 80 w 222"/>
                        <a:gd name="T27" fmla="*/ 41 h 725"/>
                        <a:gd name="T28" fmla="*/ 84 w 222"/>
                        <a:gd name="T29" fmla="*/ 28 h 725"/>
                        <a:gd name="T30" fmla="*/ 91 w 222"/>
                        <a:gd name="T31" fmla="*/ 16 h 725"/>
                        <a:gd name="T32" fmla="*/ 95 w 222"/>
                        <a:gd name="T33" fmla="*/ 8 h 725"/>
                        <a:gd name="T34" fmla="*/ 100 w 222"/>
                        <a:gd name="T35" fmla="*/ 2 h 725"/>
                        <a:gd name="T36" fmla="*/ 111 w 222"/>
                        <a:gd name="T37" fmla="*/ 0 h 725"/>
                        <a:gd name="T38" fmla="*/ 132 w 222"/>
                        <a:gd name="T39" fmla="*/ 0 h 725"/>
                        <a:gd name="T40" fmla="*/ 144 w 222"/>
                        <a:gd name="T41" fmla="*/ 1 h 725"/>
                        <a:gd name="T42" fmla="*/ 147 w 222"/>
                        <a:gd name="T43" fmla="*/ 5 h 725"/>
                        <a:gd name="T44" fmla="*/ 152 w 222"/>
                        <a:gd name="T45" fmla="*/ 11 h 725"/>
                        <a:gd name="T46" fmla="*/ 162 w 222"/>
                        <a:gd name="T47" fmla="*/ 20 h 725"/>
                        <a:gd name="T48" fmla="*/ 164 w 222"/>
                        <a:gd name="T49" fmla="*/ 34 h 725"/>
                        <a:gd name="T50" fmla="*/ 162 w 222"/>
                        <a:gd name="T51" fmla="*/ 48 h 725"/>
                        <a:gd name="T52" fmla="*/ 160 w 222"/>
                        <a:gd name="T53" fmla="*/ 58 h 725"/>
                        <a:gd name="T54" fmla="*/ 146 w 222"/>
                        <a:gd name="T55" fmla="*/ 92 h 725"/>
                        <a:gd name="T56" fmla="*/ 146 w 222"/>
                        <a:gd name="T57" fmla="*/ 105 h 725"/>
                        <a:gd name="T58" fmla="*/ 163 w 222"/>
                        <a:gd name="T59" fmla="*/ 115 h 725"/>
                        <a:gd name="T60" fmla="*/ 184 w 222"/>
                        <a:gd name="T61" fmla="*/ 130 h 725"/>
                        <a:gd name="T62" fmla="*/ 201 w 222"/>
                        <a:gd name="T63" fmla="*/ 144 h 725"/>
                        <a:gd name="T64" fmla="*/ 204 w 222"/>
                        <a:gd name="T65" fmla="*/ 154 h 725"/>
                        <a:gd name="T66" fmla="*/ 207 w 222"/>
                        <a:gd name="T67" fmla="*/ 188 h 725"/>
                        <a:gd name="T68" fmla="*/ 213 w 222"/>
                        <a:gd name="T69" fmla="*/ 230 h 725"/>
                        <a:gd name="T70" fmla="*/ 217 w 222"/>
                        <a:gd name="T71" fmla="*/ 266 h 725"/>
                        <a:gd name="T72" fmla="*/ 218 w 222"/>
                        <a:gd name="T73" fmla="*/ 283 h 725"/>
                        <a:gd name="T74" fmla="*/ 220 w 222"/>
                        <a:gd name="T75" fmla="*/ 312 h 725"/>
                        <a:gd name="T76" fmla="*/ 221 w 222"/>
                        <a:gd name="T77" fmla="*/ 351 h 725"/>
                        <a:gd name="T78" fmla="*/ 219 w 222"/>
                        <a:gd name="T79" fmla="*/ 386 h 725"/>
                        <a:gd name="T80" fmla="*/ 215 w 222"/>
                        <a:gd name="T81" fmla="*/ 403 h 725"/>
                        <a:gd name="T82" fmla="*/ 207 w 222"/>
                        <a:gd name="T83" fmla="*/ 408 h 725"/>
                        <a:gd name="T84" fmla="*/ 200 w 222"/>
                        <a:gd name="T85" fmla="*/ 409 h 725"/>
                        <a:gd name="T86" fmla="*/ 194 w 222"/>
                        <a:gd name="T87" fmla="*/ 408 h 725"/>
                        <a:gd name="T88" fmla="*/ 196 w 222"/>
                        <a:gd name="T89" fmla="*/ 398 h 725"/>
                        <a:gd name="T90" fmla="*/ 186 w 222"/>
                        <a:gd name="T91" fmla="*/ 400 h 725"/>
                        <a:gd name="T92" fmla="*/ 189 w 222"/>
                        <a:gd name="T93" fmla="*/ 528 h 725"/>
                        <a:gd name="T94" fmla="*/ 194 w 222"/>
                        <a:gd name="T95" fmla="*/ 666 h 725"/>
                        <a:gd name="T96" fmla="*/ 163 w 222"/>
                        <a:gd name="T97" fmla="*/ 684 h 725"/>
                        <a:gd name="T98" fmla="*/ 118 w 222"/>
                        <a:gd name="T99" fmla="*/ 686 h 725"/>
                        <a:gd name="T100" fmla="*/ 112 w 222"/>
                        <a:gd name="T101" fmla="*/ 696 h 725"/>
                        <a:gd name="T102" fmla="*/ 103 w 222"/>
                        <a:gd name="T103" fmla="*/ 709 h 725"/>
                        <a:gd name="T104" fmla="*/ 92 w 222"/>
                        <a:gd name="T105" fmla="*/ 720 h 725"/>
                        <a:gd name="T106" fmla="*/ 84 w 222"/>
                        <a:gd name="T107" fmla="*/ 724 h 725"/>
                        <a:gd name="T108" fmla="*/ 74 w 222"/>
                        <a:gd name="T109" fmla="*/ 723 h 725"/>
                        <a:gd name="T110" fmla="*/ 66 w 222"/>
                        <a:gd name="T111" fmla="*/ 721 h 725"/>
                        <a:gd name="T112" fmla="*/ 61 w 222"/>
                        <a:gd name="T113" fmla="*/ 719 h 725"/>
                        <a:gd name="T114" fmla="*/ 68 w 222"/>
                        <a:gd name="T115" fmla="*/ 692 h 725"/>
                        <a:gd name="T116" fmla="*/ 54 w 222"/>
                        <a:gd name="T117" fmla="*/ 537 h 725"/>
                        <a:gd name="T118" fmla="*/ 44 w 222"/>
                        <a:gd name="T119" fmla="*/ 374 h 7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2"/>
                        <a:gd name="T181" fmla="*/ 0 h 725"/>
                        <a:gd name="T182" fmla="*/ 222 w 222"/>
                        <a:gd name="T183" fmla="*/ 725 h 72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2" h="725">
                          <a:moveTo>
                            <a:pt x="44" y="374"/>
                          </a:moveTo>
                          <a:lnTo>
                            <a:pt x="41" y="407"/>
                          </a:lnTo>
                          <a:lnTo>
                            <a:pt x="12" y="367"/>
                          </a:lnTo>
                          <a:lnTo>
                            <a:pt x="19" y="299"/>
                          </a:lnTo>
                          <a:lnTo>
                            <a:pt x="0" y="248"/>
                          </a:lnTo>
                          <a:lnTo>
                            <a:pt x="0" y="245"/>
                          </a:lnTo>
                          <a:lnTo>
                            <a:pt x="1" y="236"/>
                          </a:lnTo>
                          <a:lnTo>
                            <a:pt x="5" y="224"/>
                          </a:lnTo>
                          <a:lnTo>
                            <a:pt x="9" y="209"/>
                          </a:lnTo>
                          <a:lnTo>
                            <a:pt x="14" y="192"/>
                          </a:lnTo>
                          <a:lnTo>
                            <a:pt x="18" y="176"/>
                          </a:lnTo>
                          <a:lnTo>
                            <a:pt x="24" y="163"/>
                          </a:lnTo>
                          <a:lnTo>
                            <a:pt x="31" y="152"/>
                          </a:lnTo>
                          <a:lnTo>
                            <a:pt x="37" y="144"/>
                          </a:lnTo>
                          <a:lnTo>
                            <a:pt x="47" y="135"/>
                          </a:lnTo>
                          <a:lnTo>
                            <a:pt x="58" y="128"/>
                          </a:lnTo>
                          <a:lnTo>
                            <a:pt x="69" y="120"/>
                          </a:lnTo>
                          <a:lnTo>
                            <a:pt x="79" y="114"/>
                          </a:lnTo>
                          <a:lnTo>
                            <a:pt x="87" y="108"/>
                          </a:lnTo>
                          <a:lnTo>
                            <a:pt x="93" y="105"/>
                          </a:lnTo>
                          <a:lnTo>
                            <a:pt x="95" y="103"/>
                          </a:lnTo>
                          <a:lnTo>
                            <a:pt x="93" y="85"/>
                          </a:lnTo>
                          <a:lnTo>
                            <a:pt x="83" y="64"/>
                          </a:lnTo>
                          <a:lnTo>
                            <a:pt x="83" y="63"/>
                          </a:lnTo>
                          <a:lnTo>
                            <a:pt x="82" y="59"/>
                          </a:lnTo>
                          <a:lnTo>
                            <a:pt x="81" y="55"/>
                          </a:lnTo>
                          <a:lnTo>
                            <a:pt x="80" y="49"/>
                          </a:lnTo>
                          <a:lnTo>
                            <a:pt x="80" y="41"/>
                          </a:lnTo>
                          <a:lnTo>
                            <a:pt x="81" y="35"/>
                          </a:lnTo>
                          <a:lnTo>
                            <a:pt x="84" y="28"/>
                          </a:lnTo>
                          <a:lnTo>
                            <a:pt x="87" y="21"/>
                          </a:lnTo>
                          <a:lnTo>
                            <a:pt x="91" y="16"/>
                          </a:lnTo>
                          <a:lnTo>
                            <a:pt x="93" y="12"/>
                          </a:lnTo>
                          <a:lnTo>
                            <a:pt x="95" y="8"/>
                          </a:lnTo>
                          <a:lnTo>
                            <a:pt x="97" y="4"/>
                          </a:lnTo>
                          <a:lnTo>
                            <a:pt x="100" y="2"/>
                          </a:lnTo>
                          <a:lnTo>
                            <a:pt x="104" y="0"/>
                          </a:lnTo>
                          <a:lnTo>
                            <a:pt x="111" y="0"/>
                          </a:lnTo>
                          <a:lnTo>
                            <a:pt x="122" y="0"/>
                          </a:lnTo>
                          <a:lnTo>
                            <a:pt x="132" y="0"/>
                          </a:lnTo>
                          <a:lnTo>
                            <a:pt x="140" y="0"/>
                          </a:lnTo>
                          <a:lnTo>
                            <a:pt x="144" y="1"/>
                          </a:lnTo>
                          <a:lnTo>
                            <a:pt x="147" y="2"/>
                          </a:lnTo>
                          <a:lnTo>
                            <a:pt x="147" y="5"/>
                          </a:lnTo>
                          <a:lnTo>
                            <a:pt x="149" y="7"/>
                          </a:lnTo>
                          <a:lnTo>
                            <a:pt x="152" y="11"/>
                          </a:lnTo>
                          <a:lnTo>
                            <a:pt x="157" y="16"/>
                          </a:lnTo>
                          <a:lnTo>
                            <a:pt x="162" y="20"/>
                          </a:lnTo>
                          <a:lnTo>
                            <a:pt x="164" y="26"/>
                          </a:lnTo>
                          <a:lnTo>
                            <a:pt x="164" y="34"/>
                          </a:lnTo>
                          <a:lnTo>
                            <a:pt x="164" y="41"/>
                          </a:lnTo>
                          <a:lnTo>
                            <a:pt x="162" y="48"/>
                          </a:lnTo>
                          <a:lnTo>
                            <a:pt x="161" y="54"/>
                          </a:lnTo>
                          <a:lnTo>
                            <a:pt x="160" y="58"/>
                          </a:lnTo>
                          <a:lnTo>
                            <a:pt x="160" y="59"/>
                          </a:lnTo>
                          <a:lnTo>
                            <a:pt x="146" y="92"/>
                          </a:lnTo>
                          <a:lnTo>
                            <a:pt x="144" y="103"/>
                          </a:lnTo>
                          <a:lnTo>
                            <a:pt x="146" y="105"/>
                          </a:lnTo>
                          <a:lnTo>
                            <a:pt x="152" y="109"/>
                          </a:lnTo>
                          <a:lnTo>
                            <a:pt x="163" y="115"/>
                          </a:lnTo>
                          <a:lnTo>
                            <a:pt x="173" y="122"/>
                          </a:lnTo>
                          <a:lnTo>
                            <a:pt x="184" y="130"/>
                          </a:lnTo>
                          <a:lnTo>
                            <a:pt x="194" y="137"/>
                          </a:lnTo>
                          <a:lnTo>
                            <a:pt x="201" y="144"/>
                          </a:lnTo>
                          <a:lnTo>
                            <a:pt x="203" y="148"/>
                          </a:lnTo>
                          <a:lnTo>
                            <a:pt x="204" y="154"/>
                          </a:lnTo>
                          <a:lnTo>
                            <a:pt x="205" y="169"/>
                          </a:lnTo>
                          <a:lnTo>
                            <a:pt x="207" y="188"/>
                          </a:lnTo>
                          <a:lnTo>
                            <a:pt x="210" y="209"/>
                          </a:lnTo>
                          <a:lnTo>
                            <a:pt x="213" y="230"/>
                          </a:lnTo>
                          <a:lnTo>
                            <a:pt x="215" y="250"/>
                          </a:lnTo>
                          <a:lnTo>
                            <a:pt x="217" y="266"/>
                          </a:lnTo>
                          <a:lnTo>
                            <a:pt x="218" y="276"/>
                          </a:lnTo>
                          <a:lnTo>
                            <a:pt x="218" y="283"/>
                          </a:lnTo>
                          <a:lnTo>
                            <a:pt x="219" y="296"/>
                          </a:lnTo>
                          <a:lnTo>
                            <a:pt x="220" y="312"/>
                          </a:lnTo>
                          <a:lnTo>
                            <a:pt x="220" y="331"/>
                          </a:lnTo>
                          <a:lnTo>
                            <a:pt x="221" y="351"/>
                          </a:lnTo>
                          <a:lnTo>
                            <a:pt x="220" y="370"/>
                          </a:lnTo>
                          <a:lnTo>
                            <a:pt x="219" y="386"/>
                          </a:lnTo>
                          <a:lnTo>
                            <a:pt x="217" y="399"/>
                          </a:lnTo>
                          <a:lnTo>
                            <a:pt x="215" y="403"/>
                          </a:lnTo>
                          <a:lnTo>
                            <a:pt x="211" y="406"/>
                          </a:lnTo>
                          <a:lnTo>
                            <a:pt x="207" y="408"/>
                          </a:lnTo>
                          <a:lnTo>
                            <a:pt x="203" y="409"/>
                          </a:lnTo>
                          <a:lnTo>
                            <a:pt x="200" y="409"/>
                          </a:lnTo>
                          <a:lnTo>
                            <a:pt x="197" y="409"/>
                          </a:lnTo>
                          <a:lnTo>
                            <a:pt x="194" y="408"/>
                          </a:lnTo>
                          <a:lnTo>
                            <a:pt x="196" y="398"/>
                          </a:lnTo>
                          <a:lnTo>
                            <a:pt x="205" y="390"/>
                          </a:lnTo>
                          <a:lnTo>
                            <a:pt x="186" y="400"/>
                          </a:lnTo>
                          <a:lnTo>
                            <a:pt x="192" y="497"/>
                          </a:lnTo>
                          <a:lnTo>
                            <a:pt x="189" y="528"/>
                          </a:lnTo>
                          <a:lnTo>
                            <a:pt x="162" y="640"/>
                          </a:lnTo>
                          <a:lnTo>
                            <a:pt x="194" y="666"/>
                          </a:lnTo>
                          <a:lnTo>
                            <a:pt x="199" y="685"/>
                          </a:lnTo>
                          <a:lnTo>
                            <a:pt x="163" y="684"/>
                          </a:lnTo>
                          <a:lnTo>
                            <a:pt x="119" y="685"/>
                          </a:lnTo>
                          <a:lnTo>
                            <a:pt x="118" y="686"/>
                          </a:lnTo>
                          <a:lnTo>
                            <a:pt x="116" y="690"/>
                          </a:lnTo>
                          <a:lnTo>
                            <a:pt x="112" y="696"/>
                          </a:lnTo>
                          <a:lnTo>
                            <a:pt x="108" y="703"/>
                          </a:lnTo>
                          <a:lnTo>
                            <a:pt x="103" y="709"/>
                          </a:lnTo>
                          <a:lnTo>
                            <a:pt x="97" y="715"/>
                          </a:lnTo>
                          <a:lnTo>
                            <a:pt x="92" y="720"/>
                          </a:lnTo>
                          <a:lnTo>
                            <a:pt x="88" y="723"/>
                          </a:lnTo>
                          <a:lnTo>
                            <a:pt x="84" y="724"/>
                          </a:lnTo>
                          <a:lnTo>
                            <a:pt x="79" y="724"/>
                          </a:lnTo>
                          <a:lnTo>
                            <a:pt x="74" y="723"/>
                          </a:lnTo>
                          <a:lnTo>
                            <a:pt x="70" y="722"/>
                          </a:lnTo>
                          <a:lnTo>
                            <a:pt x="66" y="721"/>
                          </a:lnTo>
                          <a:lnTo>
                            <a:pt x="63" y="720"/>
                          </a:lnTo>
                          <a:lnTo>
                            <a:pt x="61" y="719"/>
                          </a:lnTo>
                          <a:lnTo>
                            <a:pt x="60" y="719"/>
                          </a:lnTo>
                          <a:lnTo>
                            <a:pt x="68" y="692"/>
                          </a:lnTo>
                          <a:lnTo>
                            <a:pt x="79" y="663"/>
                          </a:lnTo>
                          <a:lnTo>
                            <a:pt x="54" y="537"/>
                          </a:lnTo>
                          <a:lnTo>
                            <a:pt x="48" y="418"/>
                          </a:lnTo>
                          <a:lnTo>
                            <a:pt x="44" y="374"/>
                          </a:lnTo>
                        </a:path>
                      </a:pathLst>
                    </a:custGeom>
                    <a:solidFill>
                      <a:srgbClr val="000000"/>
                    </a:solidFill>
                    <a:ln w="9525" cap="rnd">
                      <a:noFill/>
                      <a:round/>
                      <a:headEnd/>
                      <a:tailEnd/>
                    </a:ln>
                  </p:spPr>
                  <p:txBody>
                    <a:bodyPr/>
                    <a:lstStyle/>
                    <a:p>
                      <a:endParaRPr lang="zh-CN" altLang="en-US"/>
                    </a:p>
                  </p:txBody>
                </p:sp>
                <p:sp>
                  <p:nvSpPr>
                    <p:cNvPr id="50579" name="Freeform 56"/>
                    <p:cNvSpPr>
                      <a:spLocks/>
                    </p:cNvSpPr>
                    <p:nvPr/>
                  </p:nvSpPr>
                  <p:spPr bwMode="auto">
                    <a:xfrm>
                      <a:off x="1974" y="2659"/>
                      <a:ext cx="223" cy="724"/>
                    </a:xfrm>
                    <a:custGeom>
                      <a:avLst/>
                      <a:gdLst>
                        <a:gd name="T0" fmla="*/ 41 w 223"/>
                        <a:gd name="T1" fmla="*/ 407 h 724"/>
                        <a:gd name="T2" fmla="*/ 20 w 223"/>
                        <a:gd name="T3" fmla="*/ 299 h 724"/>
                        <a:gd name="T4" fmla="*/ 0 w 223"/>
                        <a:gd name="T5" fmla="*/ 245 h 724"/>
                        <a:gd name="T6" fmla="*/ 5 w 223"/>
                        <a:gd name="T7" fmla="*/ 223 h 724"/>
                        <a:gd name="T8" fmla="*/ 14 w 223"/>
                        <a:gd name="T9" fmla="*/ 192 h 724"/>
                        <a:gd name="T10" fmla="*/ 25 w 223"/>
                        <a:gd name="T11" fmla="*/ 163 h 724"/>
                        <a:gd name="T12" fmla="*/ 39 w 223"/>
                        <a:gd name="T13" fmla="*/ 145 h 724"/>
                        <a:gd name="T14" fmla="*/ 59 w 223"/>
                        <a:gd name="T15" fmla="*/ 128 h 724"/>
                        <a:gd name="T16" fmla="*/ 80 w 223"/>
                        <a:gd name="T17" fmla="*/ 113 h 724"/>
                        <a:gd name="T18" fmla="*/ 94 w 223"/>
                        <a:gd name="T19" fmla="*/ 105 h 724"/>
                        <a:gd name="T20" fmla="*/ 94 w 223"/>
                        <a:gd name="T21" fmla="*/ 86 h 724"/>
                        <a:gd name="T22" fmla="*/ 83 w 223"/>
                        <a:gd name="T23" fmla="*/ 63 h 724"/>
                        <a:gd name="T24" fmla="*/ 81 w 223"/>
                        <a:gd name="T25" fmla="*/ 55 h 724"/>
                        <a:gd name="T26" fmla="*/ 81 w 223"/>
                        <a:gd name="T27" fmla="*/ 42 h 724"/>
                        <a:gd name="T28" fmla="*/ 84 w 223"/>
                        <a:gd name="T29" fmla="*/ 28 h 724"/>
                        <a:gd name="T30" fmla="*/ 92 w 223"/>
                        <a:gd name="T31" fmla="*/ 17 h 724"/>
                        <a:gd name="T32" fmla="*/ 96 w 223"/>
                        <a:gd name="T33" fmla="*/ 8 h 724"/>
                        <a:gd name="T34" fmla="*/ 100 w 223"/>
                        <a:gd name="T35" fmla="*/ 2 h 724"/>
                        <a:gd name="T36" fmla="*/ 112 w 223"/>
                        <a:gd name="T37" fmla="*/ 0 h 724"/>
                        <a:gd name="T38" fmla="*/ 133 w 223"/>
                        <a:gd name="T39" fmla="*/ 0 h 724"/>
                        <a:gd name="T40" fmla="*/ 145 w 223"/>
                        <a:gd name="T41" fmla="*/ 1 h 724"/>
                        <a:gd name="T42" fmla="*/ 148 w 223"/>
                        <a:gd name="T43" fmla="*/ 5 h 724"/>
                        <a:gd name="T44" fmla="*/ 153 w 223"/>
                        <a:gd name="T45" fmla="*/ 11 h 724"/>
                        <a:gd name="T46" fmla="*/ 162 w 223"/>
                        <a:gd name="T47" fmla="*/ 20 h 724"/>
                        <a:gd name="T48" fmla="*/ 165 w 223"/>
                        <a:gd name="T49" fmla="*/ 34 h 724"/>
                        <a:gd name="T50" fmla="*/ 163 w 223"/>
                        <a:gd name="T51" fmla="*/ 49 h 724"/>
                        <a:gd name="T52" fmla="*/ 161 w 223"/>
                        <a:gd name="T53" fmla="*/ 58 h 724"/>
                        <a:gd name="T54" fmla="*/ 146 w 223"/>
                        <a:gd name="T55" fmla="*/ 92 h 724"/>
                        <a:gd name="T56" fmla="*/ 147 w 223"/>
                        <a:gd name="T57" fmla="*/ 106 h 724"/>
                        <a:gd name="T58" fmla="*/ 163 w 223"/>
                        <a:gd name="T59" fmla="*/ 115 h 724"/>
                        <a:gd name="T60" fmla="*/ 185 w 223"/>
                        <a:gd name="T61" fmla="*/ 130 h 724"/>
                        <a:gd name="T62" fmla="*/ 202 w 223"/>
                        <a:gd name="T63" fmla="*/ 144 h 724"/>
                        <a:gd name="T64" fmla="*/ 205 w 223"/>
                        <a:gd name="T65" fmla="*/ 155 h 724"/>
                        <a:gd name="T66" fmla="*/ 209 w 223"/>
                        <a:gd name="T67" fmla="*/ 187 h 724"/>
                        <a:gd name="T68" fmla="*/ 214 w 223"/>
                        <a:gd name="T69" fmla="*/ 230 h 724"/>
                        <a:gd name="T70" fmla="*/ 219 w 223"/>
                        <a:gd name="T71" fmla="*/ 266 h 724"/>
                        <a:gd name="T72" fmla="*/ 219 w 223"/>
                        <a:gd name="T73" fmla="*/ 283 h 724"/>
                        <a:gd name="T74" fmla="*/ 221 w 223"/>
                        <a:gd name="T75" fmla="*/ 313 h 724"/>
                        <a:gd name="T76" fmla="*/ 222 w 223"/>
                        <a:gd name="T77" fmla="*/ 351 h 724"/>
                        <a:gd name="T78" fmla="*/ 220 w 223"/>
                        <a:gd name="T79" fmla="*/ 386 h 724"/>
                        <a:gd name="T80" fmla="*/ 216 w 223"/>
                        <a:gd name="T81" fmla="*/ 403 h 724"/>
                        <a:gd name="T82" fmla="*/ 208 w 223"/>
                        <a:gd name="T83" fmla="*/ 407 h 724"/>
                        <a:gd name="T84" fmla="*/ 201 w 223"/>
                        <a:gd name="T85" fmla="*/ 408 h 724"/>
                        <a:gd name="T86" fmla="*/ 196 w 223"/>
                        <a:gd name="T87" fmla="*/ 408 h 724"/>
                        <a:gd name="T88" fmla="*/ 197 w 223"/>
                        <a:gd name="T89" fmla="*/ 398 h 724"/>
                        <a:gd name="T90" fmla="*/ 188 w 223"/>
                        <a:gd name="T91" fmla="*/ 400 h 724"/>
                        <a:gd name="T92" fmla="*/ 190 w 223"/>
                        <a:gd name="T93" fmla="*/ 528 h 724"/>
                        <a:gd name="T94" fmla="*/ 196 w 223"/>
                        <a:gd name="T95" fmla="*/ 667 h 724"/>
                        <a:gd name="T96" fmla="*/ 164 w 223"/>
                        <a:gd name="T97" fmla="*/ 683 h 724"/>
                        <a:gd name="T98" fmla="*/ 119 w 223"/>
                        <a:gd name="T99" fmla="*/ 685 h 724"/>
                        <a:gd name="T100" fmla="*/ 113 w 223"/>
                        <a:gd name="T101" fmla="*/ 695 h 724"/>
                        <a:gd name="T102" fmla="*/ 103 w 223"/>
                        <a:gd name="T103" fmla="*/ 709 h 724"/>
                        <a:gd name="T104" fmla="*/ 93 w 223"/>
                        <a:gd name="T105" fmla="*/ 720 h 724"/>
                        <a:gd name="T106" fmla="*/ 84 w 223"/>
                        <a:gd name="T107" fmla="*/ 723 h 724"/>
                        <a:gd name="T108" fmla="*/ 75 w 223"/>
                        <a:gd name="T109" fmla="*/ 722 h 724"/>
                        <a:gd name="T110" fmla="*/ 66 w 223"/>
                        <a:gd name="T111" fmla="*/ 720 h 724"/>
                        <a:gd name="T112" fmla="*/ 61 w 223"/>
                        <a:gd name="T113" fmla="*/ 718 h 724"/>
                        <a:gd name="T114" fmla="*/ 69 w 223"/>
                        <a:gd name="T115" fmla="*/ 692 h 724"/>
                        <a:gd name="T116" fmla="*/ 54 w 223"/>
                        <a:gd name="T117" fmla="*/ 537 h 724"/>
                        <a:gd name="T118" fmla="*/ 44 w 223"/>
                        <a:gd name="T119" fmla="*/ 374 h 72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3"/>
                        <a:gd name="T181" fmla="*/ 0 h 724"/>
                        <a:gd name="T182" fmla="*/ 223 w 223"/>
                        <a:gd name="T183" fmla="*/ 724 h 72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3" h="724">
                          <a:moveTo>
                            <a:pt x="44" y="374"/>
                          </a:moveTo>
                          <a:lnTo>
                            <a:pt x="41" y="407"/>
                          </a:lnTo>
                          <a:lnTo>
                            <a:pt x="13" y="368"/>
                          </a:lnTo>
                          <a:lnTo>
                            <a:pt x="20" y="299"/>
                          </a:lnTo>
                          <a:lnTo>
                            <a:pt x="0" y="248"/>
                          </a:lnTo>
                          <a:lnTo>
                            <a:pt x="0" y="245"/>
                          </a:lnTo>
                          <a:lnTo>
                            <a:pt x="2" y="236"/>
                          </a:lnTo>
                          <a:lnTo>
                            <a:pt x="5" y="223"/>
                          </a:lnTo>
                          <a:lnTo>
                            <a:pt x="9" y="208"/>
                          </a:lnTo>
                          <a:lnTo>
                            <a:pt x="14" y="192"/>
                          </a:lnTo>
                          <a:lnTo>
                            <a:pt x="20" y="177"/>
                          </a:lnTo>
                          <a:lnTo>
                            <a:pt x="25" y="163"/>
                          </a:lnTo>
                          <a:lnTo>
                            <a:pt x="31" y="152"/>
                          </a:lnTo>
                          <a:lnTo>
                            <a:pt x="39" y="145"/>
                          </a:lnTo>
                          <a:lnTo>
                            <a:pt x="48" y="136"/>
                          </a:lnTo>
                          <a:lnTo>
                            <a:pt x="59" y="128"/>
                          </a:lnTo>
                          <a:lnTo>
                            <a:pt x="69" y="120"/>
                          </a:lnTo>
                          <a:lnTo>
                            <a:pt x="80" y="113"/>
                          </a:lnTo>
                          <a:lnTo>
                            <a:pt x="88" y="109"/>
                          </a:lnTo>
                          <a:lnTo>
                            <a:pt x="94" y="105"/>
                          </a:lnTo>
                          <a:lnTo>
                            <a:pt x="97" y="104"/>
                          </a:lnTo>
                          <a:lnTo>
                            <a:pt x="94" y="86"/>
                          </a:lnTo>
                          <a:lnTo>
                            <a:pt x="84" y="64"/>
                          </a:lnTo>
                          <a:lnTo>
                            <a:pt x="83" y="63"/>
                          </a:lnTo>
                          <a:lnTo>
                            <a:pt x="82" y="60"/>
                          </a:lnTo>
                          <a:lnTo>
                            <a:pt x="81" y="55"/>
                          </a:lnTo>
                          <a:lnTo>
                            <a:pt x="81" y="49"/>
                          </a:lnTo>
                          <a:lnTo>
                            <a:pt x="81" y="42"/>
                          </a:lnTo>
                          <a:lnTo>
                            <a:pt x="81" y="35"/>
                          </a:lnTo>
                          <a:lnTo>
                            <a:pt x="84" y="28"/>
                          </a:lnTo>
                          <a:lnTo>
                            <a:pt x="88" y="21"/>
                          </a:lnTo>
                          <a:lnTo>
                            <a:pt x="92" y="17"/>
                          </a:lnTo>
                          <a:lnTo>
                            <a:pt x="94" y="12"/>
                          </a:lnTo>
                          <a:lnTo>
                            <a:pt x="96" y="8"/>
                          </a:lnTo>
                          <a:lnTo>
                            <a:pt x="98" y="5"/>
                          </a:lnTo>
                          <a:lnTo>
                            <a:pt x="100" y="2"/>
                          </a:lnTo>
                          <a:lnTo>
                            <a:pt x="105" y="0"/>
                          </a:lnTo>
                          <a:lnTo>
                            <a:pt x="112" y="0"/>
                          </a:lnTo>
                          <a:lnTo>
                            <a:pt x="122" y="0"/>
                          </a:lnTo>
                          <a:lnTo>
                            <a:pt x="133" y="0"/>
                          </a:lnTo>
                          <a:lnTo>
                            <a:pt x="141" y="0"/>
                          </a:lnTo>
                          <a:lnTo>
                            <a:pt x="145" y="1"/>
                          </a:lnTo>
                          <a:lnTo>
                            <a:pt x="147" y="3"/>
                          </a:lnTo>
                          <a:lnTo>
                            <a:pt x="148" y="5"/>
                          </a:lnTo>
                          <a:lnTo>
                            <a:pt x="150" y="8"/>
                          </a:lnTo>
                          <a:lnTo>
                            <a:pt x="153" y="11"/>
                          </a:lnTo>
                          <a:lnTo>
                            <a:pt x="159" y="16"/>
                          </a:lnTo>
                          <a:lnTo>
                            <a:pt x="162" y="20"/>
                          </a:lnTo>
                          <a:lnTo>
                            <a:pt x="164" y="27"/>
                          </a:lnTo>
                          <a:lnTo>
                            <a:pt x="165" y="34"/>
                          </a:lnTo>
                          <a:lnTo>
                            <a:pt x="164" y="41"/>
                          </a:lnTo>
                          <a:lnTo>
                            <a:pt x="163" y="49"/>
                          </a:lnTo>
                          <a:lnTo>
                            <a:pt x="161" y="55"/>
                          </a:lnTo>
                          <a:lnTo>
                            <a:pt x="161" y="58"/>
                          </a:lnTo>
                          <a:lnTo>
                            <a:pt x="161" y="59"/>
                          </a:lnTo>
                          <a:lnTo>
                            <a:pt x="146" y="92"/>
                          </a:lnTo>
                          <a:lnTo>
                            <a:pt x="144" y="104"/>
                          </a:lnTo>
                          <a:lnTo>
                            <a:pt x="147" y="106"/>
                          </a:lnTo>
                          <a:lnTo>
                            <a:pt x="154" y="110"/>
                          </a:lnTo>
                          <a:lnTo>
                            <a:pt x="163" y="115"/>
                          </a:lnTo>
                          <a:lnTo>
                            <a:pt x="175" y="123"/>
                          </a:lnTo>
                          <a:lnTo>
                            <a:pt x="185" y="130"/>
                          </a:lnTo>
                          <a:lnTo>
                            <a:pt x="196" y="138"/>
                          </a:lnTo>
                          <a:lnTo>
                            <a:pt x="202" y="144"/>
                          </a:lnTo>
                          <a:lnTo>
                            <a:pt x="204" y="148"/>
                          </a:lnTo>
                          <a:lnTo>
                            <a:pt x="205" y="155"/>
                          </a:lnTo>
                          <a:lnTo>
                            <a:pt x="207" y="169"/>
                          </a:lnTo>
                          <a:lnTo>
                            <a:pt x="209" y="187"/>
                          </a:lnTo>
                          <a:lnTo>
                            <a:pt x="212" y="209"/>
                          </a:lnTo>
                          <a:lnTo>
                            <a:pt x="214" y="230"/>
                          </a:lnTo>
                          <a:lnTo>
                            <a:pt x="217" y="250"/>
                          </a:lnTo>
                          <a:lnTo>
                            <a:pt x="219" y="266"/>
                          </a:lnTo>
                          <a:lnTo>
                            <a:pt x="219" y="276"/>
                          </a:lnTo>
                          <a:lnTo>
                            <a:pt x="219" y="283"/>
                          </a:lnTo>
                          <a:lnTo>
                            <a:pt x="220" y="296"/>
                          </a:lnTo>
                          <a:lnTo>
                            <a:pt x="221" y="313"/>
                          </a:lnTo>
                          <a:lnTo>
                            <a:pt x="221" y="332"/>
                          </a:lnTo>
                          <a:lnTo>
                            <a:pt x="222" y="351"/>
                          </a:lnTo>
                          <a:lnTo>
                            <a:pt x="221" y="370"/>
                          </a:lnTo>
                          <a:lnTo>
                            <a:pt x="220" y="386"/>
                          </a:lnTo>
                          <a:lnTo>
                            <a:pt x="218" y="398"/>
                          </a:lnTo>
                          <a:lnTo>
                            <a:pt x="216" y="403"/>
                          </a:lnTo>
                          <a:lnTo>
                            <a:pt x="213" y="406"/>
                          </a:lnTo>
                          <a:lnTo>
                            <a:pt x="208" y="407"/>
                          </a:lnTo>
                          <a:lnTo>
                            <a:pt x="204" y="408"/>
                          </a:lnTo>
                          <a:lnTo>
                            <a:pt x="201" y="408"/>
                          </a:lnTo>
                          <a:lnTo>
                            <a:pt x="198" y="408"/>
                          </a:lnTo>
                          <a:lnTo>
                            <a:pt x="196" y="408"/>
                          </a:lnTo>
                          <a:lnTo>
                            <a:pt x="195" y="408"/>
                          </a:lnTo>
                          <a:lnTo>
                            <a:pt x="197" y="398"/>
                          </a:lnTo>
                          <a:lnTo>
                            <a:pt x="206" y="390"/>
                          </a:lnTo>
                          <a:lnTo>
                            <a:pt x="188" y="400"/>
                          </a:lnTo>
                          <a:lnTo>
                            <a:pt x="193" y="497"/>
                          </a:lnTo>
                          <a:lnTo>
                            <a:pt x="190" y="528"/>
                          </a:lnTo>
                          <a:lnTo>
                            <a:pt x="162" y="639"/>
                          </a:lnTo>
                          <a:lnTo>
                            <a:pt x="196" y="667"/>
                          </a:lnTo>
                          <a:lnTo>
                            <a:pt x="201" y="685"/>
                          </a:lnTo>
                          <a:lnTo>
                            <a:pt x="164" y="683"/>
                          </a:lnTo>
                          <a:lnTo>
                            <a:pt x="120" y="685"/>
                          </a:lnTo>
                          <a:lnTo>
                            <a:pt x="119" y="685"/>
                          </a:lnTo>
                          <a:lnTo>
                            <a:pt x="117" y="690"/>
                          </a:lnTo>
                          <a:lnTo>
                            <a:pt x="113" y="695"/>
                          </a:lnTo>
                          <a:lnTo>
                            <a:pt x="108" y="703"/>
                          </a:lnTo>
                          <a:lnTo>
                            <a:pt x="103" y="709"/>
                          </a:lnTo>
                          <a:lnTo>
                            <a:pt x="98" y="715"/>
                          </a:lnTo>
                          <a:lnTo>
                            <a:pt x="93" y="720"/>
                          </a:lnTo>
                          <a:lnTo>
                            <a:pt x="89" y="722"/>
                          </a:lnTo>
                          <a:lnTo>
                            <a:pt x="84" y="723"/>
                          </a:lnTo>
                          <a:lnTo>
                            <a:pt x="80" y="723"/>
                          </a:lnTo>
                          <a:lnTo>
                            <a:pt x="75" y="722"/>
                          </a:lnTo>
                          <a:lnTo>
                            <a:pt x="70" y="721"/>
                          </a:lnTo>
                          <a:lnTo>
                            <a:pt x="66" y="720"/>
                          </a:lnTo>
                          <a:lnTo>
                            <a:pt x="63" y="719"/>
                          </a:lnTo>
                          <a:lnTo>
                            <a:pt x="61" y="718"/>
                          </a:lnTo>
                          <a:lnTo>
                            <a:pt x="60" y="718"/>
                          </a:lnTo>
                          <a:lnTo>
                            <a:pt x="69" y="692"/>
                          </a:lnTo>
                          <a:lnTo>
                            <a:pt x="80" y="663"/>
                          </a:lnTo>
                          <a:lnTo>
                            <a:pt x="54" y="537"/>
                          </a:lnTo>
                          <a:lnTo>
                            <a:pt x="49" y="418"/>
                          </a:lnTo>
                          <a:lnTo>
                            <a:pt x="44" y="374"/>
                          </a:lnTo>
                        </a:path>
                      </a:pathLst>
                    </a:custGeom>
                    <a:solidFill>
                      <a:srgbClr val="99CCFF"/>
                    </a:solidFill>
                    <a:ln w="9525" cap="rnd">
                      <a:noFill/>
                      <a:round/>
                      <a:headEnd/>
                      <a:tailEnd/>
                    </a:ln>
                  </p:spPr>
                  <p:txBody>
                    <a:bodyPr/>
                    <a:lstStyle/>
                    <a:p>
                      <a:endParaRPr lang="zh-CN" altLang="en-US"/>
                    </a:p>
                  </p:txBody>
                </p:sp>
                <p:sp>
                  <p:nvSpPr>
                    <p:cNvPr id="50580" name="Freeform 57"/>
                    <p:cNvSpPr>
                      <a:spLocks/>
                    </p:cNvSpPr>
                    <p:nvPr/>
                  </p:nvSpPr>
                  <p:spPr bwMode="auto">
                    <a:xfrm>
                      <a:off x="2276" y="2623"/>
                      <a:ext cx="220" cy="680"/>
                    </a:xfrm>
                    <a:custGeom>
                      <a:avLst/>
                      <a:gdLst>
                        <a:gd name="T0" fmla="*/ 181 w 220"/>
                        <a:gd name="T1" fmla="*/ 349 h 680"/>
                        <a:gd name="T2" fmla="*/ 176 w 220"/>
                        <a:gd name="T3" fmla="*/ 337 h 680"/>
                        <a:gd name="T4" fmla="*/ 168 w 220"/>
                        <a:gd name="T5" fmla="*/ 296 h 680"/>
                        <a:gd name="T6" fmla="*/ 181 w 220"/>
                        <a:gd name="T7" fmla="*/ 253 h 680"/>
                        <a:gd name="T8" fmla="*/ 185 w 220"/>
                        <a:gd name="T9" fmla="*/ 228 h 680"/>
                        <a:gd name="T10" fmla="*/ 174 w 220"/>
                        <a:gd name="T11" fmla="*/ 160 h 680"/>
                        <a:gd name="T12" fmla="*/ 150 w 220"/>
                        <a:gd name="T13" fmla="*/ 117 h 680"/>
                        <a:gd name="T14" fmla="*/ 133 w 220"/>
                        <a:gd name="T15" fmla="*/ 102 h 680"/>
                        <a:gd name="T16" fmla="*/ 146 w 220"/>
                        <a:gd name="T17" fmla="*/ 84 h 680"/>
                        <a:gd name="T18" fmla="*/ 140 w 220"/>
                        <a:gd name="T19" fmla="*/ 83 h 680"/>
                        <a:gd name="T20" fmla="*/ 130 w 220"/>
                        <a:gd name="T21" fmla="*/ 66 h 680"/>
                        <a:gd name="T22" fmla="*/ 137 w 220"/>
                        <a:gd name="T23" fmla="*/ 38 h 680"/>
                        <a:gd name="T24" fmla="*/ 111 w 220"/>
                        <a:gd name="T25" fmla="*/ 1 h 680"/>
                        <a:gd name="T26" fmla="*/ 78 w 220"/>
                        <a:gd name="T27" fmla="*/ 1 h 680"/>
                        <a:gd name="T28" fmla="*/ 53 w 220"/>
                        <a:gd name="T29" fmla="*/ 10 h 680"/>
                        <a:gd name="T30" fmla="*/ 53 w 220"/>
                        <a:gd name="T31" fmla="*/ 20 h 680"/>
                        <a:gd name="T32" fmla="*/ 52 w 220"/>
                        <a:gd name="T33" fmla="*/ 26 h 680"/>
                        <a:gd name="T34" fmla="*/ 50 w 220"/>
                        <a:gd name="T35" fmla="*/ 40 h 680"/>
                        <a:gd name="T36" fmla="*/ 55 w 220"/>
                        <a:gd name="T37" fmla="*/ 71 h 680"/>
                        <a:gd name="T38" fmla="*/ 49 w 220"/>
                        <a:gd name="T39" fmla="*/ 75 h 680"/>
                        <a:gd name="T40" fmla="*/ 46 w 220"/>
                        <a:gd name="T41" fmla="*/ 83 h 680"/>
                        <a:gd name="T42" fmla="*/ 54 w 220"/>
                        <a:gd name="T43" fmla="*/ 93 h 680"/>
                        <a:gd name="T44" fmla="*/ 60 w 220"/>
                        <a:gd name="T45" fmla="*/ 101 h 680"/>
                        <a:gd name="T46" fmla="*/ 48 w 220"/>
                        <a:gd name="T47" fmla="*/ 111 h 680"/>
                        <a:gd name="T48" fmla="*/ 41 w 220"/>
                        <a:gd name="T49" fmla="*/ 114 h 680"/>
                        <a:gd name="T50" fmla="*/ 30 w 220"/>
                        <a:gd name="T51" fmla="*/ 117 h 680"/>
                        <a:gd name="T52" fmla="*/ 11 w 220"/>
                        <a:gd name="T53" fmla="*/ 170 h 680"/>
                        <a:gd name="T54" fmla="*/ 11 w 220"/>
                        <a:gd name="T55" fmla="*/ 248 h 680"/>
                        <a:gd name="T56" fmla="*/ 3 w 220"/>
                        <a:gd name="T57" fmla="*/ 288 h 680"/>
                        <a:gd name="T58" fmla="*/ 1 w 220"/>
                        <a:gd name="T59" fmla="*/ 311 h 680"/>
                        <a:gd name="T60" fmla="*/ 8 w 220"/>
                        <a:gd name="T61" fmla="*/ 330 h 680"/>
                        <a:gd name="T62" fmla="*/ 8 w 220"/>
                        <a:gd name="T63" fmla="*/ 401 h 680"/>
                        <a:gd name="T64" fmla="*/ 8 w 220"/>
                        <a:gd name="T65" fmla="*/ 445 h 680"/>
                        <a:gd name="T66" fmla="*/ 16 w 220"/>
                        <a:gd name="T67" fmla="*/ 465 h 680"/>
                        <a:gd name="T68" fmla="*/ 19 w 220"/>
                        <a:gd name="T69" fmla="*/ 472 h 680"/>
                        <a:gd name="T70" fmla="*/ 27 w 220"/>
                        <a:gd name="T71" fmla="*/ 544 h 680"/>
                        <a:gd name="T72" fmla="*/ 30 w 220"/>
                        <a:gd name="T73" fmla="*/ 606 h 680"/>
                        <a:gd name="T74" fmla="*/ 18 w 220"/>
                        <a:gd name="T75" fmla="*/ 648 h 680"/>
                        <a:gd name="T76" fmla="*/ 10 w 220"/>
                        <a:gd name="T77" fmla="*/ 676 h 680"/>
                        <a:gd name="T78" fmla="*/ 20 w 220"/>
                        <a:gd name="T79" fmla="*/ 679 h 680"/>
                        <a:gd name="T80" fmla="*/ 42 w 220"/>
                        <a:gd name="T81" fmla="*/ 676 h 680"/>
                        <a:gd name="T82" fmla="*/ 53 w 220"/>
                        <a:gd name="T83" fmla="*/ 638 h 680"/>
                        <a:gd name="T84" fmla="*/ 52 w 220"/>
                        <a:gd name="T85" fmla="*/ 605 h 680"/>
                        <a:gd name="T86" fmla="*/ 57 w 220"/>
                        <a:gd name="T87" fmla="*/ 582 h 680"/>
                        <a:gd name="T88" fmla="*/ 67 w 220"/>
                        <a:gd name="T89" fmla="*/ 536 h 680"/>
                        <a:gd name="T90" fmla="*/ 70 w 220"/>
                        <a:gd name="T91" fmla="*/ 504 h 680"/>
                        <a:gd name="T92" fmla="*/ 71 w 220"/>
                        <a:gd name="T93" fmla="*/ 489 h 680"/>
                        <a:gd name="T94" fmla="*/ 91 w 220"/>
                        <a:gd name="T95" fmla="*/ 507 h 680"/>
                        <a:gd name="T96" fmla="*/ 97 w 220"/>
                        <a:gd name="T97" fmla="*/ 652 h 680"/>
                        <a:gd name="T98" fmla="*/ 102 w 220"/>
                        <a:gd name="T99" fmla="*/ 668 h 680"/>
                        <a:gd name="T100" fmla="*/ 115 w 220"/>
                        <a:gd name="T101" fmla="*/ 678 h 680"/>
                        <a:gd name="T102" fmla="*/ 128 w 220"/>
                        <a:gd name="T103" fmla="*/ 669 h 680"/>
                        <a:gd name="T104" fmla="*/ 124 w 220"/>
                        <a:gd name="T105" fmla="*/ 607 h 680"/>
                        <a:gd name="T106" fmla="*/ 132 w 220"/>
                        <a:gd name="T107" fmla="*/ 579 h 680"/>
                        <a:gd name="T108" fmla="*/ 139 w 220"/>
                        <a:gd name="T109" fmla="*/ 536 h 680"/>
                        <a:gd name="T110" fmla="*/ 137 w 220"/>
                        <a:gd name="T111" fmla="*/ 522 h 680"/>
                        <a:gd name="T112" fmla="*/ 135 w 220"/>
                        <a:gd name="T113" fmla="*/ 507 h 6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0"/>
                        <a:gd name="T172" fmla="*/ 0 h 680"/>
                        <a:gd name="T173" fmla="*/ 220 w 220"/>
                        <a:gd name="T174" fmla="*/ 680 h 6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0" h="680">
                          <a:moveTo>
                            <a:pt x="219" y="354"/>
                          </a:moveTo>
                          <a:lnTo>
                            <a:pt x="181" y="352"/>
                          </a:lnTo>
                          <a:lnTo>
                            <a:pt x="181" y="350"/>
                          </a:lnTo>
                          <a:lnTo>
                            <a:pt x="181" y="349"/>
                          </a:lnTo>
                          <a:lnTo>
                            <a:pt x="180" y="346"/>
                          </a:lnTo>
                          <a:lnTo>
                            <a:pt x="180" y="343"/>
                          </a:lnTo>
                          <a:lnTo>
                            <a:pt x="178" y="340"/>
                          </a:lnTo>
                          <a:lnTo>
                            <a:pt x="176" y="337"/>
                          </a:lnTo>
                          <a:lnTo>
                            <a:pt x="174" y="335"/>
                          </a:lnTo>
                          <a:lnTo>
                            <a:pt x="171" y="333"/>
                          </a:lnTo>
                          <a:lnTo>
                            <a:pt x="166" y="301"/>
                          </a:lnTo>
                          <a:lnTo>
                            <a:pt x="168" y="296"/>
                          </a:lnTo>
                          <a:lnTo>
                            <a:pt x="171" y="288"/>
                          </a:lnTo>
                          <a:lnTo>
                            <a:pt x="175" y="276"/>
                          </a:lnTo>
                          <a:lnTo>
                            <a:pt x="179" y="265"/>
                          </a:lnTo>
                          <a:lnTo>
                            <a:pt x="181" y="253"/>
                          </a:lnTo>
                          <a:lnTo>
                            <a:pt x="183" y="244"/>
                          </a:lnTo>
                          <a:lnTo>
                            <a:pt x="185" y="236"/>
                          </a:lnTo>
                          <a:lnTo>
                            <a:pt x="186" y="232"/>
                          </a:lnTo>
                          <a:lnTo>
                            <a:pt x="185" y="228"/>
                          </a:lnTo>
                          <a:lnTo>
                            <a:pt x="183" y="215"/>
                          </a:lnTo>
                          <a:lnTo>
                            <a:pt x="181" y="198"/>
                          </a:lnTo>
                          <a:lnTo>
                            <a:pt x="178" y="179"/>
                          </a:lnTo>
                          <a:lnTo>
                            <a:pt x="174" y="160"/>
                          </a:lnTo>
                          <a:lnTo>
                            <a:pt x="170" y="143"/>
                          </a:lnTo>
                          <a:lnTo>
                            <a:pt x="166" y="131"/>
                          </a:lnTo>
                          <a:lnTo>
                            <a:pt x="163" y="124"/>
                          </a:lnTo>
                          <a:lnTo>
                            <a:pt x="150" y="117"/>
                          </a:lnTo>
                          <a:lnTo>
                            <a:pt x="142" y="112"/>
                          </a:lnTo>
                          <a:lnTo>
                            <a:pt x="137" y="107"/>
                          </a:lnTo>
                          <a:lnTo>
                            <a:pt x="134" y="104"/>
                          </a:lnTo>
                          <a:lnTo>
                            <a:pt x="133" y="102"/>
                          </a:lnTo>
                          <a:lnTo>
                            <a:pt x="134" y="101"/>
                          </a:lnTo>
                          <a:lnTo>
                            <a:pt x="135" y="101"/>
                          </a:lnTo>
                          <a:lnTo>
                            <a:pt x="136" y="101"/>
                          </a:lnTo>
                          <a:lnTo>
                            <a:pt x="146" y="84"/>
                          </a:lnTo>
                          <a:lnTo>
                            <a:pt x="145" y="84"/>
                          </a:lnTo>
                          <a:lnTo>
                            <a:pt x="143" y="84"/>
                          </a:lnTo>
                          <a:lnTo>
                            <a:pt x="140" y="83"/>
                          </a:lnTo>
                          <a:lnTo>
                            <a:pt x="138" y="81"/>
                          </a:lnTo>
                          <a:lnTo>
                            <a:pt x="135" y="77"/>
                          </a:lnTo>
                          <a:lnTo>
                            <a:pt x="132" y="73"/>
                          </a:lnTo>
                          <a:lnTo>
                            <a:pt x="130" y="66"/>
                          </a:lnTo>
                          <a:lnTo>
                            <a:pt x="129" y="59"/>
                          </a:lnTo>
                          <a:lnTo>
                            <a:pt x="131" y="52"/>
                          </a:lnTo>
                          <a:lnTo>
                            <a:pt x="134" y="45"/>
                          </a:lnTo>
                          <a:lnTo>
                            <a:pt x="137" y="38"/>
                          </a:lnTo>
                          <a:lnTo>
                            <a:pt x="137" y="29"/>
                          </a:lnTo>
                          <a:lnTo>
                            <a:pt x="133" y="21"/>
                          </a:lnTo>
                          <a:lnTo>
                            <a:pt x="126" y="12"/>
                          </a:lnTo>
                          <a:lnTo>
                            <a:pt x="111" y="1"/>
                          </a:lnTo>
                          <a:lnTo>
                            <a:pt x="106" y="0"/>
                          </a:lnTo>
                          <a:lnTo>
                            <a:pt x="98" y="0"/>
                          </a:lnTo>
                          <a:lnTo>
                            <a:pt x="89" y="0"/>
                          </a:lnTo>
                          <a:lnTo>
                            <a:pt x="78" y="1"/>
                          </a:lnTo>
                          <a:lnTo>
                            <a:pt x="69" y="3"/>
                          </a:lnTo>
                          <a:lnTo>
                            <a:pt x="60" y="5"/>
                          </a:lnTo>
                          <a:lnTo>
                            <a:pt x="54" y="8"/>
                          </a:lnTo>
                          <a:lnTo>
                            <a:pt x="53" y="10"/>
                          </a:lnTo>
                          <a:lnTo>
                            <a:pt x="53" y="13"/>
                          </a:lnTo>
                          <a:lnTo>
                            <a:pt x="53" y="16"/>
                          </a:lnTo>
                          <a:lnTo>
                            <a:pt x="53" y="19"/>
                          </a:lnTo>
                          <a:lnTo>
                            <a:pt x="53" y="20"/>
                          </a:lnTo>
                          <a:lnTo>
                            <a:pt x="52" y="22"/>
                          </a:lnTo>
                          <a:lnTo>
                            <a:pt x="52" y="23"/>
                          </a:lnTo>
                          <a:lnTo>
                            <a:pt x="52" y="25"/>
                          </a:lnTo>
                          <a:lnTo>
                            <a:pt x="52" y="26"/>
                          </a:lnTo>
                          <a:lnTo>
                            <a:pt x="51" y="27"/>
                          </a:lnTo>
                          <a:lnTo>
                            <a:pt x="50" y="31"/>
                          </a:lnTo>
                          <a:lnTo>
                            <a:pt x="50" y="35"/>
                          </a:lnTo>
                          <a:lnTo>
                            <a:pt x="50" y="40"/>
                          </a:lnTo>
                          <a:lnTo>
                            <a:pt x="50" y="48"/>
                          </a:lnTo>
                          <a:lnTo>
                            <a:pt x="52" y="57"/>
                          </a:lnTo>
                          <a:lnTo>
                            <a:pt x="54" y="66"/>
                          </a:lnTo>
                          <a:lnTo>
                            <a:pt x="55" y="71"/>
                          </a:lnTo>
                          <a:lnTo>
                            <a:pt x="54" y="73"/>
                          </a:lnTo>
                          <a:lnTo>
                            <a:pt x="53" y="74"/>
                          </a:lnTo>
                          <a:lnTo>
                            <a:pt x="51" y="75"/>
                          </a:lnTo>
                          <a:lnTo>
                            <a:pt x="49" y="75"/>
                          </a:lnTo>
                          <a:lnTo>
                            <a:pt x="47" y="76"/>
                          </a:lnTo>
                          <a:lnTo>
                            <a:pt x="45" y="77"/>
                          </a:lnTo>
                          <a:lnTo>
                            <a:pt x="45" y="81"/>
                          </a:lnTo>
                          <a:lnTo>
                            <a:pt x="46" y="83"/>
                          </a:lnTo>
                          <a:lnTo>
                            <a:pt x="48" y="86"/>
                          </a:lnTo>
                          <a:lnTo>
                            <a:pt x="50" y="88"/>
                          </a:lnTo>
                          <a:lnTo>
                            <a:pt x="52" y="91"/>
                          </a:lnTo>
                          <a:lnTo>
                            <a:pt x="54" y="93"/>
                          </a:lnTo>
                          <a:lnTo>
                            <a:pt x="56" y="96"/>
                          </a:lnTo>
                          <a:lnTo>
                            <a:pt x="58" y="97"/>
                          </a:lnTo>
                          <a:lnTo>
                            <a:pt x="60" y="99"/>
                          </a:lnTo>
                          <a:lnTo>
                            <a:pt x="60" y="101"/>
                          </a:lnTo>
                          <a:lnTo>
                            <a:pt x="58" y="104"/>
                          </a:lnTo>
                          <a:lnTo>
                            <a:pt x="55" y="106"/>
                          </a:lnTo>
                          <a:lnTo>
                            <a:pt x="52" y="108"/>
                          </a:lnTo>
                          <a:lnTo>
                            <a:pt x="48" y="111"/>
                          </a:lnTo>
                          <a:lnTo>
                            <a:pt x="45" y="112"/>
                          </a:lnTo>
                          <a:lnTo>
                            <a:pt x="42" y="114"/>
                          </a:lnTo>
                          <a:lnTo>
                            <a:pt x="41" y="114"/>
                          </a:lnTo>
                          <a:lnTo>
                            <a:pt x="39" y="114"/>
                          </a:lnTo>
                          <a:lnTo>
                            <a:pt x="36" y="115"/>
                          </a:lnTo>
                          <a:lnTo>
                            <a:pt x="34" y="116"/>
                          </a:lnTo>
                          <a:lnTo>
                            <a:pt x="30" y="117"/>
                          </a:lnTo>
                          <a:lnTo>
                            <a:pt x="27" y="120"/>
                          </a:lnTo>
                          <a:lnTo>
                            <a:pt x="23" y="124"/>
                          </a:lnTo>
                          <a:lnTo>
                            <a:pt x="21" y="130"/>
                          </a:lnTo>
                          <a:lnTo>
                            <a:pt x="11" y="170"/>
                          </a:lnTo>
                          <a:lnTo>
                            <a:pt x="6" y="199"/>
                          </a:lnTo>
                          <a:lnTo>
                            <a:pt x="5" y="220"/>
                          </a:lnTo>
                          <a:lnTo>
                            <a:pt x="8" y="235"/>
                          </a:lnTo>
                          <a:lnTo>
                            <a:pt x="11" y="248"/>
                          </a:lnTo>
                          <a:lnTo>
                            <a:pt x="13" y="257"/>
                          </a:lnTo>
                          <a:lnTo>
                            <a:pt x="12" y="268"/>
                          </a:lnTo>
                          <a:lnTo>
                            <a:pt x="7" y="280"/>
                          </a:lnTo>
                          <a:lnTo>
                            <a:pt x="3" y="288"/>
                          </a:lnTo>
                          <a:lnTo>
                            <a:pt x="0" y="294"/>
                          </a:lnTo>
                          <a:lnTo>
                            <a:pt x="0" y="301"/>
                          </a:lnTo>
                          <a:lnTo>
                            <a:pt x="0" y="307"/>
                          </a:lnTo>
                          <a:lnTo>
                            <a:pt x="1" y="311"/>
                          </a:lnTo>
                          <a:lnTo>
                            <a:pt x="3" y="315"/>
                          </a:lnTo>
                          <a:lnTo>
                            <a:pt x="5" y="320"/>
                          </a:lnTo>
                          <a:lnTo>
                            <a:pt x="7" y="323"/>
                          </a:lnTo>
                          <a:lnTo>
                            <a:pt x="8" y="330"/>
                          </a:lnTo>
                          <a:lnTo>
                            <a:pt x="9" y="344"/>
                          </a:lnTo>
                          <a:lnTo>
                            <a:pt x="9" y="362"/>
                          </a:lnTo>
                          <a:lnTo>
                            <a:pt x="9" y="382"/>
                          </a:lnTo>
                          <a:lnTo>
                            <a:pt x="8" y="401"/>
                          </a:lnTo>
                          <a:lnTo>
                            <a:pt x="7" y="418"/>
                          </a:lnTo>
                          <a:lnTo>
                            <a:pt x="7" y="429"/>
                          </a:lnTo>
                          <a:lnTo>
                            <a:pt x="7" y="433"/>
                          </a:lnTo>
                          <a:lnTo>
                            <a:pt x="8" y="445"/>
                          </a:lnTo>
                          <a:lnTo>
                            <a:pt x="10" y="452"/>
                          </a:lnTo>
                          <a:lnTo>
                            <a:pt x="12" y="459"/>
                          </a:lnTo>
                          <a:lnTo>
                            <a:pt x="14" y="463"/>
                          </a:lnTo>
                          <a:lnTo>
                            <a:pt x="16" y="465"/>
                          </a:lnTo>
                          <a:lnTo>
                            <a:pt x="18" y="467"/>
                          </a:lnTo>
                          <a:lnTo>
                            <a:pt x="19" y="467"/>
                          </a:lnTo>
                          <a:lnTo>
                            <a:pt x="19" y="472"/>
                          </a:lnTo>
                          <a:lnTo>
                            <a:pt x="21" y="485"/>
                          </a:lnTo>
                          <a:lnTo>
                            <a:pt x="23" y="502"/>
                          </a:lnTo>
                          <a:lnTo>
                            <a:pt x="25" y="523"/>
                          </a:lnTo>
                          <a:lnTo>
                            <a:pt x="27" y="544"/>
                          </a:lnTo>
                          <a:lnTo>
                            <a:pt x="29" y="565"/>
                          </a:lnTo>
                          <a:lnTo>
                            <a:pt x="30" y="583"/>
                          </a:lnTo>
                          <a:lnTo>
                            <a:pt x="30" y="596"/>
                          </a:lnTo>
                          <a:lnTo>
                            <a:pt x="30" y="606"/>
                          </a:lnTo>
                          <a:lnTo>
                            <a:pt x="27" y="618"/>
                          </a:lnTo>
                          <a:lnTo>
                            <a:pt x="24" y="628"/>
                          </a:lnTo>
                          <a:lnTo>
                            <a:pt x="21" y="639"/>
                          </a:lnTo>
                          <a:lnTo>
                            <a:pt x="18" y="648"/>
                          </a:lnTo>
                          <a:lnTo>
                            <a:pt x="15" y="656"/>
                          </a:lnTo>
                          <a:lnTo>
                            <a:pt x="12" y="661"/>
                          </a:lnTo>
                          <a:lnTo>
                            <a:pt x="12" y="662"/>
                          </a:lnTo>
                          <a:lnTo>
                            <a:pt x="10" y="676"/>
                          </a:lnTo>
                          <a:lnTo>
                            <a:pt x="11" y="676"/>
                          </a:lnTo>
                          <a:lnTo>
                            <a:pt x="13" y="677"/>
                          </a:lnTo>
                          <a:lnTo>
                            <a:pt x="17" y="678"/>
                          </a:lnTo>
                          <a:lnTo>
                            <a:pt x="20" y="679"/>
                          </a:lnTo>
                          <a:lnTo>
                            <a:pt x="25" y="679"/>
                          </a:lnTo>
                          <a:lnTo>
                            <a:pt x="31" y="679"/>
                          </a:lnTo>
                          <a:lnTo>
                            <a:pt x="36" y="678"/>
                          </a:lnTo>
                          <a:lnTo>
                            <a:pt x="42" y="676"/>
                          </a:lnTo>
                          <a:lnTo>
                            <a:pt x="47" y="670"/>
                          </a:lnTo>
                          <a:lnTo>
                            <a:pt x="50" y="661"/>
                          </a:lnTo>
                          <a:lnTo>
                            <a:pt x="52" y="650"/>
                          </a:lnTo>
                          <a:lnTo>
                            <a:pt x="53" y="638"/>
                          </a:lnTo>
                          <a:lnTo>
                            <a:pt x="53" y="625"/>
                          </a:lnTo>
                          <a:lnTo>
                            <a:pt x="53" y="615"/>
                          </a:lnTo>
                          <a:lnTo>
                            <a:pt x="52" y="608"/>
                          </a:lnTo>
                          <a:lnTo>
                            <a:pt x="52" y="605"/>
                          </a:lnTo>
                          <a:lnTo>
                            <a:pt x="53" y="603"/>
                          </a:lnTo>
                          <a:lnTo>
                            <a:pt x="54" y="599"/>
                          </a:lnTo>
                          <a:lnTo>
                            <a:pt x="55" y="591"/>
                          </a:lnTo>
                          <a:lnTo>
                            <a:pt x="57" y="582"/>
                          </a:lnTo>
                          <a:lnTo>
                            <a:pt x="60" y="570"/>
                          </a:lnTo>
                          <a:lnTo>
                            <a:pt x="62" y="559"/>
                          </a:lnTo>
                          <a:lnTo>
                            <a:pt x="65" y="547"/>
                          </a:lnTo>
                          <a:lnTo>
                            <a:pt x="67" y="536"/>
                          </a:lnTo>
                          <a:lnTo>
                            <a:pt x="68" y="528"/>
                          </a:lnTo>
                          <a:lnTo>
                            <a:pt x="69" y="520"/>
                          </a:lnTo>
                          <a:lnTo>
                            <a:pt x="70" y="511"/>
                          </a:lnTo>
                          <a:lnTo>
                            <a:pt x="70" y="504"/>
                          </a:lnTo>
                          <a:lnTo>
                            <a:pt x="70" y="498"/>
                          </a:lnTo>
                          <a:lnTo>
                            <a:pt x="70" y="493"/>
                          </a:lnTo>
                          <a:lnTo>
                            <a:pt x="70" y="490"/>
                          </a:lnTo>
                          <a:lnTo>
                            <a:pt x="71" y="489"/>
                          </a:lnTo>
                          <a:lnTo>
                            <a:pt x="85" y="489"/>
                          </a:lnTo>
                          <a:lnTo>
                            <a:pt x="85" y="507"/>
                          </a:lnTo>
                          <a:lnTo>
                            <a:pt x="91" y="507"/>
                          </a:lnTo>
                          <a:lnTo>
                            <a:pt x="106" y="601"/>
                          </a:lnTo>
                          <a:lnTo>
                            <a:pt x="97" y="649"/>
                          </a:lnTo>
                          <a:lnTo>
                            <a:pt x="97" y="652"/>
                          </a:lnTo>
                          <a:lnTo>
                            <a:pt x="98" y="656"/>
                          </a:lnTo>
                          <a:lnTo>
                            <a:pt x="99" y="659"/>
                          </a:lnTo>
                          <a:lnTo>
                            <a:pt x="100" y="664"/>
                          </a:lnTo>
                          <a:lnTo>
                            <a:pt x="102" y="668"/>
                          </a:lnTo>
                          <a:lnTo>
                            <a:pt x="105" y="673"/>
                          </a:lnTo>
                          <a:lnTo>
                            <a:pt x="108" y="676"/>
                          </a:lnTo>
                          <a:lnTo>
                            <a:pt x="111" y="678"/>
                          </a:lnTo>
                          <a:lnTo>
                            <a:pt x="115" y="678"/>
                          </a:lnTo>
                          <a:lnTo>
                            <a:pt x="119" y="676"/>
                          </a:lnTo>
                          <a:lnTo>
                            <a:pt x="123" y="674"/>
                          </a:lnTo>
                          <a:lnTo>
                            <a:pt x="126" y="672"/>
                          </a:lnTo>
                          <a:lnTo>
                            <a:pt x="128" y="669"/>
                          </a:lnTo>
                          <a:lnTo>
                            <a:pt x="130" y="667"/>
                          </a:lnTo>
                          <a:lnTo>
                            <a:pt x="131" y="666"/>
                          </a:lnTo>
                          <a:lnTo>
                            <a:pt x="135" y="630"/>
                          </a:lnTo>
                          <a:lnTo>
                            <a:pt x="124" y="607"/>
                          </a:lnTo>
                          <a:lnTo>
                            <a:pt x="125" y="604"/>
                          </a:lnTo>
                          <a:lnTo>
                            <a:pt x="127" y="599"/>
                          </a:lnTo>
                          <a:lnTo>
                            <a:pt x="128" y="589"/>
                          </a:lnTo>
                          <a:lnTo>
                            <a:pt x="132" y="579"/>
                          </a:lnTo>
                          <a:lnTo>
                            <a:pt x="134" y="566"/>
                          </a:lnTo>
                          <a:lnTo>
                            <a:pt x="137" y="555"/>
                          </a:lnTo>
                          <a:lnTo>
                            <a:pt x="138" y="544"/>
                          </a:lnTo>
                          <a:lnTo>
                            <a:pt x="139" y="536"/>
                          </a:lnTo>
                          <a:lnTo>
                            <a:pt x="138" y="533"/>
                          </a:lnTo>
                          <a:lnTo>
                            <a:pt x="138" y="529"/>
                          </a:lnTo>
                          <a:lnTo>
                            <a:pt x="137" y="525"/>
                          </a:lnTo>
                          <a:lnTo>
                            <a:pt x="137" y="522"/>
                          </a:lnTo>
                          <a:lnTo>
                            <a:pt x="136" y="518"/>
                          </a:lnTo>
                          <a:lnTo>
                            <a:pt x="136" y="514"/>
                          </a:lnTo>
                          <a:lnTo>
                            <a:pt x="136" y="510"/>
                          </a:lnTo>
                          <a:lnTo>
                            <a:pt x="135" y="507"/>
                          </a:lnTo>
                          <a:lnTo>
                            <a:pt x="219" y="505"/>
                          </a:lnTo>
                          <a:lnTo>
                            <a:pt x="219" y="354"/>
                          </a:lnTo>
                        </a:path>
                      </a:pathLst>
                    </a:custGeom>
                    <a:solidFill>
                      <a:srgbClr val="000000"/>
                    </a:solidFill>
                    <a:ln w="9525" cap="rnd">
                      <a:noFill/>
                      <a:round/>
                      <a:headEnd/>
                      <a:tailEnd/>
                    </a:ln>
                  </p:spPr>
                  <p:txBody>
                    <a:bodyPr/>
                    <a:lstStyle/>
                    <a:p>
                      <a:endParaRPr lang="zh-CN" altLang="en-US"/>
                    </a:p>
                  </p:txBody>
                </p:sp>
                <p:sp>
                  <p:nvSpPr>
                    <p:cNvPr id="50581" name="Freeform 58"/>
                    <p:cNvSpPr>
                      <a:spLocks/>
                    </p:cNvSpPr>
                    <p:nvPr/>
                  </p:nvSpPr>
                  <p:spPr bwMode="auto">
                    <a:xfrm>
                      <a:off x="2287" y="2631"/>
                      <a:ext cx="219" cy="680"/>
                    </a:xfrm>
                    <a:custGeom>
                      <a:avLst/>
                      <a:gdLst>
                        <a:gd name="T0" fmla="*/ 180 w 219"/>
                        <a:gd name="T1" fmla="*/ 348 h 680"/>
                        <a:gd name="T2" fmla="*/ 176 w 219"/>
                        <a:gd name="T3" fmla="*/ 337 h 680"/>
                        <a:gd name="T4" fmla="*/ 167 w 219"/>
                        <a:gd name="T5" fmla="*/ 296 h 680"/>
                        <a:gd name="T6" fmla="*/ 181 w 219"/>
                        <a:gd name="T7" fmla="*/ 254 h 680"/>
                        <a:gd name="T8" fmla="*/ 184 w 219"/>
                        <a:gd name="T9" fmla="*/ 227 h 680"/>
                        <a:gd name="T10" fmla="*/ 173 w 219"/>
                        <a:gd name="T11" fmla="*/ 160 h 680"/>
                        <a:gd name="T12" fmla="*/ 149 w 219"/>
                        <a:gd name="T13" fmla="*/ 117 h 680"/>
                        <a:gd name="T14" fmla="*/ 133 w 219"/>
                        <a:gd name="T15" fmla="*/ 103 h 680"/>
                        <a:gd name="T16" fmla="*/ 145 w 219"/>
                        <a:gd name="T17" fmla="*/ 85 h 680"/>
                        <a:gd name="T18" fmla="*/ 140 w 219"/>
                        <a:gd name="T19" fmla="*/ 83 h 680"/>
                        <a:gd name="T20" fmla="*/ 129 w 219"/>
                        <a:gd name="T21" fmla="*/ 67 h 680"/>
                        <a:gd name="T22" fmla="*/ 136 w 219"/>
                        <a:gd name="T23" fmla="*/ 37 h 680"/>
                        <a:gd name="T24" fmla="*/ 110 w 219"/>
                        <a:gd name="T25" fmla="*/ 1 h 680"/>
                        <a:gd name="T26" fmla="*/ 77 w 219"/>
                        <a:gd name="T27" fmla="*/ 1 h 680"/>
                        <a:gd name="T28" fmla="*/ 52 w 219"/>
                        <a:gd name="T29" fmla="*/ 11 h 680"/>
                        <a:gd name="T30" fmla="*/ 52 w 219"/>
                        <a:gd name="T31" fmla="*/ 20 h 680"/>
                        <a:gd name="T32" fmla="*/ 51 w 219"/>
                        <a:gd name="T33" fmla="*/ 26 h 680"/>
                        <a:gd name="T34" fmla="*/ 49 w 219"/>
                        <a:gd name="T35" fmla="*/ 41 h 680"/>
                        <a:gd name="T36" fmla="*/ 54 w 219"/>
                        <a:gd name="T37" fmla="*/ 71 h 680"/>
                        <a:gd name="T38" fmla="*/ 48 w 219"/>
                        <a:gd name="T39" fmla="*/ 75 h 680"/>
                        <a:gd name="T40" fmla="*/ 46 w 219"/>
                        <a:gd name="T41" fmla="*/ 84 h 680"/>
                        <a:gd name="T42" fmla="*/ 54 w 219"/>
                        <a:gd name="T43" fmla="*/ 94 h 680"/>
                        <a:gd name="T44" fmla="*/ 59 w 219"/>
                        <a:gd name="T45" fmla="*/ 101 h 680"/>
                        <a:gd name="T46" fmla="*/ 48 w 219"/>
                        <a:gd name="T47" fmla="*/ 111 h 680"/>
                        <a:gd name="T48" fmla="*/ 40 w 219"/>
                        <a:gd name="T49" fmla="*/ 113 h 680"/>
                        <a:gd name="T50" fmla="*/ 30 w 219"/>
                        <a:gd name="T51" fmla="*/ 117 h 680"/>
                        <a:gd name="T52" fmla="*/ 10 w 219"/>
                        <a:gd name="T53" fmla="*/ 169 h 680"/>
                        <a:gd name="T54" fmla="*/ 10 w 219"/>
                        <a:gd name="T55" fmla="*/ 247 h 680"/>
                        <a:gd name="T56" fmla="*/ 2 w 219"/>
                        <a:gd name="T57" fmla="*/ 287 h 680"/>
                        <a:gd name="T58" fmla="*/ 0 w 219"/>
                        <a:gd name="T59" fmla="*/ 311 h 680"/>
                        <a:gd name="T60" fmla="*/ 7 w 219"/>
                        <a:gd name="T61" fmla="*/ 331 h 680"/>
                        <a:gd name="T62" fmla="*/ 7 w 219"/>
                        <a:gd name="T63" fmla="*/ 401 h 680"/>
                        <a:gd name="T64" fmla="*/ 7 w 219"/>
                        <a:gd name="T65" fmla="*/ 444 h 680"/>
                        <a:gd name="T66" fmla="*/ 16 w 219"/>
                        <a:gd name="T67" fmla="*/ 465 h 680"/>
                        <a:gd name="T68" fmla="*/ 19 w 219"/>
                        <a:gd name="T69" fmla="*/ 471 h 680"/>
                        <a:gd name="T70" fmla="*/ 26 w 219"/>
                        <a:gd name="T71" fmla="*/ 544 h 680"/>
                        <a:gd name="T72" fmla="*/ 29 w 219"/>
                        <a:gd name="T73" fmla="*/ 605 h 680"/>
                        <a:gd name="T74" fmla="*/ 17 w 219"/>
                        <a:gd name="T75" fmla="*/ 648 h 680"/>
                        <a:gd name="T76" fmla="*/ 9 w 219"/>
                        <a:gd name="T77" fmla="*/ 675 h 680"/>
                        <a:gd name="T78" fmla="*/ 20 w 219"/>
                        <a:gd name="T79" fmla="*/ 678 h 680"/>
                        <a:gd name="T80" fmla="*/ 41 w 219"/>
                        <a:gd name="T81" fmla="*/ 675 h 680"/>
                        <a:gd name="T82" fmla="*/ 52 w 219"/>
                        <a:gd name="T83" fmla="*/ 637 h 680"/>
                        <a:gd name="T84" fmla="*/ 52 w 219"/>
                        <a:gd name="T85" fmla="*/ 604 h 680"/>
                        <a:gd name="T86" fmla="*/ 56 w 219"/>
                        <a:gd name="T87" fmla="*/ 581 h 680"/>
                        <a:gd name="T88" fmla="*/ 66 w 219"/>
                        <a:gd name="T89" fmla="*/ 536 h 680"/>
                        <a:gd name="T90" fmla="*/ 69 w 219"/>
                        <a:gd name="T91" fmla="*/ 504 h 680"/>
                        <a:gd name="T92" fmla="*/ 69 w 219"/>
                        <a:gd name="T93" fmla="*/ 490 h 680"/>
                        <a:gd name="T94" fmla="*/ 90 w 219"/>
                        <a:gd name="T95" fmla="*/ 508 h 680"/>
                        <a:gd name="T96" fmla="*/ 96 w 219"/>
                        <a:gd name="T97" fmla="*/ 651 h 680"/>
                        <a:gd name="T98" fmla="*/ 102 w 219"/>
                        <a:gd name="T99" fmla="*/ 668 h 680"/>
                        <a:gd name="T100" fmla="*/ 114 w 219"/>
                        <a:gd name="T101" fmla="*/ 677 h 680"/>
                        <a:gd name="T102" fmla="*/ 128 w 219"/>
                        <a:gd name="T103" fmla="*/ 668 h 680"/>
                        <a:gd name="T104" fmla="*/ 124 w 219"/>
                        <a:gd name="T105" fmla="*/ 606 h 680"/>
                        <a:gd name="T106" fmla="*/ 131 w 219"/>
                        <a:gd name="T107" fmla="*/ 578 h 680"/>
                        <a:gd name="T108" fmla="*/ 138 w 219"/>
                        <a:gd name="T109" fmla="*/ 536 h 680"/>
                        <a:gd name="T110" fmla="*/ 136 w 219"/>
                        <a:gd name="T111" fmla="*/ 521 h 680"/>
                        <a:gd name="T112" fmla="*/ 134 w 219"/>
                        <a:gd name="T113" fmla="*/ 507 h 6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19"/>
                        <a:gd name="T172" fmla="*/ 0 h 680"/>
                        <a:gd name="T173" fmla="*/ 219 w 219"/>
                        <a:gd name="T174" fmla="*/ 680 h 6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19" h="680">
                          <a:moveTo>
                            <a:pt x="218" y="354"/>
                          </a:moveTo>
                          <a:lnTo>
                            <a:pt x="180" y="352"/>
                          </a:lnTo>
                          <a:lnTo>
                            <a:pt x="180" y="350"/>
                          </a:lnTo>
                          <a:lnTo>
                            <a:pt x="180" y="348"/>
                          </a:lnTo>
                          <a:lnTo>
                            <a:pt x="180" y="345"/>
                          </a:lnTo>
                          <a:lnTo>
                            <a:pt x="179" y="342"/>
                          </a:lnTo>
                          <a:lnTo>
                            <a:pt x="177" y="339"/>
                          </a:lnTo>
                          <a:lnTo>
                            <a:pt x="176" y="337"/>
                          </a:lnTo>
                          <a:lnTo>
                            <a:pt x="174" y="335"/>
                          </a:lnTo>
                          <a:lnTo>
                            <a:pt x="171" y="333"/>
                          </a:lnTo>
                          <a:lnTo>
                            <a:pt x="165" y="301"/>
                          </a:lnTo>
                          <a:lnTo>
                            <a:pt x="167" y="296"/>
                          </a:lnTo>
                          <a:lnTo>
                            <a:pt x="171" y="287"/>
                          </a:lnTo>
                          <a:lnTo>
                            <a:pt x="174" y="277"/>
                          </a:lnTo>
                          <a:lnTo>
                            <a:pt x="177" y="265"/>
                          </a:lnTo>
                          <a:lnTo>
                            <a:pt x="181" y="254"/>
                          </a:lnTo>
                          <a:lnTo>
                            <a:pt x="182" y="244"/>
                          </a:lnTo>
                          <a:lnTo>
                            <a:pt x="184" y="237"/>
                          </a:lnTo>
                          <a:lnTo>
                            <a:pt x="185" y="233"/>
                          </a:lnTo>
                          <a:lnTo>
                            <a:pt x="184" y="227"/>
                          </a:lnTo>
                          <a:lnTo>
                            <a:pt x="182" y="215"/>
                          </a:lnTo>
                          <a:lnTo>
                            <a:pt x="181" y="198"/>
                          </a:lnTo>
                          <a:lnTo>
                            <a:pt x="177" y="179"/>
                          </a:lnTo>
                          <a:lnTo>
                            <a:pt x="173" y="160"/>
                          </a:lnTo>
                          <a:lnTo>
                            <a:pt x="169" y="143"/>
                          </a:lnTo>
                          <a:lnTo>
                            <a:pt x="165" y="131"/>
                          </a:lnTo>
                          <a:lnTo>
                            <a:pt x="162" y="124"/>
                          </a:lnTo>
                          <a:lnTo>
                            <a:pt x="149" y="117"/>
                          </a:lnTo>
                          <a:lnTo>
                            <a:pt x="141" y="112"/>
                          </a:lnTo>
                          <a:lnTo>
                            <a:pt x="136" y="108"/>
                          </a:lnTo>
                          <a:lnTo>
                            <a:pt x="133" y="105"/>
                          </a:lnTo>
                          <a:lnTo>
                            <a:pt x="133" y="103"/>
                          </a:lnTo>
                          <a:lnTo>
                            <a:pt x="133" y="101"/>
                          </a:lnTo>
                          <a:lnTo>
                            <a:pt x="134" y="101"/>
                          </a:lnTo>
                          <a:lnTo>
                            <a:pt x="135" y="101"/>
                          </a:lnTo>
                          <a:lnTo>
                            <a:pt x="145" y="85"/>
                          </a:lnTo>
                          <a:lnTo>
                            <a:pt x="144" y="85"/>
                          </a:lnTo>
                          <a:lnTo>
                            <a:pt x="142" y="84"/>
                          </a:lnTo>
                          <a:lnTo>
                            <a:pt x="140" y="83"/>
                          </a:lnTo>
                          <a:lnTo>
                            <a:pt x="137" y="81"/>
                          </a:lnTo>
                          <a:lnTo>
                            <a:pt x="134" y="78"/>
                          </a:lnTo>
                          <a:lnTo>
                            <a:pt x="131" y="74"/>
                          </a:lnTo>
                          <a:lnTo>
                            <a:pt x="129" y="67"/>
                          </a:lnTo>
                          <a:lnTo>
                            <a:pt x="129" y="59"/>
                          </a:lnTo>
                          <a:lnTo>
                            <a:pt x="131" y="53"/>
                          </a:lnTo>
                          <a:lnTo>
                            <a:pt x="133" y="45"/>
                          </a:lnTo>
                          <a:lnTo>
                            <a:pt x="136" y="37"/>
                          </a:lnTo>
                          <a:lnTo>
                            <a:pt x="136" y="30"/>
                          </a:lnTo>
                          <a:lnTo>
                            <a:pt x="133" y="21"/>
                          </a:lnTo>
                          <a:lnTo>
                            <a:pt x="125" y="12"/>
                          </a:lnTo>
                          <a:lnTo>
                            <a:pt x="110" y="1"/>
                          </a:lnTo>
                          <a:lnTo>
                            <a:pt x="106" y="0"/>
                          </a:lnTo>
                          <a:lnTo>
                            <a:pt x="97" y="0"/>
                          </a:lnTo>
                          <a:lnTo>
                            <a:pt x="88" y="0"/>
                          </a:lnTo>
                          <a:lnTo>
                            <a:pt x="77" y="1"/>
                          </a:lnTo>
                          <a:lnTo>
                            <a:pt x="68" y="3"/>
                          </a:lnTo>
                          <a:lnTo>
                            <a:pt x="59" y="5"/>
                          </a:lnTo>
                          <a:lnTo>
                            <a:pt x="54" y="8"/>
                          </a:lnTo>
                          <a:lnTo>
                            <a:pt x="52" y="11"/>
                          </a:lnTo>
                          <a:lnTo>
                            <a:pt x="52" y="14"/>
                          </a:lnTo>
                          <a:lnTo>
                            <a:pt x="52" y="16"/>
                          </a:lnTo>
                          <a:lnTo>
                            <a:pt x="52" y="18"/>
                          </a:lnTo>
                          <a:lnTo>
                            <a:pt x="52" y="20"/>
                          </a:lnTo>
                          <a:lnTo>
                            <a:pt x="52" y="23"/>
                          </a:lnTo>
                          <a:lnTo>
                            <a:pt x="52" y="24"/>
                          </a:lnTo>
                          <a:lnTo>
                            <a:pt x="52" y="25"/>
                          </a:lnTo>
                          <a:lnTo>
                            <a:pt x="51" y="26"/>
                          </a:lnTo>
                          <a:lnTo>
                            <a:pt x="51" y="28"/>
                          </a:lnTo>
                          <a:lnTo>
                            <a:pt x="50" y="31"/>
                          </a:lnTo>
                          <a:lnTo>
                            <a:pt x="49" y="36"/>
                          </a:lnTo>
                          <a:lnTo>
                            <a:pt x="49" y="41"/>
                          </a:lnTo>
                          <a:lnTo>
                            <a:pt x="50" y="48"/>
                          </a:lnTo>
                          <a:lnTo>
                            <a:pt x="52" y="56"/>
                          </a:lnTo>
                          <a:lnTo>
                            <a:pt x="54" y="67"/>
                          </a:lnTo>
                          <a:lnTo>
                            <a:pt x="54" y="71"/>
                          </a:lnTo>
                          <a:lnTo>
                            <a:pt x="54" y="74"/>
                          </a:lnTo>
                          <a:lnTo>
                            <a:pt x="53" y="75"/>
                          </a:lnTo>
                          <a:lnTo>
                            <a:pt x="50" y="75"/>
                          </a:lnTo>
                          <a:lnTo>
                            <a:pt x="48" y="75"/>
                          </a:lnTo>
                          <a:lnTo>
                            <a:pt x="46" y="75"/>
                          </a:lnTo>
                          <a:lnTo>
                            <a:pt x="45" y="77"/>
                          </a:lnTo>
                          <a:lnTo>
                            <a:pt x="45" y="81"/>
                          </a:lnTo>
                          <a:lnTo>
                            <a:pt x="46" y="84"/>
                          </a:lnTo>
                          <a:lnTo>
                            <a:pt x="47" y="86"/>
                          </a:lnTo>
                          <a:lnTo>
                            <a:pt x="49" y="89"/>
                          </a:lnTo>
                          <a:lnTo>
                            <a:pt x="52" y="91"/>
                          </a:lnTo>
                          <a:lnTo>
                            <a:pt x="54" y="94"/>
                          </a:lnTo>
                          <a:lnTo>
                            <a:pt x="56" y="95"/>
                          </a:lnTo>
                          <a:lnTo>
                            <a:pt x="58" y="97"/>
                          </a:lnTo>
                          <a:lnTo>
                            <a:pt x="59" y="99"/>
                          </a:lnTo>
                          <a:lnTo>
                            <a:pt x="59" y="101"/>
                          </a:lnTo>
                          <a:lnTo>
                            <a:pt x="57" y="104"/>
                          </a:lnTo>
                          <a:lnTo>
                            <a:pt x="54" y="106"/>
                          </a:lnTo>
                          <a:lnTo>
                            <a:pt x="52" y="109"/>
                          </a:lnTo>
                          <a:lnTo>
                            <a:pt x="48" y="111"/>
                          </a:lnTo>
                          <a:lnTo>
                            <a:pt x="44" y="113"/>
                          </a:lnTo>
                          <a:lnTo>
                            <a:pt x="42" y="113"/>
                          </a:lnTo>
                          <a:lnTo>
                            <a:pt x="41" y="113"/>
                          </a:lnTo>
                          <a:lnTo>
                            <a:pt x="40" y="113"/>
                          </a:lnTo>
                          <a:lnTo>
                            <a:pt x="38" y="114"/>
                          </a:lnTo>
                          <a:lnTo>
                            <a:pt x="36" y="114"/>
                          </a:lnTo>
                          <a:lnTo>
                            <a:pt x="33" y="115"/>
                          </a:lnTo>
                          <a:lnTo>
                            <a:pt x="30" y="117"/>
                          </a:lnTo>
                          <a:lnTo>
                            <a:pt x="26" y="120"/>
                          </a:lnTo>
                          <a:lnTo>
                            <a:pt x="23" y="124"/>
                          </a:lnTo>
                          <a:lnTo>
                            <a:pt x="20" y="130"/>
                          </a:lnTo>
                          <a:lnTo>
                            <a:pt x="10" y="169"/>
                          </a:lnTo>
                          <a:lnTo>
                            <a:pt x="5" y="199"/>
                          </a:lnTo>
                          <a:lnTo>
                            <a:pt x="5" y="221"/>
                          </a:lnTo>
                          <a:lnTo>
                            <a:pt x="7" y="236"/>
                          </a:lnTo>
                          <a:lnTo>
                            <a:pt x="10" y="247"/>
                          </a:lnTo>
                          <a:lnTo>
                            <a:pt x="12" y="258"/>
                          </a:lnTo>
                          <a:lnTo>
                            <a:pt x="11" y="267"/>
                          </a:lnTo>
                          <a:lnTo>
                            <a:pt x="6" y="280"/>
                          </a:lnTo>
                          <a:lnTo>
                            <a:pt x="2" y="287"/>
                          </a:lnTo>
                          <a:lnTo>
                            <a:pt x="0" y="295"/>
                          </a:lnTo>
                          <a:lnTo>
                            <a:pt x="0" y="301"/>
                          </a:lnTo>
                          <a:lnTo>
                            <a:pt x="0" y="306"/>
                          </a:lnTo>
                          <a:lnTo>
                            <a:pt x="0" y="311"/>
                          </a:lnTo>
                          <a:lnTo>
                            <a:pt x="2" y="316"/>
                          </a:lnTo>
                          <a:lnTo>
                            <a:pt x="4" y="320"/>
                          </a:lnTo>
                          <a:lnTo>
                            <a:pt x="6" y="323"/>
                          </a:lnTo>
                          <a:lnTo>
                            <a:pt x="7" y="331"/>
                          </a:lnTo>
                          <a:lnTo>
                            <a:pt x="8" y="344"/>
                          </a:lnTo>
                          <a:lnTo>
                            <a:pt x="8" y="362"/>
                          </a:lnTo>
                          <a:lnTo>
                            <a:pt x="8" y="381"/>
                          </a:lnTo>
                          <a:lnTo>
                            <a:pt x="7" y="401"/>
                          </a:lnTo>
                          <a:lnTo>
                            <a:pt x="7" y="417"/>
                          </a:lnTo>
                          <a:lnTo>
                            <a:pt x="6" y="429"/>
                          </a:lnTo>
                          <a:lnTo>
                            <a:pt x="6" y="433"/>
                          </a:lnTo>
                          <a:lnTo>
                            <a:pt x="7" y="444"/>
                          </a:lnTo>
                          <a:lnTo>
                            <a:pt x="9" y="452"/>
                          </a:lnTo>
                          <a:lnTo>
                            <a:pt x="11" y="458"/>
                          </a:lnTo>
                          <a:lnTo>
                            <a:pt x="13" y="463"/>
                          </a:lnTo>
                          <a:lnTo>
                            <a:pt x="16" y="465"/>
                          </a:lnTo>
                          <a:lnTo>
                            <a:pt x="17" y="467"/>
                          </a:lnTo>
                          <a:lnTo>
                            <a:pt x="18" y="468"/>
                          </a:lnTo>
                          <a:lnTo>
                            <a:pt x="19" y="471"/>
                          </a:lnTo>
                          <a:lnTo>
                            <a:pt x="20" y="484"/>
                          </a:lnTo>
                          <a:lnTo>
                            <a:pt x="22" y="502"/>
                          </a:lnTo>
                          <a:lnTo>
                            <a:pt x="24" y="522"/>
                          </a:lnTo>
                          <a:lnTo>
                            <a:pt x="26" y="544"/>
                          </a:lnTo>
                          <a:lnTo>
                            <a:pt x="28" y="565"/>
                          </a:lnTo>
                          <a:lnTo>
                            <a:pt x="29" y="583"/>
                          </a:lnTo>
                          <a:lnTo>
                            <a:pt x="30" y="596"/>
                          </a:lnTo>
                          <a:lnTo>
                            <a:pt x="29" y="605"/>
                          </a:lnTo>
                          <a:lnTo>
                            <a:pt x="27" y="617"/>
                          </a:lnTo>
                          <a:lnTo>
                            <a:pt x="23" y="628"/>
                          </a:lnTo>
                          <a:lnTo>
                            <a:pt x="20" y="639"/>
                          </a:lnTo>
                          <a:lnTo>
                            <a:pt x="17" y="648"/>
                          </a:lnTo>
                          <a:lnTo>
                            <a:pt x="14" y="656"/>
                          </a:lnTo>
                          <a:lnTo>
                            <a:pt x="12" y="660"/>
                          </a:lnTo>
                          <a:lnTo>
                            <a:pt x="11" y="662"/>
                          </a:lnTo>
                          <a:lnTo>
                            <a:pt x="9" y="675"/>
                          </a:lnTo>
                          <a:lnTo>
                            <a:pt x="10" y="676"/>
                          </a:lnTo>
                          <a:lnTo>
                            <a:pt x="12" y="676"/>
                          </a:lnTo>
                          <a:lnTo>
                            <a:pt x="16" y="677"/>
                          </a:lnTo>
                          <a:lnTo>
                            <a:pt x="20" y="678"/>
                          </a:lnTo>
                          <a:lnTo>
                            <a:pt x="25" y="679"/>
                          </a:lnTo>
                          <a:lnTo>
                            <a:pt x="31" y="679"/>
                          </a:lnTo>
                          <a:lnTo>
                            <a:pt x="36" y="678"/>
                          </a:lnTo>
                          <a:lnTo>
                            <a:pt x="41" y="675"/>
                          </a:lnTo>
                          <a:lnTo>
                            <a:pt x="46" y="670"/>
                          </a:lnTo>
                          <a:lnTo>
                            <a:pt x="49" y="660"/>
                          </a:lnTo>
                          <a:lnTo>
                            <a:pt x="51" y="649"/>
                          </a:lnTo>
                          <a:lnTo>
                            <a:pt x="52" y="637"/>
                          </a:lnTo>
                          <a:lnTo>
                            <a:pt x="52" y="625"/>
                          </a:lnTo>
                          <a:lnTo>
                            <a:pt x="52" y="615"/>
                          </a:lnTo>
                          <a:lnTo>
                            <a:pt x="52" y="607"/>
                          </a:lnTo>
                          <a:lnTo>
                            <a:pt x="52" y="604"/>
                          </a:lnTo>
                          <a:lnTo>
                            <a:pt x="52" y="603"/>
                          </a:lnTo>
                          <a:lnTo>
                            <a:pt x="53" y="598"/>
                          </a:lnTo>
                          <a:lnTo>
                            <a:pt x="54" y="590"/>
                          </a:lnTo>
                          <a:lnTo>
                            <a:pt x="56" y="581"/>
                          </a:lnTo>
                          <a:lnTo>
                            <a:pt x="59" y="570"/>
                          </a:lnTo>
                          <a:lnTo>
                            <a:pt x="61" y="559"/>
                          </a:lnTo>
                          <a:lnTo>
                            <a:pt x="64" y="547"/>
                          </a:lnTo>
                          <a:lnTo>
                            <a:pt x="66" y="536"/>
                          </a:lnTo>
                          <a:lnTo>
                            <a:pt x="67" y="528"/>
                          </a:lnTo>
                          <a:lnTo>
                            <a:pt x="68" y="519"/>
                          </a:lnTo>
                          <a:lnTo>
                            <a:pt x="69" y="511"/>
                          </a:lnTo>
                          <a:lnTo>
                            <a:pt x="69" y="504"/>
                          </a:lnTo>
                          <a:lnTo>
                            <a:pt x="69" y="498"/>
                          </a:lnTo>
                          <a:lnTo>
                            <a:pt x="69" y="493"/>
                          </a:lnTo>
                          <a:lnTo>
                            <a:pt x="69" y="490"/>
                          </a:lnTo>
                          <a:lnTo>
                            <a:pt x="84" y="490"/>
                          </a:lnTo>
                          <a:lnTo>
                            <a:pt x="84" y="507"/>
                          </a:lnTo>
                          <a:lnTo>
                            <a:pt x="90" y="507"/>
                          </a:lnTo>
                          <a:lnTo>
                            <a:pt x="90" y="508"/>
                          </a:lnTo>
                          <a:lnTo>
                            <a:pt x="105" y="601"/>
                          </a:lnTo>
                          <a:lnTo>
                            <a:pt x="96" y="648"/>
                          </a:lnTo>
                          <a:lnTo>
                            <a:pt x="96" y="649"/>
                          </a:lnTo>
                          <a:lnTo>
                            <a:pt x="96" y="651"/>
                          </a:lnTo>
                          <a:lnTo>
                            <a:pt x="97" y="655"/>
                          </a:lnTo>
                          <a:lnTo>
                            <a:pt x="98" y="659"/>
                          </a:lnTo>
                          <a:lnTo>
                            <a:pt x="99" y="663"/>
                          </a:lnTo>
                          <a:lnTo>
                            <a:pt x="102" y="668"/>
                          </a:lnTo>
                          <a:lnTo>
                            <a:pt x="104" y="672"/>
                          </a:lnTo>
                          <a:lnTo>
                            <a:pt x="108" y="676"/>
                          </a:lnTo>
                          <a:lnTo>
                            <a:pt x="110" y="677"/>
                          </a:lnTo>
                          <a:lnTo>
                            <a:pt x="114" y="677"/>
                          </a:lnTo>
                          <a:lnTo>
                            <a:pt x="119" y="676"/>
                          </a:lnTo>
                          <a:lnTo>
                            <a:pt x="122" y="673"/>
                          </a:lnTo>
                          <a:lnTo>
                            <a:pt x="126" y="671"/>
                          </a:lnTo>
                          <a:lnTo>
                            <a:pt x="128" y="668"/>
                          </a:lnTo>
                          <a:lnTo>
                            <a:pt x="129" y="667"/>
                          </a:lnTo>
                          <a:lnTo>
                            <a:pt x="130" y="666"/>
                          </a:lnTo>
                          <a:lnTo>
                            <a:pt x="134" y="630"/>
                          </a:lnTo>
                          <a:lnTo>
                            <a:pt x="124" y="606"/>
                          </a:lnTo>
                          <a:lnTo>
                            <a:pt x="125" y="604"/>
                          </a:lnTo>
                          <a:lnTo>
                            <a:pt x="126" y="598"/>
                          </a:lnTo>
                          <a:lnTo>
                            <a:pt x="128" y="589"/>
                          </a:lnTo>
                          <a:lnTo>
                            <a:pt x="131" y="578"/>
                          </a:lnTo>
                          <a:lnTo>
                            <a:pt x="134" y="566"/>
                          </a:lnTo>
                          <a:lnTo>
                            <a:pt x="136" y="555"/>
                          </a:lnTo>
                          <a:lnTo>
                            <a:pt x="138" y="545"/>
                          </a:lnTo>
                          <a:lnTo>
                            <a:pt x="138" y="536"/>
                          </a:lnTo>
                          <a:lnTo>
                            <a:pt x="137" y="532"/>
                          </a:lnTo>
                          <a:lnTo>
                            <a:pt x="137" y="529"/>
                          </a:lnTo>
                          <a:lnTo>
                            <a:pt x="137" y="525"/>
                          </a:lnTo>
                          <a:lnTo>
                            <a:pt x="136" y="521"/>
                          </a:lnTo>
                          <a:lnTo>
                            <a:pt x="136" y="517"/>
                          </a:lnTo>
                          <a:lnTo>
                            <a:pt x="135" y="513"/>
                          </a:lnTo>
                          <a:lnTo>
                            <a:pt x="135" y="509"/>
                          </a:lnTo>
                          <a:lnTo>
                            <a:pt x="134" y="507"/>
                          </a:lnTo>
                          <a:lnTo>
                            <a:pt x="218" y="506"/>
                          </a:lnTo>
                          <a:lnTo>
                            <a:pt x="218" y="354"/>
                          </a:lnTo>
                        </a:path>
                      </a:pathLst>
                    </a:custGeom>
                    <a:solidFill>
                      <a:srgbClr val="FF9966"/>
                    </a:solidFill>
                    <a:ln w="9525" cap="rnd">
                      <a:noFill/>
                      <a:round/>
                      <a:headEnd/>
                      <a:tailEnd/>
                    </a:ln>
                  </p:spPr>
                  <p:txBody>
                    <a:bodyPr/>
                    <a:lstStyle/>
                    <a:p>
                      <a:endParaRPr lang="zh-CN" altLang="en-US"/>
                    </a:p>
                  </p:txBody>
                </p:sp>
              </p:grpSp>
            </p:grpSp>
            <p:grpSp>
              <p:nvGrpSpPr>
                <p:cNvPr id="50403" name="Group 59"/>
                <p:cNvGrpSpPr>
                  <a:grpSpLocks/>
                </p:cNvGrpSpPr>
                <p:nvPr/>
              </p:nvGrpSpPr>
              <p:grpSpPr bwMode="auto">
                <a:xfrm>
                  <a:off x="2760" y="1599"/>
                  <a:ext cx="363" cy="318"/>
                  <a:chOff x="3220" y="2370"/>
                  <a:chExt cx="909" cy="1051"/>
                </a:xfrm>
              </p:grpSpPr>
              <p:sp>
                <p:nvSpPr>
                  <p:cNvPr id="50516" name="Freeform 60"/>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0517" name="Freeform 61"/>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0518" name="Freeform 62"/>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0519" name="Freeform 63"/>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0520" name="Freeform 64"/>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0521" name="Freeform 65"/>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0522" name="Freeform 66"/>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0523" name="Freeform 67"/>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0524" name="Freeform 68"/>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0525" name="Freeform 69"/>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0526" name="Freeform 70"/>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0527" name="Freeform 71"/>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0528" name="Freeform 72"/>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0529" name="Freeform 73"/>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0530" name="Freeform 74"/>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531" name="Freeform 75"/>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532" name="Freeform 76"/>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0533" name="Freeform 77"/>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0534" name="Freeform 78"/>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0535" name="Freeform 79"/>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0536" name="Freeform 80"/>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0537" name="Freeform 81"/>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0538" name="Freeform 82"/>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0539" name="Freeform 83"/>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0540" name="Freeform 84"/>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0541" name="Freeform 85"/>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542" name="Freeform 86"/>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543" name="Freeform 87"/>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0544" name="Freeform 88"/>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0545" name="Freeform 89"/>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0546" name="Freeform 90"/>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0547" name="Freeform 91"/>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0548" name="Freeform 92"/>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0549" name="Freeform 93"/>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0550" name="Freeform 94"/>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0551" name="Freeform 95"/>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0552" name="Freeform 96"/>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0553" name="Freeform 97"/>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0554" name="Freeform 98"/>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0555" name="Freeform 99"/>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0556" name="Freeform 100"/>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0557" name="Freeform 101"/>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0558" name="Freeform 102"/>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0559" name="Freeform 103"/>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0560" name="Freeform 104"/>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0561" name="Freeform 105"/>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0562" name="Freeform 106"/>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0563" name="Freeform 107"/>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0564" name="Freeform 108"/>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0565" name="Freeform 109"/>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0566" name="Freeform 110"/>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0567" name="Freeform 111"/>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0568" name="Freeform 112"/>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0569" name="Freeform 113"/>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0570" name="Freeform 114"/>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nvGrpSpPr>
                <p:cNvPr id="50404" name="Group 115"/>
                <p:cNvGrpSpPr>
                  <a:grpSpLocks/>
                </p:cNvGrpSpPr>
                <p:nvPr/>
              </p:nvGrpSpPr>
              <p:grpSpPr bwMode="auto">
                <a:xfrm>
                  <a:off x="3061" y="1616"/>
                  <a:ext cx="363" cy="318"/>
                  <a:chOff x="3220" y="2370"/>
                  <a:chExt cx="909" cy="1051"/>
                </a:xfrm>
              </p:grpSpPr>
              <p:sp>
                <p:nvSpPr>
                  <p:cNvPr id="50461" name="Freeform 116"/>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0462" name="Freeform 117"/>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0463" name="Freeform 118"/>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0464" name="Freeform 119"/>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0465" name="Freeform 120"/>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0466" name="Freeform 121"/>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0467" name="Freeform 122"/>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0468" name="Freeform 123"/>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0469" name="Freeform 124"/>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0470" name="Freeform 125"/>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0471" name="Freeform 126"/>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0472" name="Freeform 127"/>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0473" name="Freeform 128"/>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0474" name="Freeform 129"/>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0475" name="Freeform 130"/>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476" name="Freeform 131"/>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477" name="Freeform 132"/>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0478" name="Freeform 133"/>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0479" name="Freeform 134"/>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0480" name="Freeform 135"/>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0481" name="Freeform 136"/>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0482" name="Freeform 137"/>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0483" name="Freeform 138"/>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0484" name="Freeform 139"/>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0485" name="Freeform 140"/>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0486" name="Freeform 141"/>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487" name="Freeform 142"/>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488" name="Freeform 143"/>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0489" name="Freeform 144"/>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0490" name="Freeform 145"/>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0491" name="Freeform 146"/>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0492" name="Freeform 147"/>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0493" name="Freeform 148"/>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0494" name="Freeform 149"/>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0495" name="Freeform 150"/>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0496" name="Freeform 151"/>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0497" name="Freeform 152"/>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0498" name="Freeform 153"/>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0499" name="Freeform 154"/>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0500" name="Freeform 155"/>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0501" name="Freeform 156"/>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0502" name="Freeform 157"/>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0503" name="Freeform 158"/>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0504" name="Freeform 159"/>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0505" name="Freeform 160"/>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0506" name="Freeform 161"/>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0507" name="Freeform 162"/>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0508" name="Freeform 163"/>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0509" name="Freeform 164"/>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0510" name="Freeform 165"/>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0511" name="Freeform 166"/>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0512" name="Freeform 167"/>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0513" name="Freeform 168"/>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0514" name="Freeform 169"/>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0515" name="Freeform 170"/>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nvGrpSpPr>
                <p:cNvPr id="50405" name="Group 171"/>
                <p:cNvGrpSpPr>
                  <a:grpSpLocks/>
                </p:cNvGrpSpPr>
                <p:nvPr/>
              </p:nvGrpSpPr>
              <p:grpSpPr bwMode="auto">
                <a:xfrm>
                  <a:off x="3334" y="1616"/>
                  <a:ext cx="363" cy="318"/>
                  <a:chOff x="3220" y="2370"/>
                  <a:chExt cx="909" cy="1051"/>
                </a:xfrm>
              </p:grpSpPr>
              <p:sp>
                <p:nvSpPr>
                  <p:cNvPr id="50406" name="Freeform 172"/>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0407" name="Freeform 173"/>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0408" name="Freeform 174"/>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0409" name="Freeform 175"/>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0410" name="Freeform 176"/>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0411" name="Freeform 177"/>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0412" name="Freeform 178"/>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0413" name="Freeform 179"/>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0414" name="Freeform 180"/>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0415" name="Freeform 181"/>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0416" name="Freeform 182"/>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0417" name="Freeform 183"/>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0418" name="Freeform 184"/>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0419" name="Freeform 185"/>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0420" name="Freeform 186"/>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421" name="Freeform 187"/>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422" name="Freeform 188"/>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0423" name="Freeform 189"/>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0424" name="Freeform 190"/>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0425" name="Freeform 191"/>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0426" name="Freeform 192"/>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0427" name="Freeform 193"/>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0428" name="Freeform 194"/>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0429" name="Freeform 195"/>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0430" name="Freeform 196"/>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0431" name="Freeform 197"/>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432" name="Freeform 198"/>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433" name="Freeform 199"/>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0434" name="Freeform 200"/>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0435" name="Freeform 201"/>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0436" name="Freeform 202"/>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0437" name="Freeform 203"/>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0438" name="Freeform 204"/>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0439" name="Freeform 205"/>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0440" name="Freeform 206"/>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0441" name="Freeform 207"/>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0442" name="Freeform 208"/>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0443" name="Freeform 209"/>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0444" name="Freeform 210"/>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0445" name="Freeform 211"/>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0446" name="Freeform 212"/>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0447" name="Freeform 213"/>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0448" name="Freeform 214"/>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0449" name="Freeform 215"/>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0450" name="Freeform 216"/>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0451" name="Freeform 217"/>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0452" name="Freeform 218"/>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0453" name="Freeform 219"/>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0454" name="Freeform 220"/>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0455" name="Freeform 221"/>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0456" name="Freeform 222"/>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0457" name="Freeform 223"/>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0458" name="Freeform 224"/>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0459" name="Freeform 225"/>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0460" name="Freeform 226"/>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grpSp>
        <p:sp>
          <p:nvSpPr>
            <p:cNvPr id="50397" name="TextBox 1262"/>
            <p:cNvSpPr txBox="1">
              <a:spLocks noChangeArrowheads="1"/>
            </p:cNvSpPr>
            <p:nvPr/>
          </p:nvSpPr>
          <p:spPr bwMode="auto">
            <a:xfrm>
              <a:off x="6226986" y="3022901"/>
              <a:ext cx="1098649" cy="366556"/>
            </a:xfrm>
            <a:prstGeom prst="rect">
              <a:avLst/>
            </a:prstGeom>
            <a:noFill/>
            <a:ln w="9525">
              <a:noFill/>
              <a:miter lim="800000"/>
              <a:headEnd/>
              <a:tailEnd/>
            </a:ln>
          </p:spPr>
          <p:txBody>
            <a:bodyPr wrap="none">
              <a:spAutoFit/>
            </a:bodyPr>
            <a:lstStyle/>
            <a:p>
              <a:r>
                <a:rPr lang="en-US" altLang="zh-CN"/>
                <a:t>【</a:t>
              </a:r>
              <a:r>
                <a:rPr lang="zh-CN" altLang="en-US"/>
                <a:t>二期</a:t>
              </a:r>
              <a:r>
                <a:rPr lang="en-US" altLang="zh-CN"/>
                <a:t>】</a:t>
              </a:r>
              <a:endParaRPr lang="zh-CN" altLang="en-US"/>
            </a:p>
          </p:txBody>
        </p:sp>
      </p:grpSp>
      <p:grpSp>
        <p:nvGrpSpPr>
          <p:cNvPr id="25" name="组合 1266"/>
          <p:cNvGrpSpPr>
            <a:grpSpLocks/>
          </p:cNvGrpSpPr>
          <p:nvPr/>
        </p:nvGrpSpPr>
        <p:grpSpPr bwMode="auto">
          <a:xfrm>
            <a:off x="3271838" y="2373313"/>
            <a:ext cx="5260975" cy="1462087"/>
            <a:chOff x="2928927" y="1037472"/>
            <a:chExt cx="5260786" cy="1462834"/>
          </a:xfrm>
        </p:grpSpPr>
        <p:grpSp>
          <p:nvGrpSpPr>
            <p:cNvPr id="50188" name="组合 437"/>
            <p:cNvGrpSpPr>
              <a:grpSpLocks/>
            </p:cNvGrpSpPr>
            <p:nvPr/>
          </p:nvGrpSpPr>
          <p:grpSpPr bwMode="auto">
            <a:xfrm>
              <a:off x="2928927" y="1037472"/>
              <a:ext cx="4267445" cy="1462834"/>
              <a:chOff x="3460750" y="1214422"/>
              <a:chExt cx="3344863" cy="1054100"/>
            </a:xfrm>
          </p:grpSpPr>
          <p:sp>
            <p:nvSpPr>
              <p:cNvPr id="50190" name="Freeform 15"/>
              <p:cNvSpPr>
                <a:spLocks/>
              </p:cNvSpPr>
              <p:nvPr/>
            </p:nvSpPr>
            <p:spPr bwMode="invGray">
              <a:xfrm>
                <a:off x="6191250" y="1214422"/>
                <a:ext cx="612775" cy="1054100"/>
              </a:xfrm>
              <a:custGeom>
                <a:avLst/>
                <a:gdLst>
                  <a:gd name="T0" fmla="*/ 2147483647 w 308"/>
                  <a:gd name="T1" fmla="*/ 2147483647 h 444"/>
                  <a:gd name="T2" fmla="*/ 0 w 308"/>
                  <a:gd name="T3" fmla="*/ 2147483647 h 444"/>
                  <a:gd name="T4" fmla="*/ 0 w 308"/>
                  <a:gd name="T5" fmla="*/ 2147483647 h 444"/>
                  <a:gd name="T6" fmla="*/ 2147483647 w 308"/>
                  <a:gd name="T7" fmla="*/ 0 h 444"/>
                  <a:gd name="T8" fmla="*/ 2147483647 w 308"/>
                  <a:gd name="T9" fmla="*/ 2147483647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solidFill>
                <a:srgbClr val="CC3300"/>
              </a:solidFill>
              <a:ln w="0">
                <a:noFill/>
                <a:round/>
                <a:headEnd/>
                <a:tailEnd/>
              </a:ln>
            </p:spPr>
            <p:txBody>
              <a:bodyPr/>
              <a:lstStyle/>
              <a:p>
                <a:endParaRPr lang="zh-CN" altLang="en-US"/>
              </a:p>
            </p:txBody>
          </p:sp>
          <p:sp>
            <p:nvSpPr>
              <p:cNvPr id="50191" name="Freeform 16"/>
              <p:cNvSpPr>
                <a:spLocks/>
              </p:cNvSpPr>
              <p:nvPr/>
            </p:nvSpPr>
            <p:spPr bwMode="invGray">
              <a:xfrm>
                <a:off x="3460750" y="1235059"/>
                <a:ext cx="3344863" cy="627063"/>
              </a:xfrm>
              <a:custGeom>
                <a:avLst/>
                <a:gdLst>
                  <a:gd name="T0" fmla="*/ 2147483647 w 1786"/>
                  <a:gd name="T1" fmla="*/ 2147483647 h 284"/>
                  <a:gd name="T2" fmla="*/ 0 w 1786"/>
                  <a:gd name="T3" fmla="*/ 2147483647 h 284"/>
                  <a:gd name="T4" fmla="*/ 2147483647 w 1786"/>
                  <a:gd name="T5" fmla="*/ 0 h 284"/>
                  <a:gd name="T6" fmla="*/ 2147483647 w 1786"/>
                  <a:gd name="T7" fmla="*/ 0 h 284"/>
                  <a:gd name="T8" fmla="*/ 2147483647 w 1786"/>
                  <a:gd name="T9" fmla="*/ 2147483647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rgbClr val="FF0000"/>
              </a:solidFill>
              <a:ln w="0">
                <a:noFill/>
                <a:round/>
                <a:headEnd/>
                <a:tailEnd/>
              </a:ln>
            </p:spPr>
            <p:txBody>
              <a:bodyPr/>
              <a:lstStyle/>
              <a:p>
                <a:endParaRPr lang="zh-CN" altLang="en-US"/>
              </a:p>
            </p:txBody>
          </p:sp>
          <p:sp>
            <p:nvSpPr>
              <p:cNvPr id="50192" name="Rectangle 17"/>
              <p:cNvSpPr>
                <a:spLocks noChangeArrowheads="1"/>
              </p:cNvSpPr>
              <p:nvPr/>
            </p:nvSpPr>
            <p:spPr bwMode="gray">
              <a:xfrm>
                <a:off x="3467100" y="1862122"/>
                <a:ext cx="2762250" cy="352425"/>
              </a:xfrm>
              <a:prstGeom prst="rect">
                <a:avLst/>
              </a:prstGeom>
              <a:solidFill>
                <a:srgbClr val="CC3300"/>
              </a:solidFill>
              <a:ln w="9525">
                <a:noFill/>
                <a:miter lim="800000"/>
                <a:headEnd/>
                <a:tailEnd/>
              </a:ln>
            </p:spPr>
            <p:txBody>
              <a:bodyPr wrap="none" anchor="ctr"/>
              <a:lstStyle/>
              <a:p>
                <a:pPr algn="ctr" eaLnBrk="0" hangingPunct="0"/>
                <a:r>
                  <a:rPr lang="zh-CN" altLang="en-US" dirty="0" smtClean="0">
                    <a:solidFill>
                      <a:schemeClr val="bg1"/>
                    </a:solidFill>
                    <a:latin typeface="Verdana" pitchFamily="34" charset="0"/>
                  </a:rPr>
                  <a:t>体系完善，全面推广建设</a:t>
                </a:r>
                <a:endParaRPr lang="zh-CN" altLang="en-US" dirty="0">
                  <a:solidFill>
                    <a:schemeClr val="bg1"/>
                  </a:solidFill>
                  <a:latin typeface="Verdana" pitchFamily="34" charset="0"/>
                </a:endParaRPr>
              </a:p>
            </p:txBody>
          </p:sp>
          <p:grpSp>
            <p:nvGrpSpPr>
              <p:cNvPr id="50193" name="Group 24"/>
              <p:cNvGrpSpPr>
                <a:grpSpLocks/>
              </p:cNvGrpSpPr>
              <p:nvPr/>
            </p:nvGrpSpPr>
            <p:grpSpPr bwMode="auto">
              <a:xfrm>
                <a:off x="4146547" y="1214422"/>
                <a:ext cx="2157414" cy="592138"/>
                <a:chOff x="2338" y="1570"/>
                <a:chExt cx="1359" cy="373"/>
              </a:xfrm>
            </p:grpSpPr>
            <p:grpSp>
              <p:nvGrpSpPr>
                <p:cNvPr id="50194" name="Group 25"/>
                <p:cNvGrpSpPr>
                  <a:grpSpLocks/>
                </p:cNvGrpSpPr>
                <p:nvPr/>
              </p:nvGrpSpPr>
              <p:grpSpPr bwMode="auto">
                <a:xfrm>
                  <a:off x="2338" y="1570"/>
                  <a:ext cx="354" cy="373"/>
                  <a:chOff x="1964" y="2535"/>
                  <a:chExt cx="988" cy="1007"/>
                </a:xfrm>
              </p:grpSpPr>
              <p:grpSp>
                <p:nvGrpSpPr>
                  <p:cNvPr id="50363" name="Group 26"/>
                  <p:cNvGrpSpPr>
                    <a:grpSpLocks/>
                  </p:cNvGrpSpPr>
                  <p:nvPr/>
                </p:nvGrpSpPr>
                <p:grpSpPr bwMode="auto">
                  <a:xfrm>
                    <a:off x="2304" y="3123"/>
                    <a:ext cx="514" cy="419"/>
                    <a:chOff x="2304" y="3123"/>
                    <a:chExt cx="514" cy="419"/>
                  </a:xfrm>
                </p:grpSpPr>
                <p:sp>
                  <p:nvSpPr>
                    <p:cNvPr id="50386" name="Freeform 27"/>
                    <p:cNvSpPr>
                      <a:spLocks/>
                    </p:cNvSpPr>
                    <p:nvPr/>
                  </p:nvSpPr>
                  <p:spPr bwMode="auto">
                    <a:xfrm>
                      <a:off x="2307" y="3132"/>
                      <a:ext cx="511" cy="410"/>
                    </a:xfrm>
                    <a:custGeom>
                      <a:avLst/>
                      <a:gdLst>
                        <a:gd name="T0" fmla="*/ 102 w 511"/>
                        <a:gd name="T1" fmla="*/ 409 h 410"/>
                        <a:gd name="T2" fmla="*/ 146 w 511"/>
                        <a:gd name="T3" fmla="*/ 405 h 410"/>
                        <a:gd name="T4" fmla="*/ 194 w 511"/>
                        <a:gd name="T5" fmla="*/ 393 h 410"/>
                        <a:gd name="T6" fmla="*/ 242 w 511"/>
                        <a:gd name="T7" fmla="*/ 374 h 410"/>
                        <a:gd name="T8" fmla="*/ 291 w 511"/>
                        <a:gd name="T9" fmla="*/ 349 h 410"/>
                        <a:gd name="T10" fmla="*/ 339 w 511"/>
                        <a:gd name="T11" fmla="*/ 320 h 410"/>
                        <a:gd name="T12" fmla="*/ 383 w 511"/>
                        <a:gd name="T13" fmla="*/ 284 h 410"/>
                        <a:gd name="T14" fmla="*/ 424 w 511"/>
                        <a:gd name="T15" fmla="*/ 247 h 410"/>
                        <a:gd name="T16" fmla="*/ 458 w 511"/>
                        <a:gd name="T17" fmla="*/ 204 h 410"/>
                        <a:gd name="T18" fmla="*/ 486 w 511"/>
                        <a:gd name="T19" fmla="*/ 163 h 410"/>
                        <a:gd name="T20" fmla="*/ 503 w 511"/>
                        <a:gd name="T21" fmla="*/ 126 h 410"/>
                        <a:gd name="T22" fmla="*/ 510 w 511"/>
                        <a:gd name="T23" fmla="*/ 90 h 410"/>
                        <a:gd name="T24" fmla="*/ 506 w 511"/>
                        <a:gd name="T25" fmla="*/ 61 h 410"/>
                        <a:gd name="T26" fmla="*/ 496 w 511"/>
                        <a:gd name="T27" fmla="*/ 35 h 410"/>
                        <a:gd name="T28" fmla="*/ 474 w 511"/>
                        <a:gd name="T29" fmla="*/ 17 h 410"/>
                        <a:gd name="T30" fmla="*/ 445 w 511"/>
                        <a:gd name="T31" fmla="*/ 5 h 410"/>
                        <a:gd name="T32" fmla="*/ 407 w 511"/>
                        <a:gd name="T33" fmla="*/ 0 h 410"/>
                        <a:gd name="T34" fmla="*/ 363 w 511"/>
                        <a:gd name="T35" fmla="*/ 5 h 410"/>
                        <a:gd name="T36" fmla="*/ 315 w 511"/>
                        <a:gd name="T37" fmla="*/ 17 h 410"/>
                        <a:gd name="T38" fmla="*/ 266 w 511"/>
                        <a:gd name="T39" fmla="*/ 35 h 410"/>
                        <a:gd name="T40" fmla="*/ 218 w 511"/>
                        <a:gd name="T41" fmla="*/ 61 h 410"/>
                        <a:gd name="T42" fmla="*/ 170 w 511"/>
                        <a:gd name="T43" fmla="*/ 90 h 410"/>
                        <a:gd name="T44" fmla="*/ 126 w 511"/>
                        <a:gd name="T45" fmla="*/ 126 h 410"/>
                        <a:gd name="T46" fmla="*/ 85 w 511"/>
                        <a:gd name="T47" fmla="*/ 163 h 410"/>
                        <a:gd name="T48" fmla="*/ 49 w 511"/>
                        <a:gd name="T49" fmla="*/ 204 h 410"/>
                        <a:gd name="T50" fmla="*/ 23 w 511"/>
                        <a:gd name="T51" fmla="*/ 247 h 410"/>
                        <a:gd name="T52" fmla="*/ 6 w 511"/>
                        <a:gd name="T53" fmla="*/ 284 h 410"/>
                        <a:gd name="T54" fmla="*/ 0 w 511"/>
                        <a:gd name="T55" fmla="*/ 320 h 410"/>
                        <a:gd name="T56" fmla="*/ 1 w 511"/>
                        <a:gd name="T57" fmla="*/ 349 h 410"/>
                        <a:gd name="T58" fmla="*/ 13 w 511"/>
                        <a:gd name="T59" fmla="*/ 374 h 410"/>
                        <a:gd name="T60" fmla="*/ 34 w 511"/>
                        <a:gd name="T61" fmla="*/ 393 h 410"/>
                        <a:gd name="T62" fmla="*/ 64 w 511"/>
                        <a:gd name="T63" fmla="*/ 405 h 410"/>
                        <a:gd name="T64" fmla="*/ 102 w 511"/>
                        <a:gd name="T65" fmla="*/ 409 h 4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1"/>
                        <a:gd name="T100" fmla="*/ 0 h 410"/>
                        <a:gd name="T101" fmla="*/ 511 w 511"/>
                        <a:gd name="T102" fmla="*/ 410 h 4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1" h="410">
                          <a:moveTo>
                            <a:pt x="102" y="409"/>
                          </a:moveTo>
                          <a:lnTo>
                            <a:pt x="146" y="405"/>
                          </a:lnTo>
                          <a:lnTo>
                            <a:pt x="194" y="393"/>
                          </a:lnTo>
                          <a:lnTo>
                            <a:pt x="242" y="374"/>
                          </a:lnTo>
                          <a:lnTo>
                            <a:pt x="291" y="349"/>
                          </a:lnTo>
                          <a:lnTo>
                            <a:pt x="339" y="320"/>
                          </a:lnTo>
                          <a:lnTo>
                            <a:pt x="383" y="284"/>
                          </a:lnTo>
                          <a:lnTo>
                            <a:pt x="424" y="247"/>
                          </a:lnTo>
                          <a:lnTo>
                            <a:pt x="458" y="204"/>
                          </a:lnTo>
                          <a:lnTo>
                            <a:pt x="486" y="163"/>
                          </a:lnTo>
                          <a:lnTo>
                            <a:pt x="503" y="126"/>
                          </a:lnTo>
                          <a:lnTo>
                            <a:pt x="510" y="90"/>
                          </a:lnTo>
                          <a:lnTo>
                            <a:pt x="506" y="61"/>
                          </a:lnTo>
                          <a:lnTo>
                            <a:pt x="496" y="35"/>
                          </a:lnTo>
                          <a:lnTo>
                            <a:pt x="474" y="17"/>
                          </a:lnTo>
                          <a:lnTo>
                            <a:pt x="445" y="5"/>
                          </a:lnTo>
                          <a:lnTo>
                            <a:pt x="407" y="0"/>
                          </a:lnTo>
                          <a:lnTo>
                            <a:pt x="363" y="5"/>
                          </a:lnTo>
                          <a:lnTo>
                            <a:pt x="315" y="17"/>
                          </a:lnTo>
                          <a:lnTo>
                            <a:pt x="266" y="35"/>
                          </a:lnTo>
                          <a:lnTo>
                            <a:pt x="218" y="61"/>
                          </a:lnTo>
                          <a:lnTo>
                            <a:pt x="170" y="90"/>
                          </a:lnTo>
                          <a:lnTo>
                            <a:pt x="126" y="126"/>
                          </a:lnTo>
                          <a:lnTo>
                            <a:pt x="85" y="163"/>
                          </a:lnTo>
                          <a:lnTo>
                            <a:pt x="49" y="204"/>
                          </a:lnTo>
                          <a:lnTo>
                            <a:pt x="23" y="247"/>
                          </a:lnTo>
                          <a:lnTo>
                            <a:pt x="6" y="284"/>
                          </a:lnTo>
                          <a:lnTo>
                            <a:pt x="0" y="320"/>
                          </a:lnTo>
                          <a:lnTo>
                            <a:pt x="1" y="349"/>
                          </a:lnTo>
                          <a:lnTo>
                            <a:pt x="13" y="374"/>
                          </a:lnTo>
                          <a:lnTo>
                            <a:pt x="34" y="393"/>
                          </a:lnTo>
                          <a:lnTo>
                            <a:pt x="64" y="405"/>
                          </a:lnTo>
                          <a:lnTo>
                            <a:pt x="102" y="409"/>
                          </a:lnTo>
                        </a:path>
                      </a:pathLst>
                    </a:custGeom>
                    <a:solidFill>
                      <a:srgbClr val="000000"/>
                    </a:solidFill>
                    <a:ln w="9525" cap="rnd">
                      <a:noFill/>
                      <a:round/>
                      <a:headEnd/>
                      <a:tailEnd/>
                    </a:ln>
                  </p:spPr>
                  <p:txBody>
                    <a:bodyPr/>
                    <a:lstStyle/>
                    <a:p>
                      <a:endParaRPr lang="zh-CN" altLang="en-US"/>
                    </a:p>
                  </p:txBody>
                </p:sp>
                <p:sp>
                  <p:nvSpPr>
                    <p:cNvPr id="50387" name="Freeform 28"/>
                    <p:cNvSpPr>
                      <a:spLocks/>
                    </p:cNvSpPr>
                    <p:nvPr/>
                  </p:nvSpPr>
                  <p:spPr bwMode="auto">
                    <a:xfrm>
                      <a:off x="2304" y="3123"/>
                      <a:ext cx="502" cy="402"/>
                    </a:xfrm>
                    <a:custGeom>
                      <a:avLst/>
                      <a:gdLst>
                        <a:gd name="T0" fmla="*/ 100 w 502"/>
                        <a:gd name="T1" fmla="*/ 401 h 402"/>
                        <a:gd name="T2" fmla="*/ 144 w 502"/>
                        <a:gd name="T3" fmla="*/ 397 h 402"/>
                        <a:gd name="T4" fmla="*/ 190 w 502"/>
                        <a:gd name="T5" fmla="*/ 385 h 402"/>
                        <a:gd name="T6" fmla="*/ 238 w 502"/>
                        <a:gd name="T7" fmla="*/ 367 h 402"/>
                        <a:gd name="T8" fmla="*/ 286 w 502"/>
                        <a:gd name="T9" fmla="*/ 341 h 402"/>
                        <a:gd name="T10" fmla="*/ 334 w 502"/>
                        <a:gd name="T11" fmla="*/ 312 h 402"/>
                        <a:gd name="T12" fmla="*/ 378 w 502"/>
                        <a:gd name="T13" fmla="*/ 278 h 402"/>
                        <a:gd name="T14" fmla="*/ 417 w 502"/>
                        <a:gd name="T15" fmla="*/ 241 h 402"/>
                        <a:gd name="T16" fmla="*/ 451 w 502"/>
                        <a:gd name="T17" fmla="*/ 200 h 402"/>
                        <a:gd name="T18" fmla="*/ 477 w 502"/>
                        <a:gd name="T19" fmla="*/ 159 h 402"/>
                        <a:gd name="T20" fmla="*/ 494 w 502"/>
                        <a:gd name="T21" fmla="*/ 122 h 402"/>
                        <a:gd name="T22" fmla="*/ 501 w 502"/>
                        <a:gd name="T23" fmla="*/ 88 h 402"/>
                        <a:gd name="T24" fmla="*/ 499 w 502"/>
                        <a:gd name="T25" fmla="*/ 59 h 402"/>
                        <a:gd name="T26" fmla="*/ 487 w 502"/>
                        <a:gd name="T27" fmla="*/ 33 h 402"/>
                        <a:gd name="T28" fmla="*/ 466 w 502"/>
                        <a:gd name="T29" fmla="*/ 15 h 402"/>
                        <a:gd name="T30" fmla="*/ 437 w 502"/>
                        <a:gd name="T31" fmla="*/ 5 h 402"/>
                        <a:gd name="T32" fmla="*/ 400 w 502"/>
                        <a:gd name="T33" fmla="*/ 0 h 402"/>
                        <a:gd name="T34" fmla="*/ 356 w 502"/>
                        <a:gd name="T35" fmla="*/ 5 h 402"/>
                        <a:gd name="T36" fmla="*/ 310 w 502"/>
                        <a:gd name="T37" fmla="*/ 15 h 402"/>
                        <a:gd name="T38" fmla="*/ 262 w 502"/>
                        <a:gd name="T39" fmla="*/ 33 h 402"/>
                        <a:gd name="T40" fmla="*/ 214 w 502"/>
                        <a:gd name="T41" fmla="*/ 59 h 402"/>
                        <a:gd name="T42" fmla="*/ 168 w 502"/>
                        <a:gd name="T43" fmla="*/ 88 h 402"/>
                        <a:gd name="T44" fmla="*/ 124 w 502"/>
                        <a:gd name="T45" fmla="*/ 122 h 402"/>
                        <a:gd name="T46" fmla="*/ 83 w 502"/>
                        <a:gd name="T47" fmla="*/ 159 h 402"/>
                        <a:gd name="T48" fmla="*/ 49 w 502"/>
                        <a:gd name="T49" fmla="*/ 200 h 402"/>
                        <a:gd name="T50" fmla="*/ 23 w 502"/>
                        <a:gd name="T51" fmla="*/ 241 h 402"/>
                        <a:gd name="T52" fmla="*/ 6 w 502"/>
                        <a:gd name="T53" fmla="*/ 278 h 402"/>
                        <a:gd name="T54" fmla="*/ 0 w 502"/>
                        <a:gd name="T55" fmla="*/ 312 h 402"/>
                        <a:gd name="T56" fmla="*/ 3 w 502"/>
                        <a:gd name="T57" fmla="*/ 341 h 402"/>
                        <a:gd name="T58" fmla="*/ 15 w 502"/>
                        <a:gd name="T59" fmla="*/ 367 h 402"/>
                        <a:gd name="T60" fmla="*/ 34 w 502"/>
                        <a:gd name="T61" fmla="*/ 385 h 402"/>
                        <a:gd name="T62" fmla="*/ 63 w 502"/>
                        <a:gd name="T63" fmla="*/ 397 h 402"/>
                        <a:gd name="T64" fmla="*/ 100 w 502"/>
                        <a:gd name="T65" fmla="*/ 401 h 4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2"/>
                        <a:gd name="T100" fmla="*/ 0 h 402"/>
                        <a:gd name="T101" fmla="*/ 502 w 502"/>
                        <a:gd name="T102" fmla="*/ 402 h 4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2" h="402">
                          <a:moveTo>
                            <a:pt x="100" y="401"/>
                          </a:moveTo>
                          <a:lnTo>
                            <a:pt x="144" y="397"/>
                          </a:lnTo>
                          <a:lnTo>
                            <a:pt x="190" y="385"/>
                          </a:lnTo>
                          <a:lnTo>
                            <a:pt x="238" y="367"/>
                          </a:lnTo>
                          <a:lnTo>
                            <a:pt x="286" y="341"/>
                          </a:lnTo>
                          <a:lnTo>
                            <a:pt x="334" y="312"/>
                          </a:lnTo>
                          <a:lnTo>
                            <a:pt x="378" y="278"/>
                          </a:lnTo>
                          <a:lnTo>
                            <a:pt x="417" y="241"/>
                          </a:lnTo>
                          <a:lnTo>
                            <a:pt x="451" y="200"/>
                          </a:lnTo>
                          <a:lnTo>
                            <a:pt x="477" y="159"/>
                          </a:lnTo>
                          <a:lnTo>
                            <a:pt x="494" y="122"/>
                          </a:lnTo>
                          <a:lnTo>
                            <a:pt x="501" y="88"/>
                          </a:lnTo>
                          <a:lnTo>
                            <a:pt x="499" y="59"/>
                          </a:lnTo>
                          <a:lnTo>
                            <a:pt x="487" y="33"/>
                          </a:lnTo>
                          <a:lnTo>
                            <a:pt x="466" y="15"/>
                          </a:lnTo>
                          <a:lnTo>
                            <a:pt x="437" y="5"/>
                          </a:lnTo>
                          <a:lnTo>
                            <a:pt x="400" y="0"/>
                          </a:lnTo>
                          <a:lnTo>
                            <a:pt x="356" y="5"/>
                          </a:lnTo>
                          <a:lnTo>
                            <a:pt x="310" y="15"/>
                          </a:lnTo>
                          <a:lnTo>
                            <a:pt x="262" y="33"/>
                          </a:lnTo>
                          <a:lnTo>
                            <a:pt x="214" y="59"/>
                          </a:lnTo>
                          <a:lnTo>
                            <a:pt x="168" y="88"/>
                          </a:lnTo>
                          <a:lnTo>
                            <a:pt x="124" y="122"/>
                          </a:lnTo>
                          <a:lnTo>
                            <a:pt x="83" y="159"/>
                          </a:lnTo>
                          <a:lnTo>
                            <a:pt x="49" y="200"/>
                          </a:lnTo>
                          <a:lnTo>
                            <a:pt x="23" y="241"/>
                          </a:lnTo>
                          <a:lnTo>
                            <a:pt x="6" y="278"/>
                          </a:lnTo>
                          <a:lnTo>
                            <a:pt x="0" y="312"/>
                          </a:lnTo>
                          <a:lnTo>
                            <a:pt x="3" y="341"/>
                          </a:lnTo>
                          <a:lnTo>
                            <a:pt x="15" y="367"/>
                          </a:lnTo>
                          <a:lnTo>
                            <a:pt x="34" y="385"/>
                          </a:lnTo>
                          <a:lnTo>
                            <a:pt x="63" y="397"/>
                          </a:lnTo>
                          <a:lnTo>
                            <a:pt x="100" y="401"/>
                          </a:lnTo>
                        </a:path>
                      </a:pathLst>
                    </a:custGeom>
                    <a:solidFill>
                      <a:srgbClr val="DDDDDD"/>
                    </a:solidFill>
                    <a:ln w="9525" cap="rnd">
                      <a:noFill/>
                      <a:round/>
                      <a:headEnd/>
                      <a:tailEnd/>
                    </a:ln>
                  </p:spPr>
                  <p:txBody>
                    <a:bodyPr/>
                    <a:lstStyle/>
                    <a:p>
                      <a:endParaRPr lang="zh-CN" altLang="en-US"/>
                    </a:p>
                  </p:txBody>
                </p:sp>
                <p:sp>
                  <p:nvSpPr>
                    <p:cNvPr id="50388" name="Freeform 29"/>
                    <p:cNvSpPr>
                      <a:spLocks/>
                    </p:cNvSpPr>
                    <p:nvPr/>
                  </p:nvSpPr>
                  <p:spPr bwMode="auto">
                    <a:xfrm>
                      <a:off x="2307" y="3324"/>
                      <a:ext cx="248" cy="153"/>
                    </a:xfrm>
                    <a:custGeom>
                      <a:avLst/>
                      <a:gdLst>
                        <a:gd name="T0" fmla="*/ 5 w 248"/>
                        <a:gd name="T1" fmla="*/ 152 h 153"/>
                        <a:gd name="T2" fmla="*/ 247 w 248"/>
                        <a:gd name="T3" fmla="*/ 0 h 153"/>
                        <a:gd name="T4" fmla="*/ 0 w 248"/>
                        <a:gd name="T5" fmla="*/ 138 h 153"/>
                        <a:gd name="T6" fmla="*/ 1 w 248"/>
                        <a:gd name="T7" fmla="*/ 140 h 153"/>
                        <a:gd name="T8" fmla="*/ 1 w 248"/>
                        <a:gd name="T9" fmla="*/ 141 h 153"/>
                        <a:gd name="T10" fmla="*/ 1 w 248"/>
                        <a:gd name="T11" fmla="*/ 143 h 153"/>
                        <a:gd name="T12" fmla="*/ 1 w 248"/>
                        <a:gd name="T13" fmla="*/ 145 h 153"/>
                        <a:gd name="T14" fmla="*/ 3 w 248"/>
                        <a:gd name="T15" fmla="*/ 146 h 153"/>
                        <a:gd name="T16" fmla="*/ 3 w 248"/>
                        <a:gd name="T17" fmla="*/ 148 h 153"/>
                        <a:gd name="T18" fmla="*/ 5 w 248"/>
                        <a:gd name="T19" fmla="*/ 150 h 153"/>
                        <a:gd name="T20" fmla="*/ 5 w 248"/>
                        <a:gd name="T21" fmla="*/ 152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8"/>
                        <a:gd name="T34" fmla="*/ 0 h 153"/>
                        <a:gd name="T35" fmla="*/ 248 w 248"/>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8" h="153">
                          <a:moveTo>
                            <a:pt x="5" y="152"/>
                          </a:moveTo>
                          <a:lnTo>
                            <a:pt x="247" y="0"/>
                          </a:lnTo>
                          <a:lnTo>
                            <a:pt x="0" y="138"/>
                          </a:lnTo>
                          <a:lnTo>
                            <a:pt x="1" y="140"/>
                          </a:lnTo>
                          <a:lnTo>
                            <a:pt x="1" y="141"/>
                          </a:lnTo>
                          <a:lnTo>
                            <a:pt x="1" y="143"/>
                          </a:lnTo>
                          <a:lnTo>
                            <a:pt x="1" y="145"/>
                          </a:lnTo>
                          <a:lnTo>
                            <a:pt x="3" y="146"/>
                          </a:lnTo>
                          <a:lnTo>
                            <a:pt x="3" y="148"/>
                          </a:lnTo>
                          <a:lnTo>
                            <a:pt x="5" y="150"/>
                          </a:lnTo>
                          <a:lnTo>
                            <a:pt x="5" y="152"/>
                          </a:lnTo>
                        </a:path>
                      </a:pathLst>
                    </a:custGeom>
                    <a:solidFill>
                      <a:srgbClr val="CC99FF"/>
                    </a:solidFill>
                    <a:ln w="9525" cap="rnd">
                      <a:noFill/>
                      <a:round/>
                      <a:headEnd/>
                      <a:tailEnd/>
                    </a:ln>
                  </p:spPr>
                  <p:txBody>
                    <a:bodyPr/>
                    <a:lstStyle/>
                    <a:p>
                      <a:endParaRPr lang="zh-CN" altLang="en-US"/>
                    </a:p>
                  </p:txBody>
                </p:sp>
                <p:sp>
                  <p:nvSpPr>
                    <p:cNvPr id="50389" name="Freeform 30"/>
                    <p:cNvSpPr>
                      <a:spLocks/>
                    </p:cNvSpPr>
                    <p:nvPr/>
                  </p:nvSpPr>
                  <p:spPr bwMode="auto">
                    <a:xfrm>
                      <a:off x="2396" y="3129"/>
                      <a:ext cx="247" cy="196"/>
                    </a:xfrm>
                    <a:custGeom>
                      <a:avLst/>
                      <a:gdLst>
                        <a:gd name="T0" fmla="*/ 0 w 247"/>
                        <a:gd name="T1" fmla="*/ 143 h 196"/>
                        <a:gd name="T2" fmla="*/ 158 w 247"/>
                        <a:gd name="T3" fmla="*/ 195 h 196"/>
                        <a:gd name="T4" fmla="*/ 246 w 247"/>
                        <a:gd name="T5" fmla="*/ 0 h 196"/>
                        <a:gd name="T6" fmla="*/ 215 w 247"/>
                        <a:gd name="T7" fmla="*/ 10 h 196"/>
                        <a:gd name="T8" fmla="*/ 182 w 247"/>
                        <a:gd name="T9" fmla="*/ 22 h 196"/>
                        <a:gd name="T10" fmla="*/ 149 w 247"/>
                        <a:gd name="T11" fmla="*/ 35 h 196"/>
                        <a:gd name="T12" fmla="*/ 116 w 247"/>
                        <a:gd name="T13" fmla="*/ 54 h 196"/>
                        <a:gd name="T14" fmla="*/ 86 w 247"/>
                        <a:gd name="T15" fmla="*/ 73 h 196"/>
                        <a:gd name="T16" fmla="*/ 55 w 247"/>
                        <a:gd name="T17" fmla="*/ 95 h 196"/>
                        <a:gd name="T18" fmla="*/ 25 w 247"/>
                        <a:gd name="T19" fmla="*/ 119 h 196"/>
                        <a:gd name="T20" fmla="*/ 0 w 247"/>
                        <a:gd name="T21" fmla="*/ 143 h 1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7"/>
                        <a:gd name="T34" fmla="*/ 0 h 196"/>
                        <a:gd name="T35" fmla="*/ 247 w 247"/>
                        <a:gd name="T36" fmla="*/ 196 h 1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7" h="196">
                          <a:moveTo>
                            <a:pt x="0" y="143"/>
                          </a:moveTo>
                          <a:lnTo>
                            <a:pt x="158" y="195"/>
                          </a:lnTo>
                          <a:lnTo>
                            <a:pt x="246" y="0"/>
                          </a:lnTo>
                          <a:lnTo>
                            <a:pt x="215" y="10"/>
                          </a:lnTo>
                          <a:lnTo>
                            <a:pt x="182" y="22"/>
                          </a:lnTo>
                          <a:lnTo>
                            <a:pt x="149" y="35"/>
                          </a:lnTo>
                          <a:lnTo>
                            <a:pt x="116" y="54"/>
                          </a:lnTo>
                          <a:lnTo>
                            <a:pt x="86" y="73"/>
                          </a:lnTo>
                          <a:lnTo>
                            <a:pt x="55" y="95"/>
                          </a:lnTo>
                          <a:lnTo>
                            <a:pt x="25" y="119"/>
                          </a:lnTo>
                          <a:lnTo>
                            <a:pt x="0" y="143"/>
                          </a:lnTo>
                        </a:path>
                      </a:pathLst>
                    </a:custGeom>
                    <a:solidFill>
                      <a:srgbClr val="CC99FF"/>
                    </a:solidFill>
                    <a:ln w="9525" cap="rnd">
                      <a:noFill/>
                      <a:round/>
                      <a:headEnd/>
                      <a:tailEnd/>
                    </a:ln>
                  </p:spPr>
                  <p:txBody>
                    <a:bodyPr/>
                    <a:lstStyle/>
                    <a:p>
                      <a:endParaRPr lang="zh-CN" altLang="en-US"/>
                    </a:p>
                  </p:txBody>
                </p:sp>
                <p:sp>
                  <p:nvSpPr>
                    <p:cNvPr id="50390" name="Freeform 31"/>
                    <p:cNvSpPr>
                      <a:spLocks/>
                    </p:cNvSpPr>
                    <p:nvPr/>
                  </p:nvSpPr>
                  <p:spPr bwMode="auto">
                    <a:xfrm>
                      <a:off x="2554" y="3172"/>
                      <a:ext cx="252" cy="153"/>
                    </a:xfrm>
                    <a:custGeom>
                      <a:avLst/>
                      <a:gdLst>
                        <a:gd name="T0" fmla="*/ 245 w 252"/>
                        <a:gd name="T1" fmla="*/ 0 h 153"/>
                        <a:gd name="T2" fmla="*/ 0 w 252"/>
                        <a:gd name="T3" fmla="*/ 152 h 153"/>
                        <a:gd name="T4" fmla="*/ 251 w 252"/>
                        <a:gd name="T5" fmla="*/ 42 h 153"/>
                        <a:gd name="T6" fmla="*/ 251 w 252"/>
                        <a:gd name="T7" fmla="*/ 37 h 153"/>
                        <a:gd name="T8" fmla="*/ 251 w 252"/>
                        <a:gd name="T9" fmla="*/ 30 h 153"/>
                        <a:gd name="T10" fmla="*/ 251 w 252"/>
                        <a:gd name="T11" fmla="*/ 25 h 153"/>
                        <a:gd name="T12" fmla="*/ 251 w 252"/>
                        <a:gd name="T13" fmla="*/ 20 h 153"/>
                        <a:gd name="T14" fmla="*/ 249 w 252"/>
                        <a:gd name="T15" fmla="*/ 15 h 153"/>
                        <a:gd name="T16" fmla="*/ 249 w 252"/>
                        <a:gd name="T17" fmla="*/ 10 h 153"/>
                        <a:gd name="T18" fmla="*/ 247 w 252"/>
                        <a:gd name="T19" fmla="*/ 5 h 153"/>
                        <a:gd name="T20" fmla="*/ 245 w 252"/>
                        <a:gd name="T21" fmla="*/ 0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2"/>
                        <a:gd name="T34" fmla="*/ 0 h 153"/>
                        <a:gd name="T35" fmla="*/ 252 w 252"/>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2" h="153">
                          <a:moveTo>
                            <a:pt x="245" y="0"/>
                          </a:moveTo>
                          <a:lnTo>
                            <a:pt x="0" y="152"/>
                          </a:lnTo>
                          <a:lnTo>
                            <a:pt x="251" y="42"/>
                          </a:lnTo>
                          <a:lnTo>
                            <a:pt x="251" y="37"/>
                          </a:lnTo>
                          <a:lnTo>
                            <a:pt x="251" y="30"/>
                          </a:lnTo>
                          <a:lnTo>
                            <a:pt x="251" y="25"/>
                          </a:lnTo>
                          <a:lnTo>
                            <a:pt x="251" y="20"/>
                          </a:lnTo>
                          <a:lnTo>
                            <a:pt x="249" y="15"/>
                          </a:lnTo>
                          <a:lnTo>
                            <a:pt x="249" y="10"/>
                          </a:lnTo>
                          <a:lnTo>
                            <a:pt x="247" y="5"/>
                          </a:lnTo>
                          <a:lnTo>
                            <a:pt x="245" y="0"/>
                          </a:lnTo>
                        </a:path>
                      </a:pathLst>
                    </a:custGeom>
                    <a:solidFill>
                      <a:srgbClr val="FFFFCC"/>
                    </a:solidFill>
                    <a:ln w="9525" cap="rnd">
                      <a:noFill/>
                      <a:round/>
                      <a:headEnd/>
                      <a:tailEnd/>
                    </a:ln>
                  </p:spPr>
                  <p:txBody>
                    <a:bodyPr/>
                    <a:lstStyle/>
                    <a:p>
                      <a:endParaRPr lang="zh-CN" altLang="en-US"/>
                    </a:p>
                  </p:txBody>
                </p:sp>
                <p:sp>
                  <p:nvSpPr>
                    <p:cNvPr id="50391" name="Freeform 32"/>
                    <p:cNvSpPr>
                      <a:spLocks/>
                    </p:cNvSpPr>
                    <p:nvPr/>
                  </p:nvSpPr>
                  <p:spPr bwMode="auto">
                    <a:xfrm>
                      <a:off x="2510" y="3171"/>
                      <a:ext cx="45" cy="154"/>
                    </a:xfrm>
                    <a:custGeom>
                      <a:avLst/>
                      <a:gdLst>
                        <a:gd name="T0" fmla="*/ 0 w 45"/>
                        <a:gd name="T1" fmla="*/ 15 h 154"/>
                        <a:gd name="T2" fmla="*/ 44 w 45"/>
                        <a:gd name="T3" fmla="*/ 153 h 154"/>
                        <a:gd name="T4" fmla="*/ 28 w 45"/>
                        <a:gd name="T5" fmla="*/ 0 h 154"/>
                        <a:gd name="T6" fmla="*/ 24 w 45"/>
                        <a:gd name="T7" fmla="*/ 1 h 154"/>
                        <a:gd name="T8" fmla="*/ 21 w 45"/>
                        <a:gd name="T9" fmla="*/ 3 h 154"/>
                        <a:gd name="T10" fmla="*/ 17 w 45"/>
                        <a:gd name="T11" fmla="*/ 5 h 154"/>
                        <a:gd name="T12" fmla="*/ 14 w 45"/>
                        <a:gd name="T13" fmla="*/ 6 h 154"/>
                        <a:gd name="T14" fmla="*/ 10 w 45"/>
                        <a:gd name="T15" fmla="*/ 8 h 154"/>
                        <a:gd name="T16" fmla="*/ 7 w 45"/>
                        <a:gd name="T17" fmla="*/ 10 h 154"/>
                        <a:gd name="T18" fmla="*/ 3 w 45"/>
                        <a:gd name="T19" fmla="*/ 11 h 154"/>
                        <a:gd name="T20" fmla="*/ 0 w 45"/>
                        <a:gd name="T21" fmla="*/ 15 h 1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
                        <a:gd name="T34" fmla="*/ 0 h 154"/>
                        <a:gd name="T35" fmla="*/ 45 w 45"/>
                        <a:gd name="T36" fmla="*/ 154 h 1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 h="154">
                          <a:moveTo>
                            <a:pt x="0" y="15"/>
                          </a:moveTo>
                          <a:lnTo>
                            <a:pt x="44" y="153"/>
                          </a:lnTo>
                          <a:lnTo>
                            <a:pt x="28" y="0"/>
                          </a:lnTo>
                          <a:lnTo>
                            <a:pt x="24" y="1"/>
                          </a:lnTo>
                          <a:lnTo>
                            <a:pt x="21" y="3"/>
                          </a:lnTo>
                          <a:lnTo>
                            <a:pt x="17" y="5"/>
                          </a:lnTo>
                          <a:lnTo>
                            <a:pt x="14" y="6"/>
                          </a:lnTo>
                          <a:lnTo>
                            <a:pt x="10" y="8"/>
                          </a:lnTo>
                          <a:lnTo>
                            <a:pt x="7" y="10"/>
                          </a:lnTo>
                          <a:lnTo>
                            <a:pt x="3" y="11"/>
                          </a:lnTo>
                          <a:lnTo>
                            <a:pt x="0" y="15"/>
                          </a:lnTo>
                        </a:path>
                      </a:pathLst>
                    </a:custGeom>
                    <a:solidFill>
                      <a:srgbClr val="E5E5E5"/>
                    </a:solidFill>
                    <a:ln w="9525" cap="rnd">
                      <a:noFill/>
                      <a:round/>
                      <a:headEnd/>
                      <a:tailEnd/>
                    </a:ln>
                  </p:spPr>
                  <p:txBody>
                    <a:bodyPr/>
                    <a:lstStyle/>
                    <a:p>
                      <a:endParaRPr lang="zh-CN" altLang="en-US"/>
                    </a:p>
                  </p:txBody>
                </p:sp>
                <p:sp>
                  <p:nvSpPr>
                    <p:cNvPr id="50392" name="Freeform 33"/>
                    <p:cNvSpPr>
                      <a:spLocks/>
                    </p:cNvSpPr>
                    <p:nvPr/>
                  </p:nvSpPr>
                  <p:spPr bwMode="auto">
                    <a:xfrm>
                      <a:off x="2306" y="3324"/>
                      <a:ext cx="249" cy="108"/>
                    </a:xfrm>
                    <a:custGeom>
                      <a:avLst/>
                      <a:gdLst>
                        <a:gd name="T0" fmla="*/ 248 w 249"/>
                        <a:gd name="T1" fmla="*/ 0 h 108"/>
                        <a:gd name="T2" fmla="*/ 11 w 249"/>
                        <a:gd name="T3" fmla="*/ 64 h 108"/>
                        <a:gd name="T4" fmla="*/ 8 w 249"/>
                        <a:gd name="T5" fmla="*/ 69 h 108"/>
                        <a:gd name="T6" fmla="*/ 6 w 249"/>
                        <a:gd name="T7" fmla="*/ 76 h 108"/>
                        <a:gd name="T8" fmla="*/ 5 w 249"/>
                        <a:gd name="T9" fmla="*/ 81 h 108"/>
                        <a:gd name="T10" fmla="*/ 5 w 249"/>
                        <a:gd name="T11" fmla="*/ 86 h 108"/>
                        <a:gd name="T12" fmla="*/ 3 w 249"/>
                        <a:gd name="T13" fmla="*/ 91 h 108"/>
                        <a:gd name="T14" fmla="*/ 1 w 249"/>
                        <a:gd name="T15" fmla="*/ 96 h 108"/>
                        <a:gd name="T16" fmla="*/ 1 w 249"/>
                        <a:gd name="T17" fmla="*/ 101 h 108"/>
                        <a:gd name="T18" fmla="*/ 0 w 249"/>
                        <a:gd name="T19" fmla="*/ 107 h 108"/>
                        <a:gd name="T20" fmla="*/ 248 w 249"/>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9"/>
                        <a:gd name="T34" fmla="*/ 0 h 108"/>
                        <a:gd name="T35" fmla="*/ 249 w 249"/>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9" h="108">
                          <a:moveTo>
                            <a:pt x="248" y="0"/>
                          </a:moveTo>
                          <a:lnTo>
                            <a:pt x="11" y="64"/>
                          </a:lnTo>
                          <a:lnTo>
                            <a:pt x="8" y="69"/>
                          </a:lnTo>
                          <a:lnTo>
                            <a:pt x="6" y="76"/>
                          </a:lnTo>
                          <a:lnTo>
                            <a:pt x="5" y="81"/>
                          </a:lnTo>
                          <a:lnTo>
                            <a:pt x="5" y="86"/>
                          </a:lnTo>
                          <a:lnTo>
                            <a:pt x="3" y="91"/>
                          </a:lnTo>
                          <a:lnTo>
                            <a:pt x="1" y="96"/>
                          </a:lnTo>
                          <a:lnTo>
                            <a:pt x="1" y="101"/>
                          </a:lnTo>
                          <a:lnTo>
                            <a:pt x="0" y="107"/>
                          </a:lnTo>
                          <a:lnTo>
                            <a:pt x="248" y="0"/>
                          </a:lnTo>
                        </a:path>
                      </a:pathLst>
                    </a:custGeom>
                    <a:solidFill>
                      <a:srgbClr val="FFFFCC"/>
                    </a:solidFill>
                    <a:ln w="9525" cap="rnd">
                      <a:noFill/>
                      <a:round/>
                      <a:headEnd/>
                      <a:tailEnd/>
                    </a:ln>
                  </p:spPr>
                  <p:txBody>
                    <a:bodyPr/>
                    <a:lstStyle/>
                    <a:p>
                      <a:endParaRPr lang="zh-CN" altLang="en-US"/>
                    </a:p>
                  </p:txBody>
                </p:sp>
                <p:sp>
                  <p:nvSpPr>
                    <p:cNvPr id="50393" name="Freeform 34"/>
                    <p:cNvSpPr>
                      <a:spLocks/>
                    </p:cNvSpPr>
                    <p:nvPr/>
                  </p:nvSpPr>
                  <p:spPr bwMode="auto">
                    <a:xfrm>
                      <a:off x="2543" y="3324"/>
                      <a:ext cx="129" cy="167"/>
                    </a:xfrm>
                    <a:custGeom>
                      <a:avLst/>
                      <a:gdLst>
                        <a:gd name="T0" fmla="*/ 128 w 129"/>
                        <a:gd name="T1" fmla="*/ 87 h 167"/>
                        <a:gd name="T2" fmla="*/ 11 w 129"/>
                        <a:gd name="T3" fmla="*/ 0 h 167"/>
                        <a:gd name="T4" fmla="*/ 0 w 129"/>
                        <a:gd name="T5" fmla="*/ 166 h 167"/>
                        <a:gd name="T6" fmla="*/ 17 w 129"/>
                        <a:gd name="T7" fmla="*/ 159 h 167"/>
                        <a:gd name="T8" fmla="*/ 32 w 129"/>
                        <a:gd name="T9" fmla="*/ 150 h 167"/>
                        <a:gd name="T10" fmla="*/ 49 w 129"/>
                        <a:gd name="T11" fmla="*/ 142 h 167"/>
                        <a:gd name="T12" fmla="*/ 64 w 129"/>
                        <a:gd name="T13" fmla="*/ 131 h 167"/>
                        <a:gd name="T14" fmla="*/ 81 w 129"/>
                        <a:gd name="T15" fmla="*/ 121 h 167"/>
                        <a:gd name="T16" fmla="*/ 97 w 129"/>
                        <a:gd name="T17" fmla="*/ 111 h 167"/>
                        <a:gd name="T18" fmla="*/ 112 w 129"/>
                        <a:gd name="T19" fmla="*/ 99 h 167"/>
                        <a:gd name="T20" fmla="*/ 128 w 129"/>
                        <a:gd name="T21" fmla="*/ 87 h 1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
                        <a:gd name="T34" fmla="*/ 0 h 167"/>
                        <a:gd name="T35" fmla="*/ 129 w 129"/>
                        <a:gd name="T36" fmla="*/ 167 h 1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 h="167">
                          <a:moveTo>
                            <a:pt x="128" y="87"/>
                          </a:moveTo>
                          <a:lnTo>
                            <a:pt x="11" y="0"/>
                          </a:lnTo>
                          <a:lnTo>
                            <a:pt x="0" y="166"/>
                          </a:lnTo>
                          <a:lnTo>
                            <a:pt x="17" y="159"/>
                          </a:lnTo>
                          <a:lnTo>
                            <a:pt x="32" y="150"/>
                          </a:lnTo>
                          <a:lnTo>
                            <a:pt x="49" y="142"/>
                          </a:lnTo>
                          <a:lnTo>
                            <a:pt x="64" y="131"/>
                          </a:lnTo>
                          <a:lnTo>
                            <a:pt x="81" y="121"/>
                          </a:lnTo>
                          <a:lnTo>
                            <a:pt x="97" y="111"/>
                          </a:lnTo>
                          <a:lnTo>
                            <a:pt x="112" y="99"/>
                          </a:lnTo>
                          <a:lnTo>
                            <a:pt x="128" y="87"/>
                          </a:lnTo>
                        </a:path>
                      </a:pathLst>
                    </a:custGeom>
                    <a:solidFill>
                      <a:srgbClr val="CC99FF"/>
                    </a:solidFill>
                    <a:ln w="9525" cap="rnd">
                      <a:noFill/>
                      <a:round/>
                      <a:headEnd/>
                      <a:tailEnd/>
                    </a:ln>
                  </p:spPr>
                  <p:txBody>
                    <a:bodyPr/>
                    <a:lstStyle/>
                    <a:p>
                      <a:endParaRPr lang="zh-CN" altLang="en-US"/>
                    </a:p>
                  </p:txBody>
                </p:sp>
                <p:sp>
                  <p:nvSpPr>
                    <p:cNvPr id="50394" name="Freeform 35"/>
                    <p:cNvSpPr>
                      <a:spLocks/>
                    </p:cNvSpPr>
                    <p:nvPr/>
                  </p:nvSpPr>
                  <p:spPr bwMode="auto">
                    <a:xfrm>
                      <a:off x="2513" y="3292"/>
                      <a:ext cx="86" cy="67"/>
                    </a:xfrm>
                    <a:custGeom>
                      <a:avLst/>
                      <a:gdLst>
                        <a:gd name="T0" fmla="*/ 15 w 86"/>
                        <a:gd name="T1" fmla="*/ 66 h 67"/>
                        <a:gd name="T2" fmla="*/ 24 w 86"/>
                        <a:gd name="T3" fmla="*/ 66 h 67"/>
                        <a:gd name="T4" fmla="*/ 31 w 86"/>
                        <a:gd name="T5" fmla="*/ 64 h 67"/>
                        <a:gd name="T6" fmla="*/ 39 w 86"/>
                        <a:gd name="T7" fmla="*/ 60 h 67"/>
                        <a:gd name="T8" fmla="*/ 48 w 86"/>
                        <a:gd name="T9" fmla="*/ 57 h 67"/>
                        <a:gd name="T10" fmla="*/ 55 w 86"/>
                        <a:gd name="T11" fmla="*/ 52 h 67"/>
                        <a:gd name="T12" fmla="*/ 64 w 86"/>
                        <a:gd name="T13" fmla="*/ 45 h 67"/>
                        <a:gd name="T14" fmla="*/ 69 w 86"/>
                        <a:gd name="T15" fmla="*/ 40 h 67"/>
                        <a:gd name="T16" fmla="*/ 76 w 86"/>
                        <a:gd name="T17" fmla="*/ 33 h 67"/>
                        <a:gd name="T18" fmla="*/ 79 w 86"/>
                        <a:gd name="T19" fmla="*/ 27 h 67"/>
                        <a:gd name="T20" fmla="*/ 83 w 86"/>
                        <a:gd name="T21" fmla="*/ 20 h 67"/>
                        <a:gd name="T22" fmla="*/ 85 w 86"/>
                        <a:gd name="T23" fmla="*/ 15 h 67"/>
                        <a:gd name="T24" fmla="*/ 83 w 86"/>
                        <a:gd name="T25" fmla="*/ 10 h 67"/>
                        <a:gd name="T26" fmla="*/ 81 w 86"/>
                        <a:gd name="T27" fmla="*/ 5 h 67"/>
                        <a:gd name="T28" fmla="*/ 78 w 86"/>
                        <a:gd name="T29" fmla="*/ 3 h 67"/>
                        <a:gd name="T30" fmla="*/ 72 w 86"/>
                        <a:gd name="T31" fmla="*/ 0 h 67"/>
                        <a:gd name="T32" fmla="*/ 67 w 86"/>
                        <a:gd name="T33" fmla="*/ 0 h 67"/>
                        <a:gd name="T34" fmla="*/ 60 w 86"/>
                        <a:gd name="T35" fmla="*/ 0 h 67"/>
                        <a:gd name="T36" fmla="*/ 52 w 86"/>
                        <a:gd name="T37" fmla="*/ 3 h 67"/>
                        <a:gd name="T38" fmla="*/ 43 w 86"/>
                        <a:gd name="T39" fmla="*/ 5 h 67"/>
                        <a:gd name="T40" fmla="*/ 36 w 86"/>
                        <a:gd name="T41" fmla="*/ 10 h 67"/>
                        <a:gd name="T42" fmla="*/ 27 w 86"/>
                        <a:gd name="T43" fmla="*/ 15 h 67"/>
                        <a:gd name="T44" fmla="*/ 20 w 86"/>
                        <a:gd name="T45" fmla="*/ 20 h 67"/>
                        <a:gd name="T46" fmla="*/ 13 w 86"/>
                        <a:gd name="T47" fmla="*/ 27 h 67"/>
                        <a:gd name="T48" fmla="*/ 6 w 86"/>
                        <a:gd name="T49" fmla="*/ 33 h 67"/>
                        <a:gd name="T50" fmla="*/ 3 w 86"/>
                        <a:gd name="T51" fmla="*/ 40 h 67"/>
                        <a:gd name="T52" fmla="*/ 0 w 86"/>
                        <a:gd name="T53" fmla="*/ 45 h 67"/>
                        <a:gd name="T54" fmla="*/ 0 w 86"/>
                        <a:gd name="T55" fmla="*/ 52 h 67"/>
                        <a:gd name="T56" fmla="*/ 0 w 86"/>
                        <a:gd name="T57" fmla="*/ 57 h 67"/>
                        <a:gd name="T58" fmla="*/ 1 w 86"/>
                        <a:gd name="T59" fmla="*/ 60 h 67"/>
                        <a:gd name="T60" fmla="*/ 5 w 86"/>
                        <a:gd name="T61" fmla="*/ 64 h 67"/>
                        <a:gd name="T62" fmla="*/ 10 w 86"/>
                        <a:gd name="T63" fmla="*/ 66 h 67"/>
                        <a:gd name="T64" fmla="*/ 15 w 86"/>
                        <a:gd name="T65" fmla="*/ 66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67"/>
                        <a:gd name="T101" fmla="*/ 86 w 86"/>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67">
                          <a:moveTo>
                            <a:pt x="15" y="66"/>
                          </a:moveTo>
                          <a:lnTo>
                            <a:pt x="24" y="66"/>
                          </a:lnTo>
                          <a:lnTo>
                            <a:pt x="31" y="64"/>
                          </a:lnTo>
                          <a:lnTo>
                            <a:pt x="39" y="60"/>
                          </a:lnTo>
                          <a:lnTo>
                            <a:pt x="48" y="57"/>
                          </a:lnTo>
                          <a:lnTo>
                            <a:pt x="55" y="52"/>
                          </a:lnTo>
                          <a:lnTo>
                            <a:pt x="64" y="45"/>
                          </a:lnTo>
                          <a:lnTo>
                            <a:pt x="69" y="40"/>
                          </a:lnTo>
                          <a:lnTo>
                            <a:pt x="76" y="33"/>
                          </a:lnTo>
                          <a:lnTo>
                            <a:pt x="79" y="27"/>
                          </a:lnTo>
                          <a:lnTo>
                            <a:pt x="83" y="20"/>
                          </a:lnTo>
                          <a:lnTo>
                            <a:pt x="85" y="15"/>
                          </a:lnTo>
                          <a:lnTo>
                            <a:pt x="83" y="10"/>
                          </a:lnTo>
                          <a:lnTo>
                            <a:pt x="81" y="5"/>
                          </a:lnTo>
                          <a:lnTo>
                            <a:pt x="78" y="3"/>
                          </a:lnTo>
                          <a:lnTo>
                            <a:pt x="72" y="0"/>
                          </a:lnTo>
                          <a:lnTo>
                            <a:pt x="67" y="0"/>
                          </a:lnTo>
                          <a:lnTo>
                            <a:pt x="60" y="0"/>
                          </a:lnTo>
                          <a:lnTo>
                            <a:pt x="52" y="3"/>
                          </a:lnTo>
                          <a:lnTo>
                            <a:pt x="43" y="5"/>
                          </a:lnTo>
                          <a:lnTo>
                            <a:pt x="36" y="10"/>
                          </a:lnTo>
                          <a:lnTo>
                            <a:pt x="27" y="15"/>
                          </a:lnTo>
                          <a:lnTo>
                            <a:pt x="20" y="20"/>
                          </a:lnTo>
                          <a:lnTo>
                            <a:pt x="13" y="27"/>
                          </a:lnTo>
                          <a:lnTo>
                            <a:pt x="6" y="33"/>
                          </a:lnTo>
                          <a:lnTo>
                            <a:pt x="3" y="40"/>
                          </a:lnTo>
                          <a:lnTo>
                            <a:pt x="0" y="45"/>
                          </a:lnTo>
                          <a:lnTo>
                            <a:pt x="0" y="52"/>
                          </a:lnTo>
                          <a:lnTo>
                            <a:pt x="0" y="57"/>
                          </a:lnTo>
                          <a:lnTo>
                            <a:pt x="1" y="60"/>
                          </a:lnTo>
                          <a:lnTo>
                            <a:pt x="5" y="64"/>
                          </a:lnTo>
                          <a:lnTo>
                            <a:pt x="10" y="66"/>
                          </a:lnTo>
                          <a:lnTo>
                            <a:pt x="15" y="66"/>
                          </a:lnTo>
                        </a:path>
                      </a:pathLst>
                    </a:custGeom>
                    <a:solidFill>
                      <a:srgbClr val="000000"/>
                    </a:solidFill>
                    <a:ln w="9525" cap="rnd">
                      <a:noFill/>
                      <a:round/>
                      <a:headEnd/>
                      <a:tailEnd/>
                    </a:ln>
                  </p:spPr>
                  <p:txBody>
                    <a:bodyPr/>
                    <a:lstStyle/>
                    <a:p>
                      <a:endParaRPr lang="zh-CN" altLang="en-US"/>
                    </a:p>
                  </p:txBody>
                </p:sp>
                <p:sp useBgFill="1">
                  <p:nvSpPr>
                    <p:cNvPr id="50395" name="Freeform 36"/>
                    <p:cNvSpPr>
                      <a:spLocks/>
                    </p:cNvSpPr>
                    <p:nvPr/>
                  </p:nvSpPr>
                  <p:spPr bwMode="auto">
                    <a:xfrm>
                      <a:off x="2519" y="3298"/>
                      <a:ext cx="69" cy="55"/>
                    </a:xfrm>
                    <a:custGeom>
                      <a:avLst/>
                      <a:gdLst>
                        <a:gd name="T0" fmla="*/ 13 w 69"/>
                        <a:gd name="T1" fmla="*/ 54 h 55"/>
                        <a:gd name="T2" fmla="*/ 20 w 69"/>
                        <a:gd name="T3" fmla="*/ 52 h 55"/>
                        <a:gd name="T4" fmla="*/ 25 w 69"/>
                        <a:gd name="T5" fmla="*/ 52 h 55"/>
                        <a:gd name="T6" fmla="*/ 32 w 69"/>
                        <a:gd name="T7" fmla="*/ 48 h 55"/>
                        <a:gd name="T8" fmla="*/ 39 w 69"/>
                        <a:gd name="T9" fmla="*/ 45 h 55"/>
                        <a:gd name="T10" fmla="*/ 45 w 69"/>
                        <a:gd name="T11" fmla="*/ 42 h 55"/>
                        <a:gd name="T12" fmla="*/ 51 w 69"/>
                        <a:gd name="T13" fmla="*/ 37 h 55"/>
                        <a:gd name="T14" fmla="*/ 56 w 69"/>
                        <a:gd name="T15" fmla="*/ 32 h 55"/>
                        <a:gd name="T16" fmla="*/ 61 w 69"/>
                        <a:gd name="T17" fmla="*/ 27 h 55"/>
                        <a:gd name="T18" fmla="*/ 64 w 69"/>
                        <a:gd name="T19" fmla="*/ 20 h 55"/>
                        <a:gd name="T20" fmla="*/ 68 w 69"/>
                        <a:gd name="T21" fmla="*/ 15 h 55"/>
                        <a:gd name="T22" fmla="*/ 68 w 69"/>
                        <a:gd name="T23" fmla="*/ 11 h 55"/>
                        <a:gd name="T24" fmla="*/ 68 w 69"/>
                        <a:gd name="T25" fmla="*/ 6 h 55"/>
                        <a:gd name="T26" fmla="*/ 66 w 69"/>
                        <a:gd name="T27" fmla="*/ 3 h 55"/>
                        <a:gd name="T28" fmla="*/ 62 w 69"/>
                        <a:gd name="T29" fmla="*/ 1 h 55"/>
                        <a:gd name="T30" fmla="*/ 59 w 69"/>
                        <a:gd name="T31" fmla="*/ 0 h 55"/>
                        <a:gd name="T32" fmla="*/ 54 w 69"/>
                        <a:gd name="T33" fmla="*/ 0 h 55"/>
                        <a:gd name="T34" fmla="*/ 49 w 69"/>
                        <a:gd name="T35" fmla="*/ 0 h 55"/>
                        <a:gd name="T36" fmla="*/ 42 w 69"/>
                        <a:gd name="T37" fmla="*/ 1 h 55"/>
                        <a:gd name="T38" fmla="*/ 35 w 69"/>
                        <a:gd name="T39" fmla="*/ 3 h 55"/>
                        <a:gd name="T40" fmla="*/ 28 w 69"/>
                        <a:gd name="T41" fmla="*/ 6 h 55"/>
                        <a:gd name="T42" fmla="*/ 23 w 69"/>
                        <a:gd name="T43" fmla="*/ 11 h 55"/>
                        <a:gd name="T44" fmla="*/ 17 w 69"/>
                        <a:gd name="T45" fmla="*/ 15 h 55"/>
                        <a:gd name="T46" fmla="*/ 11 w 69"/>
                        <a:gd name="T47" fmla="*/ 20 h 55"/>
                        <a:gd name="T48" fmla="*/ 6 w 69"/>
                        <a:gd name="T49" fmla="*/ 27 h 55"/>
                        <a:gd name="T50" fmla="*/ 3 w 69"/>
                        <a:gd name="T51" fmla="*/ 32 h 55"/>
                        <a:gd name="T52" fmla="*/ 1 w 69"/>
                        <a:gd name="T53" fmla="*/ 37 h 55"/>
                        <a:gd name="T54" fmla="*/ 0 w 69"/>
                        <a:gd name="T55" fmla="*/ 42 h 55"/>
                        <a:gd name="T56" fmla="*/ 0 w 69"/>
                        <a:gd name="T57" fmla="*/ 45 h 55"/>
                        <a:gd name="T58" fmla="*/ 1 w 69"/>
                        <a:gd name="T59" fmla="*/ 48 h 55"/>
                        <a:gd name="T60" fmla="*/ 5 w 69"/>
                        <a:gd name="T61" fmla="*/ 52 h 55"/>
                        <a:gd name="T62" fmla="*/ 8 w 69"/>
                        <a:gd name="T63" fmla="*/ 52 h 55"/>
                        <a:gd name="T64" fmla="*/ 13 w 69"/>
                        <a:gd name="T65" fmla="*/ 54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55"/>
                        <a:gd name="T101" fmla="*/ 69 w 69"/>
                        <a:gd name="T102" fmla="*/ 55 h 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55">
                          <a:moveTo>
                            <a:pt x="13" y="54"/>
                          </a:moveTo>
                          <a:lnTo>
                            <a:pt x="20" y="52"/>
                          </a:lnTo>
                          <a:lnTo>
                            <a:pt x="25" y="52"/>
                          </a:lnTo>
                          <a:lnTo>
                            <a:pt x="32" y="48"/>
                          </a:lnTo>
                          <a:lnTo>
                            <a:pt x="39" y="45"/>
                          </a:lnTo>
                          <a:lnTo>
                            <a:pt x="45" y="42"/>
                          </a:lnTo>
                          <a:lnTo>
                            <a:pt x="51" y="37"/>
                          </a:lnTo>
                          <a:lnTo>
                            <a:pt x="56" y="32"/>
                          </a:lnTo>
                          <a:lnTo>
                            <a:pt x="61" y="27"/>
                          </a:lnTo>
                          <a:lnTo>
                            <a:pt x="64" y="20"/>
                          </a:lnTo>
                          <a:lnTo>
                            <a:pt x="68" y="15"/>
                          </a:lnTo>
                          <a:lnTo>
                            <a:pt x="68" y="11"/>
                          </a:lnTo>
                          <a:lnTo>
                            <a:pt x="68" y="6"/>
                          </a:lnTo>
                          <a:lnTo>
                            <a:pt x="66" y="3"/>
                          </a:lnTo>
                          <a:lnTo>
                            <a:pt x="62" y="1"/>
                          </a:lnTo>
                          <a:lnTo>
                            <a:pt x="59" y="0"/>
                          </a:lnTo>
                          <a:lnTo>
                            <a:pt x="54" y="0"/>
                          </a:lnTo>
                          <a:lnTo>
                            <a:pt x="49" y="0"/>
                          </a:lnTo>
                          <a:lnTo>
                            <a:pt x="42" y="1"/>
                          </a:lnTo>
                          <a:lnTo>
                            <a:pt x="35" y="3"/>
                          </a:lnTo>
                          <a:lnTo>
                            <a:pt x="28" y="6"/>
                          </a:lnTo>
                          <a:lnTo>
                            <a:pt x="23" y="11"/>
                          </a:lnTo>
                          <a:lnTo>
                            <a:pt x="17" y="15"/>
                          </a:lnTo>
                          <a:lnTo>
                            <a:pt x="11" y="20"/>
                          </a:lnTo>
                          <a:lnTo>
                            <a:pt x="6" y="27"/>
                          </a:lnTo>
                          <a:lnTo>
                            <a:pt x="3" y="32"/>
                          </a:lnTo>
                          <a:lnTo>
                            <a:pt x="1" y="37"/>
                          </a:lnTo>
                          <a:lnTo>
                            <a:pt x="0" y="42"/>
                          </a:lnTo>
                          <a:lnTo>
                            <a:pt x="0" y="45"/>
                          </a:lnTo>
                          <a:lnTo>
                            <a:pt x="1" y="48"/>
                          </a:lnTo>
                          <a:lnTo>
                            <a:pt x="5" y="52"/>
                          </a:lnTo>
                          <a:lnTo>
                            <a:pt x="8" y="52"/>
                          </a:lnTo>
                          <a:lnTo>
                            <a:pt x="13" y="54"/>
                          </a:lnTo>
                        </a:path>
                      </a:pathLst>
                    </a:custGeom>
                    <a:ln w="9525" cap="rnd">
                      <a:noFill/>
                      <a:round/>
                      <a:headEnd/>
                      <a:tailEnd/>
                    </a:ln>
                  </p:spPr>
                  <p:txBody>
                    <a:bodyPr/>
                    <a:lstStyle/>
                    <a:p>
                      <a:endParaRPr lang="zh-CN" altLang="en-US"/>
                    </a:p>
                  </p:txBody>
                </p:sp>
              </p:grpSp>
              <p:grpSp>
                <p:nvGrpSpPr>
                  <p:cNvPr id="50364" name="Group 37"/>
                  <p:cNvGrpSpPr>
                    <a:grpSpLocks/>
                  </p:cNvGrpSpPr>
                  <p:nvPr/>
                </p:nvGrpSpPr>
                <p:grpSpPr bwMode="auto">
                  <a:xfrm>
                    <a:off x="2509" y="2716"/>
                    <a:ext cx="443" cy="473"/>
                    <a:chOff x="2509" y="2716"/>
                    <a:chExt cx="443" cy="473"/>
                  </a:xfrm>
                </p:grpSpPr>
                <p:sp>
                  <p:nvSpPr>
                    <p:cNvPr id="50374" name="Freeform 38"/>
                    <p:cNvSpPr>
                      <a:spLocks/>
                    </p:cNvSpPr>
                    <p:nvPr/>
                  </p:nvSpPr>
                  <p:spPr bwMode="auto">
                    <a:xfrm>
                      <a:off x="2526" y="2726"/>
                      <a:ext cx="426" cy="463"/>
                    </a:xfrm>
                    <a:custGeom>
                      <a:avLst/>
                      <a:gdLst>
                        <a:gd name="T0" fmla="*/ 419 w 426"/>
                        <a:gd name="T1" fmla="*/ 340 h 463"/>
                        <a:gd name="T2" fmla="*/ 425 w 426"/>
                        <a:gd name="T3" fmla="*/ 325 h 463"/>
                        <a:gd name="T4" fmla="*/ 329 w 426"/>
                        <a:gd name="T5" fmla="*/ 5 h 463"/>
                        <a:gd name="T6" fmla="*/ 314 w 426"/>
                        <a:gd name="T7" fmla="*/ 0 h 463"/>
                        <a:gd name="T8" fmla="*/ 5 w 426"/>
                        <a:gd name="T9" fmla="*/ 111 h 463"/>
                        <a:gd name="T10" fmla="*/ 0 w 426"/>
                        <a:gd name="T11" fmla="*/ 123 h 463"/>
                        <a:gd name="T12" fmla="*/ 69 w 426"/>
                        <a:gd name="T13" fmla="*/ 453 h 463"/>
                        <a:gd name="T14" fmla="*/ 83 w 426"/>
                        <a:gd name="T15" fmla="*/ 462 h 463"/>
                        <a:gd name="T16" fmla="*/ 419 w 426"/>
                        <a:gd name="T17" fmla="*/ 340 h 4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6"/>
                        <a:gd name="T28" fmla="*/ 0 h 463"/>
                        <a:gd name="T29" fmla="*/ 426 w 426"/>
                        <a:gd name="T30" fmla="*/ 463 h 4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6" h="463">
                          <a:moveTo>
                            <a:pt x="419" y="340"/>
                          </a:moveTo>
                          <a:lnTo>
                            <a:pt x="425" y="325"/>
                          </a:lnTo>
                          <a:lnTo>
                            <a:pt x="329" y="5"/>
                          </a:lnTo>
                          <a:lnTo>
                            <a:pt x="314" y="0"/>
                          </a:lnTo>
                          <a:lnTo>
                            <a:pt x="5" y="111"/>
                          </a:lnTo>
                          <a:lnTo>
                            <a:pt x="0" y="123"/>
                          </a:lnTo>
                          <a:lnTo>
                            <a:pt x="69" y="453"/>
                          </a:lnTo>
                          <a:lnTo>
                            <a:pt x="83" y="462"/>
                          </a:lnTo>
                          <a:lnTo>
                            <a:pt x="419" y="340"/>
                          </a:lnTo>
                        </a:path>
                      </a:pathLst>
                    </a:custGeom>
                    <a:solidFill>
                      <a:srgbClr val="000000"/>
                    </a:solidFill>
                    <a:ln w="9525" cap="rnd">
                      <a:noFill/>
                      <a:round/>
                      <a:headEnd/>
                      <a:tailEnd/>
                    </a:ln>
                  </p:spPr>
                  <p:txBody>
                    <a:bodyPr/>
                    <a:lstStyle/>
                    <a:p>
                      <a:endParaRPr lang="zh-CN" altLang="en-US"/>
                    </a:p>
                  </p:txBody>
                </p:sp>
                <p:sp>
                  <p:nvSpPr>
                    <p:cNvPr id="50375" name="Freeform 39"/>
                    <p:cNvSpPr>
                      <a:spLocks/>
                    </p:cNvSpPr>
                    <p:nvPr/>
                  </p:nvSpPr>
                  <p:spPr bwMode="auto">
                    <a:xfrm>
                      <a:off x="2509" y="2716"/>
                      <a:ext cx="425" cy="460"/>
                    </a:xfrm>
                    <a:custGeom>
                      <a:avLst/>
                      <a:gdLst>
                        <a:gd name="T0" fmla="*/ 418 w 425"/>
                        <a:gd name="T1" fmla="*/ 340 h 460"/>
                        <a:gd name="T2" fmla="*/ 424 w 425"/>
                        <a:gd name="T3" fmla="*/ 323 h 460"/>
                        <a:gd name="T4" fmla="*/ 328 w 425"/>
                        <a:gd name="T5" fmla="*/ 6 h 460"/>
                        <a:gd name="T6" fmla="*/ 313 w 425"/>
                        <a:gd name="T7" fmla="*/ 0 h 460"/>
                        <a:gd name="T8" fmla="*/ 5 w 425"/>
                        <a:gd name="T9" fmla="*/ 110 h 460"/>
                        <a:gd name="T10" fmla="*/ 0 w 425"/>
                        <a:gd name="T11" fmla="*/ 122 h 460"/>
                        <a:gd name="T12" fmla="*/ 69 w 425"/>
                        <a:gd name="T13" fmla="*/ 450 h 460"/>
                        <a:gd name="T14" fmla="*/ 81 w 425"/>
                        <a:gd name="T15" fmla="*/ 459 h 460"/>
                        <a:gd name="T16" fmla="*/ 418 w 425"/>
                        <a:gd name="T17" fmla="*/ 340 h 4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5"/>
                        <a:gd name="T28" fmla="*/ 0 h 460"/>
                        <a:gd name="T29" fmla="*/ 425 w 425"/>
                        <a:gd name="T30" fmla="*/ 460 h 4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5" h="460">
                          <a:moveTo>
                            <a:pt x="418" y="340"/>
                          </a:moveTo>
                          <a:lnTo>
                            <a:pt x="424" y="323"/>
                          </a:lnTo>
                          <a:lnTo>
                            <a:pt x="328" y="6"/>
                          </a:lnTo>
                          <a:lnTo>
                            <a:pt x="313" y="0"/>
                          </a:lnTo>
                          <a:lnTo>
                            <a:pt x="5" y="110"/>
                          </a:lnTo>
                          <a:lnTo>
                            <a:pt x="0" y="122"/>
                          </a:lnTo>
                          <a:lnTo>
                            <a:pt x="69" y="450"/>
                          </a:lnTo>
                          <a:lnTo>
                            <a:pt x="81" y="459"/>
                          </a:lnTo>
                          <a:lnTo>
                            <a:pt x="418" y="340"/>
                          </a:lnTo>
                        </a:path>
                      </a:pathLst>
                    </a:custGeom>
                    <a:solidFill>
                      <a:srgbClr val="00CC99"/>
                    </a:solidFill>
                    <a:ln w="9525" cap="rnd">
                      <a:noFill/>
                      <a:round/>
                      <a:headEnd/>
                      <a:tailEnd/>
                    </a:ln>
                  </p:spPr>
                  <p:txBody>
                    <a:bodyPr/>
                    <a:lstStyle/>
                    <a:p>
                      <a:endParaRPr lang="zh-CN" altLang="en-US"/>
                    </a:p>
                  </p:txBody>
                </p:sp>
                <p:sp>
                  <p:nvSpPr>
                    <p:cNvPr id="50376" name="Freeform 40"/>
                    <p:cNvSpPr>
                      <a:spLocks/>
                    </p:cNvSpPr>
                    <p:nvPr/>
                  </p:nvSpPr>
                  <p:spPr bwMode="auto">
                    <a:xfrm>
                      <a:off x="2610" y="2953"/>
                      <a:ext cx="287" cy="208"/>
                    </a:xfrm>
                    <a:custGeom>
                      <a:avLst/>
                      <a:gdLst>
                        <a:gd name="T0" fmla="*/ 286 w 287"/>
                        <a:gd name="T1" fmla="*/ 112 h 208"/>
                        <a:gd name="T2" fmla="*/ 251 w 287"/>
                        <a:gd name="T3" fmla="*/ 0 h 208"/>
                        <a:gd name="T4" fmla="*/ 0 w 287"/>
                        <a:gd name="T5" fmla="*/ 91 h 208"/>
                        <a:gd name="T6" fmla="*/ 25 w 287"/>
                        <a:gd name="T7" fmla="*/ 207 h 208"/>
                        <a:gd name="T8" fmla="*/ 286 w 287"/>
                        <a:gd name="T9" fmla="*/ 112 h 208"/>
                        <a:gd name="T10" fmla="*/ 0 60000 65536"/>
                        <a:gd name="T11" fmla="*/ 0 60000 65536"/>
                        <a:gd name="T12" fmla="*/ 0 60000 65536"/>
                        <a:gd name="T13" fmla="*/ 0 60000 65536"/>
                        <a:gd name="T14" fmla="*/ 0 60000 65536"/>
                        <a:gd name="T15" fmla="*/ 0 w 287"/>
                        <a:gd name="T16" fmla="*/ 0 h 208"/>
                        <a:gd name="T17" fmla="*/ 287 w 287"/>
                        <a:gd name="T18" fmla="*/ 208 h 208"/>
                      </a:gdLst>
                      <a:ahLst/>
                      <a:cxnLst>
                        <a:cxn ang="T10">
                          <a:pos x="T0" y="T1"/>
                        </a:cxn>
                        <a:cxn ang="T11">
                          <a:pos x="T2" y="T3"/>
                        </a:cxn>
                        <a:cxn ang="T12">
                          <a:pos x="T4" y="T5"/>
                        </a:cxn>
                        <a:cxn ang="T13">
                          <a:pos x="T6" y="T7"/>
                        </a:cxn>
                        <a:cxn ang="T14">
                          <a:pos x="T8" y="T9"/>
                        </a:cxn>
                      </a:cxnLst>
                      <a:rect l="T15" t="T16" r="T17" b="T18"/>
                      <a:pathLst>
                        <a:path w="287" h="208">
                          <a:moveTo>
                            <a:pt x="286" y="112"/>
                          </a:moveTo>
                          <a:lnTo>
                            <a:pt x="251" y="0"/>
                          </a:lnTo>
                          <a:lnTo>
                            <a:pt x="0" y="91"/>
                          </a:lnTo>
                          <a:lnTo>
                            <a:pt x="25" y="207"/>
                          </a:lnTo>
                          <a:lnTo>
                            <a:pt x="286" y="112"/>
                          </a:lnTo>
                        </a:path>
                      </a:pathLst>
                    </a:custGeom>
                    <a:solidFill>
                      <a:srgbClr val="000000"/>
                    </a:solidFill>
                    <a:ln w="9525" cap="rnd">
                      <a:noFill/>
                      <a:round/>
                      <a:headEnd/>
                      <a:tailEnd/>
                    </a:ln>
                  </p:spPr>
                  <p:txBody>
                    <a:bodyPr/>
                    <a:lstStyle/>
                    <a:p>
                      <a:endParaRPr lang="zh-CN" altLang="en-US"/>
                    </a:p>
                  </p:txBody>
                </p:sp>
                <p:sp>
                  <p:nvSpPr>
                    <p:cNvPr id="50377" name="Freeform 41"/>
                    <p:cNvSpPr>
                      <a:spLocks/>
                    </p:cNvSpPr>
                    <p:nvPr/>
                  </p:nvSpPr>
                  <p:spPr bwMode="auto">
                    <a:xfrm>
                      <a:off x="2616" y="2962"/>
                      <a:ext cx="281" cy="195"/>
                    </a:xfrm>
                    <a:custGeom>
                      <a:avLst/>
                      <a:gdLst>
                        <a:gd name="T0" fmla="*/ 280 w 281"/>
                        <a:gd name="T1" fmla="*/ 102 h 195"/>
                        <a:gd name="T2" fmla="*/ 247 w 281"/>
                        <a:gd name="T3" fmla="*/ 0 h 195"/>
                        <a:gd name="T4" fmla="*/ 0 w 281"/>
                        <a:gd name="T5" fmla="*/ 87 h 195"/>
                        <a:gd name="T6" fmla="*/ 22 w 281"/>
                        <a:gd name="T7" fmla="*/ 194 h 195"/>
                        <a:gd name="T8" fmla="*/ 280 w 281"/>
                        <a:gd name="T9" fmla="*/ 102 h 195"/>
                        <a:gd name="T10" fmla="*/ 0 60000 65536"/>
                        <a:gd name="T11" fmla="*/ 0 60000 65536"/>
                        <a:gd name="T12" fmla="*/ 0 60000 65536"/>
                        <a:gd name="T13" fmla="*/ 0 60000 65536"/>
                        <a:gd name="T14" fmla="*/ 0 60000 65536"/>
                        <a:gd name="T15" fmla="*/ 0 w 281"/>
                        <a:gd name="T16" fmla="*/ 0 h 195"/>
                        <a:gd name="T17" fmla="*/ 281 w 281"/>
                        <a:gd name="T18" fmla="*/ 195 h 195"/>
                      </a:gdLst>
                      <a:ahLst/>
                      <a:cxnLst>
                        <a:cxn ang="T10">
                          <a:pos x="T0" y="T1"/>
                        </a:cxn>
                        <a:cxn ang="T11">
                          <a:pos x="T2" y="T3"/>
                        </a:cxn>
                        <a:cxn ang="T12">
                          <a:pos x="T4" y="T5"/>
                        </a:cxn>
                        <a:cxn ang="T13">
                          <a:pos x="T6" y="T7"/>
                        </a:cxn>
                        <a:cxn ang="T14">
                          <a:pos x="T8" y="T9"/>
                        </a:cxn>
                      </a:cxnLst>
                      <a:rect l="T15" t="T16" r="T17" b="T18"/>
                      <a:pathLst>
                        <a:path w="281" h="195">
                          <a:moveTo>
                            <a:pt x="280" y="102"/>
                          </a:moveTo>
                          <a:lnTo>
                            <a:pt x="247" y="0"/>
                          </a:lnTo>
                          <a:lnTo>
                            <a:pt x="0" y="87"/>
                          </a:lnTo>
                          <a:lnTo>
                            <a:pt x="22" y="194"/>
                          </a:lnTo>
                          <a:lnTo>
                            <a:pt x="280" y="102"/>
                          </a:lnTo>
                        </a:path>
                      </a:pathLst>
                    </a:custGeom>
                    <a:solidFill>
                      <a:srgbClr val="EAEAEA"/>
                    </a:solidFill>
                    <a:ln w="9525" cap="rnd">
                      <a:noFill/>
                      <a:round/>
                      <a:headEnd/>
                      <a:tailEnd/>
                    </a:ln>
                  </p:spPr>
                  <p:txBody>
                    <a:bodyPr/>
                    <a:lstStyle/>
                    <a:p>
                      <a:endParaRPr lang="zh-CN" altLang="en-US"/>
                    </a:p>
                  </p:txBody>
                </p:sp>
                <p:sp>
                  <p:nvSpPr>
                    <p:cNvPr id="50378" name="Freeform 42"/>
                    <p:cNvSpPr>
                      <a:spLocks/>
                    </p:cNvSpPr>
                    <p:nvPr/>
                  </p:nvSpPr>
                  <p:spPr bwMode="auto">
                    <a:xfrm>
                      <a:off x="2635" y="3001"/>
                      <a:ext cx="180" cy="156"/>
                    </a:xfrm>
                    <a:custGeom>
                      <a:avLst/>
                      <a:gdLst>
                        <a:gd name="T0" fmla="*/ 179 w 180"/>
                        <a:gd name="T1" fmla="*/ 99 h 156"/>
                        <a:gd name="T2" fmla="*/ 150 w 180"/>
                        <a:gd name="T3" fmla="*/ 0 h 156"/>
                        <a:gd name="T4" fmla="*/ 0 w 180"/>
                        <a:gd name="T5" fmla="*/ 52 h 156"/>
                        <a:gd name="T6" fmla="*/ 21 w 180"/>
                        <a:gd name="T7" fmla="*/ 155 h 156"/>
                        <a:gd name="T8" fmla="*/ 179 w 180"/>
                        <a:gd name="T9" fmla="*/ 99 h 156"/>
                        <a:gd name="T10" fmla="*/ 0 60000 65536"/>
                        <a:gd name="T11" fmla="*/ 0 60000 65536"/>
                        <a:gd name="T12" fmla="*/ 0 60000 65536"/>
                        <a:gd name="T13" fmla="*/ 0 60000 65536"/>
                        <a:gd name="T14" fmla="*/ 0 60000 65536"/>
                        <a:gd name="T15" fmla="*/ 0 w 180"/>
                        <a:gd name="T16" fmla="*/ 0 h 156"/>
                        <a:gd name="T17" fmla="*/ 180 w 180"/>
                        <a:gd name="T18" fmla="*/ 156 h 156"/>
                      </a:gdLst>
                      <a:ahLst/>
                      <a:cxnLst>
                        <a:cxn ang="T10">
                          <a:pos x="T0" y="T1"/>
                        </a:cxn>
                        <a:cxn ang="T11">
                          <a:pos x="T2" y="T3"/>
                        </a:cxn>
                        <a:cxn ang="T12">
                          <a:pos x="T4" y="T5"/>
                        </a:cxn>
                        <a:cxn ang="T13">
                          <a:pos x="T6" y="T7"/>
                        </a:cxn>
                        <a:cxn ang="T14">
                          <a:pos x="T8" y="T9"/>
                        </a:cxn>
                      </a:cxnLst>
                      <a:rect l="T15" t="T16" r="T17" b="T18"/>
                      <a:pathLst>
                        <a:path w="180" h="156">
                          <a:moveTo>
                            <a:pt x="179" y="99"/>
                          </a:moveTo>
                          <a:lnTo>
                            <a:pt x="150" y="0"/>
                          </a:lnTo>
                          <a:lnTo>
                            <a:pt x="0" y="52"/>
                          </a:lnTo>
                          <a:lnTo>
                            <a:pt x="21" y="155"/>
                          </a:lnTo>
                          <a:lnTo>
                            <a:pt x="179" y="99"/>
                          </a:lnTo>
                        </a:path>
                      </a:pathLst>
                    </a:custGeom>
                    <a:solidFill>
                      <a:srgbClr val="000000"/>
                    </a:solidFill>
                    <a:ln w="9525" cap="rnd">
                      <a:noFill/>
                      <a:round/>
                      <a:headEnd/>
                      <a:tailEnd/>
                    </a:ln>
                  </p:spPr>
                  <p:txBody>
                    <a:bodyPr/>
                    <a:lstStyle/>
                    <a:p>
                      <a:endParaRPr lang="zh-CN" altLang="en-US"/>
                    </a:p>
                  </p:txBody>
                </p:sp>
                <p:sp>
                  <p:nvSpPr>
                    <p:cNvPr id="50379" name="Freeform 43"/>
                    <p:cNvSpPr>
                      <a:spLocks/>
                    </p:cNvSpPr>
                    <p:nvPr/>
                  </p:nvSpPr>
                  <p:spPr bwMode="auto">
                    <a:xfrm>
                      <a:off x="2626" y="2999"/>
                      <a:ext cx="183" cy="158"/>
                    </a:xfrm>
                    <a:custGeom>
                      <a:avLst/>
                      <a:gdLst>
                        <a:gd name="T0" fmla="*/ 182 w 183"/>
                        <a:gd name="T1" fmla="*/ 101 h 158"/>
                        <a:gd name="T2" fmla="*/ 154 w 183"/>
                        <a:gd name="T3" fmla="*/ 0 h 158"/>
                        <a:gd name="T4" fmla="*/ 0 w 183"/>
                        <a:gd name="T5" fmla="*/ 54 h 158"/>
                        <a:gd name="T6" fmla="*/ 22 w 183"/>
                        <a:gd name="T7" fmla="*/ 157 h 158"/>
                        <a:gd name="T8" fmla="*/ 182 w 183"/>
                        <a:gd name="T9" fmla="*/ 101 h 158"/>
                        <a:gd name="T10" fmla="*/ 0 60000 65536"/>
                        <a:gd name="T11" fmla="*/ 0 60000 65536"/>
                        <a:gd name="T12" fmla="*/ 0 60000 65536"/>
                        <a:gd name="T13" fmla="*/ 0 60000 65536"/>
                        <a:gd name="T14" fmla="*/ 0 60000 65536"/>
                        <a:gd name="T15" fmla="*/ 0 w 183"/>
                        <a:gd name="T16" fmla="*/ 0 h 158"/>
                        <a:gd name="T17" fmla="*/ 183 w 183"/>
                        <a:gd name="T18" fmla="*/ 158 h 158"/>
                      </a:gdLst>
                      <a:ahLst/>
                      <a:cxnLst>
                        <a:cxn ang="T10">
                          <a:pos x="T0" y="T1"/>
                        </a:cxn>
                        <a:cxn ang="T11">
                          <a:pos x="T2" y="T3"/>
                        </a:cxn>
                        <a:cxn ang="T12">
                          <a:pos x="T4" y="T5"/>
                        </a:cxn>
                        <a:cxn ang="T13">
                          <a:pos x="T6" y="T7"/>
                        </a:cxn>
                        <a:cxn ang="T14">
                          <a:pos x="T8" y="T9"/>
                        </a:cxn>
                      </a:cxnLst>
                      <a:rect l="T15" t="T16" r="T17" b="T18"/>
                      <a:pathLst>
                        <a:path w="183" h="158">
                          <a:moveTo>
                            <a:pt x="182" y="101"/>
                          </a:moveTo>
                          <a:lnTo>
                            <a:pt x="154" y="0"/>
                          </a:lnTo>
                          <a:lnTo>
                            <a:pt x="0" y="54"/>
                          </a:lnTo>
                          <a:lnTo>
                            <a:pt x="22" y="157"/>
                          </a:lnTo>
                          <a:lnTo>
                            <a:pt x="182" y="101"/>
                          </a:lnTo>
                        </a:path>
                      </a:pathLst>
                    </a:custGeom>
                    <a:solidFill>
                      <a:srgbClr val="B2B2B2"/>
                    </a:solidFill>
                    <a:ln w="9525" cap="rnd">
                      <a:noFill/>
                      <a:round/>
                      <a:headEnd/>
                      <a:tailEnd/>
                    </a:ln>
                  </p:spPr>
                  <p:txBody>
                    <a:bodyPr/>
                    <a:lstStyle/>
                    <a:p>
                      <a:endParaRPr lang="zh-CN" altLang="en-US"/>
                    </a:p>
                  </p:txBody>
                </p:sp>
                <p:sp>
                  <p:nvSpPr>
                    <p:cNvPr id="50380" name="Freeform 44"/>
                    <p:cNvSpPr>
                      <a:spLocks/>
                    </p:cNvSpPr>
                    <p:nvPr/>
                  </p:nvSpPr>
                  <p:spPr bwMode="auto">
                    <a:xfrm>
                      <a:off x="2522" y="2829"/>
                      <a:ext cx="28" cy="29"/>
                    </a:xfrm>
                    <a:custGeom>
                      <a:avLst/>
                      <a:gdLst>
                        <a:gd name="T0" fmla="*/ 27 w 28"/>
                        <a:gd name="T1" fmla="*/ 21 h 29"/>
                        <a:gd name="T2" fmla="*/ 23 w 28"/>
                        <a:gd name="T3" fmla="*/ 0 h 29"/>
                        <a:gd name="T4" fmla="*/ 0 w 28"/>
                        <a:gd name="T5" fmla="*/ 8 h 29"/>
                        <a:gd name="T6" fmla="*/ 3 w 28"/>
                        <a:gd name="T7" fmla="*/ 28 h 29"/>
                        <a:gd name="T8" fmla="*/ 27 w 28"/>
                        <a:gd name="T9" fmla="*/ 21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27" y="21"/>
                          </a:moveTo>
                          <a:lnTo>
                            <a:pt x="23" y="0"/>
                          </a:lnTo>
                          <a:lnTo>
                            <a:pt x="0" y="8"/>
                          </a:lnTo>
                          <a:lnTo>
                            <a:pt x="3" y="28"/>
                          </a:lnTo>
                          <a:lnTo>
                            <a:pt x="27" y="21"/>
                          </a:lnTo>
                        </a:path>
                      </a:pathLst>
                    </a:custGeom>
                    <a:solidFill>
                      <a:schemeClr val="bg2"/>
                    </a:solidFill>
                    <a:ln w="9525" cap="rnd">
                      <a:noFill/>
                      <a:round/>
                      <a:headEnd/>
                      <a:tailEnd/>
                    </a:ln>
                  </p:spPr>
                  <p:txBody>
                    <a:bodyPr/>
                    <a:lstStyle/>
                    <a:p>
                      <a:endParaRPr lang="zh-CN" altLang="en-US"/>
                    </a:p>
                  </p:txBody>
                </p:sp>
                <p:sp>
                  <p:nvSpPr>
                    <p:cNvPr id="50381" name="Freeform 45"/>
                    <p:cNvSpPr>
                      <a:spLocks/>
                    </p:cNvSpPr>
                    <p:nvPr/>
                  </p:nvSpPr>
                  <p:spPr bwMode="auto">
                    <a:xfrm>
                      <a:off x="2525" y="2835"/>
                      <a:ext cx="29" cy="27"/>
                    </a:xfrm>
                    <a:custGeom>
                      <a:avLst/>
                      <a:gdLst>
                        <a:gd name="T0" fmla="*/ 28 w 29"/>
                        <a:gd name="T1" fmla="*/ 18 h 27"/>
                        <a:gd name="T2" fmla="*/ 23 w 29"/>
                        <a:gd name="T3" fmla="*/ 0 h 27"/>
                        <a:gd name="T4" fmla="*/ 0 w 29"/>
                        <a:gd name="T5" fmla="*/ 6 h 27"/>
                        <a:gd name="T6" fmla="*/ 4 w 29"/>
                        <a:gd name="T7" fmla="*/ 26 h 27"/>
                        <a:gd name="T8" fmla="*/ 28 w 29"/>
                        <a:gd name="T9" fmla="*/ 18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28" y="18"/>
                          </a:moveTo>
                          <a:lnTo>
                            <a:pt x="23" y="0"/>
                          </a:lnTo>
                          <a:lnTo>
                            <a:pt x="0" y="6"/>
                          </a:lnTo>
                          <a:lnTo>
                            <a:pt x="4" y="26"/>
                          </a:lnTo>
                          <a:lnTo>
                            <a:pt x="28" y="18"/>
                          </a:lnTo>
                        </a:path>
                      </a:pathLst>
                    </a:custGeom>
                    <a:solidFill>
                      <a:schemeClr val="bg2"/>
                    </a:solidFill>
                    <a:ln w="9525" cap="rnd">
                      <a:noFill/>
                      <a:round/>
                      <a:headEnd/>
                      <a:tailEnd/>
                    </a:ln>
                  </p:spPr>
                  <p:txBody>
                    <a:bodyPr/>
                    <a:lstStyle/>
                    <a:p>
                      <a:endParaRPr lang="zh-CN" altLang="en-US"/>
                    </a:p>
                  </p:txBody>
                </p:sp>
                <p:sp>
                  <p:nvSpPr>
                    <p:cNvPr id="50382" name="Freeform 46"/>
                    <p:cNvSpPr>
                      <a:spLocks/>
                    </p:cNvSpPr>
                    <p:nvPr/>
                  </p:nvSpPr>
                  <p:spPr bwMode="auto">
                    <a:xfrm>
                      <a:off x="2805" y="2731"/>
                      <a:ext cx="26" cy="28"/>
                    </a:xfrm>
                    <a:custGeom>
                      <a:avLst/>
                      <a:gdLst>
                        <a:gd name="T0" fmla="*/ 25 w 26"/>
                        <a:gd name="T1" fmla="*/ 19 h 28"/>
                        <a:gd name="T2" fmla="*/ 18 w 26"/>
                        <a:gd name="T3" fmla="*/ 0 h 28"/>
                        <a:gd name="T4" fmla="*/ 0 w 26"/>
                        <a:gd name="T5" fmla="*/ 7 h 28"/>
                        <a:gd name="T6" fmla="*/ 5 w 26"/>
                        <a:gd name="T7" fmla="*/ 27 h 28"/>
                        <a:gd name="T8" fmla="*/ 25 w 26"/>
                        <a:gd name="T9" fmla="*/ 19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25" y="19"/>
                          </a:moveTo>
                          <a:lnTo>
                            <a:pt x="18" y="0"/>
                          </a:lnTo>
                          <a:lnTo>
                            <a:pt x="0" y="7"/>
                          </a:lnTo>
                          <a:lnTo>
                            <a:pt x="5" y="27"/>
                          </a:lnTo>
                          <a:lnTo>
                            <a:pt x="25" y="19"/>
                          </a:lnTo>
                        </a:path>
                      </a:pathLst>
                    </a:custGeom>
                    <a:solidFill>
                      <a:srgbClr val="000000"/>
                    </a:solidFill>
                    <a:ln w="9525" cap="rnd">
                      <a:noFill/>
                      <a:round/>
                      <a:headEnd/>
                      <a:tailEnd/>
                    </a:ln>
                  </p:spPr>
                  <p:txBody>
                    <a:bodyPr/>
                    <a:lstStyle/>
                    <a:p>
                      <a:endParaRPr lang="zh-CN" altLang="en-US"/>
                    </a:p>
                  </p:txBody>
                </p:sp>
                <p:sp>
                  <p:nvSpPr>
                    <p:cNvPr id="50383" name="Freeform 47"/>
                    <p:cNvSpPr>
                      <a:spLocks/>
                    </p:cNvSpPr>
                    <p:nvPr/>
                  </p:nvSpPr>
                  <p:spPr bwMode="auto">
                    <a:xfrm>
                      <a:off x="2809" y="2732"/>
                      <a:ext cx="29" cy="28"/>
                    </a:xfrm>
                    <a:custGeom>
                      <a:avLst/>
                      <a:gdLst>
                        <a:gd name="T0" fmla="*/ 28 w 29"/>
                        <a:gd name="T1" fmla="*/ 18 h 28"/>
                        <a:gd name="T2" fmla="*/ 21 w 29"/>
                        <a:gd name="T3" fmla="*/ 0 h 28"/>
                        <a:gd name="T4" fmla="*/ 0 w 29"/>
                        <a:gd name="T5" fmla="*/ 6 h 28"/>
                        <a:gd name="T6" fmla="*/ 4 w 29"/>
                        <a:gd name="T7" fmla="*/ 27 h 28"/>
                        <a:gd name="T8" fmla="*/ 28 w 29"/>
                        <a:gd name="T9" fmla="*/ 18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28" y="18"/>
                          </a:moveTo>
                          <a:lnTo>
                            <a:pt x="21" y="0"/>
                          </a:lnTo>
                          <a:lnTo>
                            <a:pt x="0" y="6"/>
                          </a:lnTo>
                          <a:lnTo>
                            <a:pt x="4" y="27"/>
                          </a:lnTo>
                          <a:lnTo>
                            <a:pt x="28" y="18"/>
                          </a:lnTo>
                        </a:path>
                      </a:pathLst>
                    </a:custGeom>
                    <a:solidFill>
                      <a:schemeClr val="bg2"/>
                    </a:solidFill>
                    <a:ln w="9525" cap="rnd">
                      <a:noFill/>
                      <a:round/>
                      <a:headEnd/>
                      <a:tailEnd/>
                    </a:ln>
                  </p:spPr>
                  <p:txBody>
                    <a:bodyPr/>
                    <a:lstStyle/>
                    <a:p>
                      <a:endParaRPr lang="zh-CN" altLang="en-US"/>
                    </a:p>
                  </p:txBody>
                </p:sp>
                <p:sp>
                  <p:nvSpPr>
                    <p:cNvPr id="50384" name="Freeform 48"/>
                    <p:cNvSpPr>
                      <a:spLocks/>
                    </p:cNvSpPr>
                    <p:nvPr/>
                  </p:nvSpPr>
                  <p:spPr bwMode="auto">
                    <a:xfrm>
                      <a:off x="2653" y="3041"/>
                      <a:ext cx="59" cy="92"/>
                    </a:xfrm>
                    <a:custGeom>
                      <a:avLst/>
                      <a:gdLst>
                        <a:gd name="T0" fmla="*/ 58 w 59"/>
                        <a:gd name="T1" fmla="*/ 78 h 92"/>
                        <a:gd name="T2" fmla="*/ 38 w 59"/>
                        <a:gd name="T3" fmla="*/ 0 h 92"/>
                        <a:gd name="T4" fmla="*/ 0 w 59"/>
                        <a:gd name="T5" fmla="*/ 13 h 92"/>
                        <a:gd name="T6" fmla="*/ 18 w 59"/>
                        <a:gd name="T7" fmla="*/ 91 h 92"/>
                        <a:gd name="T8" fmla="*/ 58 w 59"/>
                        <a:gd name="T9" fmla="*/ 78 h 92"/>
                        <a:gd name="T10" fmla="*/ 0 60000 65536"/>
                        <a:gd name="T11" fmla="*/ 0 60000 65536"/>
                        <a:gd name="T12" fmla="*/ 0 60000 65536"/>
                        <a:gd name="T13" fmla="*/ 0 60000 65536"/>
                        <a:gd name="T14" fmla="*/ 0 60000 65536"/>
                        <a:gd name="T15" fmla="*/ 0 w 59"/>
                        <a:gd name="T16" fmla="*/ 0 h 92"/>
                        <a:gd name="T17" fmla="*/ 59 w 59"/>
                        <a:gd name="T18" fmla="*/ 92 h 92"/>
                      </a:gdLst>
                      <a:ahLst/>
                      <a:cxnLst>
                        <a:cxn ang="T10">
                          <a:pos x="T0" y="T1"/>
                        </a:cxn>
                        <a:cxn ang="T11">
                          <a:pos x="T2" y="T3"/>
                        </a:cxn>
                        <a:cxn ang="T12">
                          <a:pos x="T4" y="T5"/>
                        </a:cxn>
                        <a:cxn ang="T13">
                          <a:pos x="T6" y="T7"/>
                        </a:cxn>
                        <a:cxn ang="T14">
                          <a:pos x="T8" y="T9"/>
                        </a:cxn>
                      </a:cxnLst>
                      <a:rect l="T15" t="T16" r="T17" b="T18"/>
                      <a:pathLst>
                        <a:path w="59" h="92">
                          <a:moveTo>
                            <a:pt x="58" y="78"/>
                          </a:moveTo>
                          <a:lnTo>
                            <a:pt x="38" y="0"/>
                          </a:lnTo>
                          <a:lnTo>
                            <a:pt x="0" y="13"/>
                          </a:lnTo>
                          <a:lnTo>
                            <a:pt x="18" y="91"/>
                          </a:lnTo>
                          <a:lnTo>
                            <a:pt x="58" y="78"/>
                          </a:lnTo>
                        </a:path>
                      </a:pathLst>
                    </a:custGeom>
                    <a:solidFill>
                      <a:srgbClr val="000000"/>
                    </a:solidFill>
                    <a:ln w="9525" cap="rnd">
                      <a:noFill/>
                      <a:round/>
                      <a:headEnd/>
                      <a:tailEnd/>
                    </a:ln>
                  </p:spPr>
                  <p:txBody>
                    <a:bodyPr/>
                    <a:lstStyle/>
                    <a:p>
                      <a:endParaRPr lang="zh-CN" altLang="en-US"/>
                    </a:p>
                  </p:txBody>
                </p:sp>
                <p:sp>
                  <p:nvSpPr>
                    <p:cNvPr id="50385" name="Freeform 49"/>
                    <p:cNvSpPr>
                      <a:spLocks/>
                    </p:cNvSpPr>
                    <p:nvPr/>
                  </p:nvSpPr>
                  <p:spPr bwMode="auto">
                    <a:xfrm>
                      <a:off x="2658" y="3047"/>
                      <a:ext cx="51" cy="86"/>
                    </a:xfrm>
                    <a:custGeom>
                      <a:avLst/>
                      <a:gdLst>
                        <a:gd name="T0" fmla="*/ 50 w 51"/>
                        <a:gd name="T1" fmla="*/ 73 h 86"/>
                        <a:gd name="T2" fmla="*/ 34 w 51"/>
                        <a:gd name="T3" fmla="*/ 0 h 86"/>
                        <a:gd name="T4" fmla="*/ 0 w 51"/>
                        <a:gd name="T5" fmla="*/ 11 h 86"/>
                        <a:gd name="T6" fmla="*/ 15 w 51"/>
                        <a:gd name="T7" fmla="*/ 85 h 86"/>
                        <a:gd name="T8" fmla="*/ 50 w 51"/>
                        <a:gd name="T9" fmla="*/ 73 h 86"/>
                        <a:gd name="T10" fmla="*/ 0 60000 65536"/>
                        <a:gd name="T11" fmla="*/ 0 60000 65536"/>
                        <a:gd name="T12" fmla="*/ 0 60000 65536"/>
                        <a:gd name="T13" fmla="*/ 0 60000 65536"/>
                        <a:gd name="T14" fmla="*/ 0 60000 65536"/>
                        <a:gd name="T15" fmla="*/ 0 w 51"/>
                        <a:gd name="T16" fmla="*/ 0 h 86"/>
                        <a:gd name="T17" fmla="*/ 51 w 51"/>
                        <a:gd name="T18" fmla="*/ 86 h 86"/>
                      </a:gdLst>
                      <a:ahLst/>
                      <a:cxnLst>
                        <a:cxn ang="T10">
                          <a:pos x="T0" y="T1"/>
                        </a:cxn>
                        <a:cxn ang="T11">
                          <a:pos x="T2" y="T3"/>
                        </a:cxn>
                        <a:cxn ang="T12">
                          <a:pos x="T4" y="T5"/>
                        </a:cxn>
                        <a:cxn ang="T13">
                          <a:pos x="T6" y="T7"/>
                        </a:cxn>
                        <a:cxn ang="T14">
                          <a:pos x="T8" y="T9"/>
                        </a:cxn>
                      </a:cxnLst>
                      <a:rect l="T15" t="T16" r="T17" b="T18"/>
                      <a:pathLst>
                        <a:path w="51" h="86">
                          <a:moveTo>
                            <a:pt x="50" y="73"/>
                          </a:moveTo>
                          <a:lnTo>
                            <a:pt x="34" y="0"/>
                          </a:lnTo>
                          <a:lnTo>
                            <a:pt x="0" y="11"/>
                          </a:lnTo>
                          <a:lnTo>
                            <a:pt x="15" y="85"/>
                          </a:lnTo>
                          <a:lnTo>
                            <a:pt x="50" y="73"/>
                          </a:lnTo>
                        </a:path>
                      </a:pathLst>
                    </a:custGeom>
                    <a:solidFill>
                      <a:srgbClr val="4C4C4C"/>
                    </a:solidFill>
                    <a:ln w="9525" cap="rnd">
                      <a:noFill/>
                      <a:round/>
                      <a:headEnd/>
                      <a:tailEnd/>
                    </a:ln>
                  </p:spPr>
                  <p:txBody>
                    <a:bodyPr/>
                    <a:lstStyle/>
                    <a:p>
                      <a:endParaRPr lang="zh-CN" altLang="en-US"/>
                    </a:p>
                  </p:txBody>
                </p:sp>
              </p:grpSp>
              <p:grpSp>
                <p:nvGrpSpPr>
                  <p:cNvPr id="50365" name="Group 50"/>
                  <p:cNvGrpSpPr>
                    <a:grpSpLocks/>
                  </p:cNvGrpSpPr>
                  <p:nvPr/>
                </p:nvGrpSpPr>
                <p:grpSpPr bwMode="auto">
                  <a:xfrm>
                    <a:off x="1964" y="2535"/>
                    <a:ext cx="542" cy="848"/>
                    <a:chOff x="1964" y="2535"/>
                    <a:chExt cx="542" cy="848"/>
                  </a:xfrm>
                </p:grpSpPr>
                <p:sp>
                  <p:nvSpPr>
                    <p:cNvPr id="50366" name="Freeform 51"/>
                    <p:cNvSpPr>
                      <a:spLocks/>
                    </p:cNvSpPr>
                    <p:nvPr/>
                  </p:nvSpPr>
                  <p:spPr bwMode="auto">
                    <a:xfrm>
                      <a:off x="2012" y="2895"/>
                      <a:ext cx="17" cy="17"/>
                    </a:xfrm>
                    <a:custGeom>
                      <a:avLst/>
                      <a:gdLst>
                        <a:gd name="T0" fmla="*/ 0 w 17"/>
                        <a:gd name="T1" fmla="*/ 16 h 17"/>
                        <a:gd name="T2" fmla="*/ 5 w 17"/>
                        <a:gd name="T3" fmla="*/ 8 h 17"/>
                        <a:gd name="T4" fmla="*/ 5 w 17"/>
                        <a:gd name="T5" fmla="*/ 8 h 17"/>
                        <a:gd name="T6" fmla="*/ 5 w 17"/>
                        <a:gd name="T7" fmla="*/ 8 h 17"/>
                        <a:gd name="T8" fmla="*/ 0 w 17"/>
                        <a:gd name="T9" fmla="*/ 8 h 17"/>
                        <a:gd name="T10" fmla="*/ 0 w 17"/>
                        <a:gd name="T11" fmla="*/ 16 h 17"/>
                        <a:gd name="T12" fmla="*/ 0 w 17"/>
                        <a:gd name="T13" fmla="*/ 16 h 17"/>
                        <a:gd name="T14" fmla="*/ 10 w 17"/>
                        <a:gd name="T15" fmla="*/ 0 h 17"/>
                        <a:gd name="T16" fmla="*/ 16 w 17"/>
                        <a:gd name="T17" fmla="*/ 0 h 17"/>
                        <a:gd name="T18" fmla="*/ 16 w 17"/>
                        <a:gd name="T19" fmla="*/ 0 h 17"/>
                        <a:gd name="T20" fmla="*/ 16 w 17"/>
                        <a:gd name="T21" fmla="*/ 0 h 17"/>
                        <a:gd name="T22" fmla="*/ 16 w 17"/>
                        <a:gd name="T23" fmla="*/ 0 h 17"/>
                        <a:gd name="T24" fmla="*/ 10 w 17"/>
                        <a:gd name="T25" fmla="*/ 0 h 17"/>
                        <a:gd name="T26" fmla="*/ 10 w 17"/>
                        <a:gd name="T27" fmla="*/ 0 h 17"/>
                        <a:gd name="T28" fmla="*/ 0 w 17"/>
                        <a:gd name="T29" fmla="*/ 16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0" y="16"/>
                          </a:moveTo>
                          <a:lnTo>
                            <a:pt x="5" y="8"/>
                          </a:lnTo>
                          <a:lnTo>
                            <a:pt x="0" y="8"/>
                          </a:lnTo>
                          <a:lnTo>
                            <a:pt x="0" y="16"/>
                          </a:lnTo>
                          <a:lnTo>
                            <a:pt x="10" y="0"/>
                          </a:lnTo>
                          <a:lnTo>
                            <a:pt x="16" y="0"/>
                          </a:lnTo>
                          <a:lnTo>
                            <a:pt x="10" y="0"/>
                          </a:lnTo>
                          <a:lnTo>
                            <a:pt x="0" y="16"/>
                          </a:lnTo>
                        </a:path>
                      </a:pathLst>
                    </a:custGeom>
                    <a:solidFill>
                      <a:srgbClr val="E5E5E5"/>
                    </a:solidFill>
                    <a:ln w="9525" cap="rnd">
                      <a:noFill/>
                      <a:round/>
                      <a:headEnd/>
                      <a:tailEnd/>
                    </a:ln>
                  </p:spPr>
                  <p:txBody>
                    <a:bodyPr/>
                    <a:lstStyle/>
                    <a:p>
                      <a:endParaRPr lang="zh-CN" altLang="en-US"/>
                    </a:p>
                  </p:txBody>
                </p:sp>
                <p:sp>
                  <p:nvSpPr>
                    <p:cNvPr id="50367" name="Freeform 52"/>
                    <p:cNvSpPr>
                      <a:spLocks/>
                    </p:cNvSpPr>
                    <p:nvPr/>
                  </p:nvSpPr>
                  <p:spPr bwMode="auto">
                    <a:xfrm>
                      <a:off x="2098" y="2977"/>
                      <a:ext cx="19" cy="22"/>
                    </a:xfrm>
                    <a:custGeom>
                      <a:avLst/>
                      <a:gdLst>
                        <a:gd name="T0" fmla="*/ 3 w 19"/>
                        <a:gd name="T1" fmla="*/ 0 h 22"/>
                        <a:gd name="T2" fmla="*/ 0 w 19"/>
                        <a:gd name="T3" fmla="*/ 20 h 22"/>
                        <a:gd name="T4" fmla="*/ 17 w 19"/>
                        <a:gd name="T5" fmla="*/ 21 h 22"/>
                        <a:gd name="T6" fmla="*/ 18 w 19"/>
                        <a:gd name="T7" fmla="*/ 11 h 22"/>
                        <a:gd name="T8" fmla="*/ 9 w 19"/>
                        <a:gd name="T9" fmla="*/ 5 h 22"/>
                        <a:gd name="T10" fmla="*/ 3 w 19"/>
                        <a:gd name="T11" fmla="*/ 0 h 22"/>
                        <a:gd name="T12" fmla="*/ 0 60000 65536"/>
                        <a:gd name="T13" fmla="*/ 0 60000 65536"/>
                        <a:gd name="T14" fmla="*/ 0 60000 65536"/>
                        <a:gd name="T15" fmla="*/ 0 60000 65536"/>
                        <a:gd name="T16" fmla="*/ 0 60000 65536"/>
                        <a:gd name="T17" fmla="*/ 0 60000 65536"/>
                        <a:gd name="T18" fmla="*/ 0 w 19"/>
                        <a:gd name="T19" fmla="*/ 0 h 22"/>
                        <a:gd name="T20" fmla="*/ 19 w 19"/>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9" h="22">
                          <a:moveTo>
                            <a:pt x="3" y="0"/>
                          </a:moveTo>
                          <a:lnTo>
                            <a:pt x="0" y="20"/>
                          </a:lnTo>
                          <a:lnTo>
                            <a:pt x="17" y="21"/>
                          </a:lnTo>
                          <a:lnTo>
                            <a:pt x="18" y="11"/>
                          </a:lnTo>
                          <a:lnTo>
                            <a:pt x="9" y="5"/>
                          </a:lnTo>
                          <a:lnTo>
                            <a:pt x="3" y="0"/>
                          </a:lnTo>
                        </a:path>
                      </a:pathLst>
                    </a:custGeom>
                    <a:solidFill>
                      <a:srgbClr val="4C4C4C"/>
                    </a:solidFill>
                    <a:ln w="9525" cap="rnd">
                      <a:noFill/>
                      <a:round/>
                      <a:headEnd/>
                      <a:tailEnd/>
                    </a:ln>
                  </p:spPr>
                  <p:txBody>
                    <a:bodyPr/>
                    <a:lstStyle/>
                    <a:p>
                      <a:endParaRPr lang="zh-CN" altLang="en-US"/>
                    </a:p>
                  </p:txBody>
                </p:sp>
                <p:sp>
                  <p:nvSpPr>
                    <p:cNvPr id="50368" name="Freeform 53"/>
                    <p:cNvSpPr>
                      <a:spLocks/>
                    </p:cNvSpPr>
                    <p:nvPr/>
                  </p:nvSpPr>
                  <p:spPr bwMode="auto">
                    <a:xfrm>
                      <a:off x="2123" y="2535"/>
                      <a:ext cx="218" cy="712"/>
                    </a:xfrm>
                    <a:custGeom>
                      <a:avLst/>
                      <a:gdLst>
                        <a:gd name="T0" fmla="*/ 217 w 218"/>
                        <a:gd name="T1" fmla="*/ 596 h 712"/>
                        <a:gd name="T2" fmla="*/ 200 w 218"/>
                        <a:gd name="T3" fmla="*/ 413 h 712"/>
                        <a:gd name="T4" fmla="*/ 206 w 218"/>
                        <a:gd name="T5" fmla="*/ 405 h 712"/>
                        <a:gd name="T6" fmla="*/ 210 w 218"/>
                        <a:gd name="T7" fmla="*/ 399 h 712"/>
                        <a:gd name="T8" fmla="*/ 207 w 218"/>
                        <a:gd name="T9" fmla="*/ 377 h 712"/>
                        <a:gd name="T10" fmla="*/ 208 w 218"/>
                        <a:gd name="T11" fmla="*/ 294 h 712"/>
                        <a:gd name="T12" fmla="*/ 205 w 218"/>
                        <a:gd name="T13" fmla="*/ 234 h 712"/>
                        <a:gd name="T14" fmla="*/ 195 w 218"/>
                        <a:gd name="T15" fmla="*/ 165 h 712"/>
                        <a:gd name="T16" fmla="*/ 172 w 218"/>
                        <a:gd name="T17" fmla="*/ 136 h 712"/>
                        <a:gd name="T18" fmla="*/ 141 w 218"/>
                        <a:gd name="T19" fmla="*/ 114 h 712"/>
                        <a:gd name="T20" fmla="*/ 125 w 218"/>
                        <a:gd name="T21" fmla="*/ 104 h 712"/>
                        <a:gd name="T22" fmla="*/ 137 w 218"/>
                        <a:gd name="T23" fmla="*/ 63 h 712"/>
                        <a:gd name="T24" fmla="*/ 140 w 218"/>
                        <a:gd name="T25" fmla="*/ 49 h 712"/>
                        <a:gd name="T26" fmla="*/ 137 w 218"/>
                        <a:gd name="T27" fmla="*/ 28 h 712"/>
                        <a:gd name="T28" fmla="*/ 126 w 218"/>
                        <a:gd name="T29" fmla="*/ 12 h 712"/>
                        <a:gd name="T30" fmla="*/ 120 w 218"/>
                        <a:gd name="T31" fmla="*/ 2 h 712"/>
                        <a:gd name="T32" fmla="*/ 99 w 218"/>
                        <a:gd name="T33" fmla="*/ 0 h 712"/>
                        <a:gd name="T34" fmla="*/ 76 w 218"/>
                        <a:gd name="T35" fmla="*/ 1 h 712"/>
                        <a:gd name="T36" fmla="*/ 71 w 218"/>
                        <a:gd name="T37" fmla="*/ 8 h 712"/>
                        <a:gd name="T38" fmla="*/ 59 w 218"/>
                        <a:gd name="T39" fmla="*/ 20 h 712"/>
                        <a:gd name="T40" fmla="*/ 56 w 218"/>
                        <a:gd name="T41" fmla="*/ 41 h 712"/>
                        <a:gd name="T42" fmla="*/ 60 w 218"/>
                        <a:gd name="T43" fmla="*/ 58 h 712"/>
                        <a:gd name="T44" fmla="*/ 77 w 218"/>
                        <a:gd name="T45" fmla="*/ 104 h 712"/>
                        <a:gd name="T46" fmla="*/ 58 w 218"/>
                        <a:gd name="T47" fmla="*/ 115 h 712"/>
                        <a:gd name="T48" fmla="*/ 26 w 218"/>
                        <a:gd name="T49" fmla="*/ 138 h 712"/>
                        <a:gd name="T50" fmla="*/ 17 w 218"/>
                        <a:gd name="T51" fmla="*/ 155 h 712"/>
                        <a:gd name="T52" fmla="*/ 10 w 218"/>
                        <a:gd name="T53" fmla="*/ 210 h 712"/>
                        <a:gd name="T54" fmla="*/ 3 w 218"/>
                        <a:gd name="T55" fmla="*/ 267 h 712"/>
                        <a:gd name="T56" fmla="*/ 1 w 218"/>
                        <a:gd name="T57" fmla="*/ 296 h 712"/>
                        <a:gd name="T58" fmla="*/ 0 w 218"/>
                        <a:gd name="T59" fmla="*/ 351 h 712"/>
                        <a:gd name="T60" fmla="*/ 3 w 218"/>
                        <a:gd name="T61" fmla="*/ 399 h 712"/>
                        <a:gd name="T62" fmla="*/ 13 w 218"/>
                        <a:gd name="T63" fmla="*/ 408 h 712"/>
                        <a:gd name="T64" fmla="*/ 24 w 218"/>
                        <a:gd name="T65" fmla="*/ 409 h 712"/>
                        <a:gd name="T66" fmla="*/ 15 w 218"/>
                        <a:gd name="T67" fmla="*/ 391 h 712"/>
                        <a:gd name="T68" fmla="*/ 63 w 218"/>
                        <a:gd name="T69" fmla="*/ 661 h 712"/>
                        <a:gd name="T70" fmla="*/ 71 w 218"/>
                        <a:gd name="T71" fmla="*/ 708 h 712"/>
                        <a:gd name="T72" fmla="*/ 107 w 218"/>
                        <a:gd name="T73" fmla="*/ 689 h 712"/>
                        <a:gd name="T74" fmla="*/ 127 w 218"/>
                        <a:gd name="T75" fmla="*/ 701 h 712"/>
                        <a:gd name="T76" fmla="*/ 146 w 218"/>
                        <a:gd name="T77" fmla="*/ 710 h 712"/>
                        <a:gd name="T78" fmla="*/ 160 w 218"/>
                        <a:gd name="T79" fmla="*/ 710 h 712"/>
                        <a:gd name="T80" fmla="*/ 172 w 218"/>
                        <a:gd name="T81" fmla="*/ 707 h 712"/>
                        <a:gd name="T82" fmla="*/ 167 w 218"/>
                        <a:gd name="T83" fmla="*/ 679 h 712"/>
                        <a:gd name="T84" fmla="*/ 176 w 218"/>
                        <a:gd name="T85" fmla="*/ 389 h 712"/>
                        <a:gd name="T86" fmla="*/ 182 w 218"/>
                        <a:gd name="T87" fmla="*/ 404 h 712"/>
                        <a:gd name="T88" fmla="*/ 184 w 218"/>
                        <a:gd name="T89" fmla="*/ 406 h 712"/>
                        <a:gd name="T90" fmla="*/ 187 w 218"/>
                        <a:gd name="T91" fmla="*/ 410 h 712"/>
                        <a:gd name="T92" fmla="*/ 174 w 218"/>
                        <a:gd name="T93" fmla="*/ 426 h 7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8"/>
                        <a:gd name="T142" fmla="*/ 0 h 712"/>
                        <a:gd name="T143" fmla="*/ 218 w 218"/>
                        <a:gd name="T144" fmla="*/ 712 h 7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8" h="712">
                          <a:moveTo>
                            <a:pt x="174" y="426"/>
                          </a:moveTo>
                          <a:lnTo>
                            <a:pt x="174" y="596"/>
                          </a:lnTo>
                          <a:lnTo>
                            <a:pt x="217" y="596"/>
                          </a:lnTo>
                          <a:lnTo>
                            <a:pt x="217" y="426"/>
                          </a:lnTo>
                          <a:lnTo>
                            <a:pt x="200" y="426"/>
                          </a:lnTo>
                          <a:lnTo>
                            <a:pt x="200" y="413"/>
                          </a:lnTo>
                          <a:lnTo>
                            <a:pt x="202" y="410"/>
                          </a:lnTo>
                          <a:lnTo>
                            <a:pt x="204" y="408"/>
                          </a:lnTo>
                          <a:lnTo>
                            <a:pt x="206" y="405"/>
                          </a:lnTo>
                          <a:lnTo>
                            <a:pt x="208" y="403"/>
                          </a:lnTo>
                          <a:lnTo>
                            <a:pt x="209" y="401"/>
                          </a:lnTo>
                          <a:lnTo>
                            <a:pt x="210" y="399"/>
                          </a:lnTo>
                          <a:lnTo>
                            <a:pt x="211" y="397"/>
                          </a:lnTo>
                          <a:lnTo>
                            <a:pt x="207" y="377"/>
                          </a:lnTo>
                          <a:lnTo>
                            <a:pt x="208" y="300"/>
                          </a:lnTo>
                          <a:lnTo>
                            <a:pt x="208" y="294"/>
                          </a:lnTo>
                          <a:lnTo>
                            <a:pt x="208" y="280"/>
                          </a:lnTo>
                          <a:lnTo>
                            <a:pt x="206" y="259"/>
                          </a:lnTo>
                          <a:lnTo>
                            <a:pt x="205" y="234"/>
                          </a:lnTo>
                          <a:lnTo>
                            <a:pt x="202" y="209"/>
                          </a:lnTo>
                          <a:lnTo>
                            <a:pt x="199" y="185"/>
                          </a:lnTo>
                          <a:lnTo>
                            <a:pt x="195" y="165"/>
                          </a:lnTo>
                          <a:lnTo>
                            <a:pt x="189" y="153"/>
                          </a:lnTo>
                          <a:lnTo>
                            <a:pt x="182" y="145"/>
                          </a:lnTo>
                          <a:lnTo>
                            <a:pt x="172" y="136"/>
                          </a:lnTo>
                          <a:lnTo>
                            <a:pt x="162" y="128"/>
                          </a:lnTo>
                          <a:lnTo>
                            <a:pt x="151" y="120"/>
                          </a:lnTo>
                          <a:lnTo>
                            <a:pt x="141" y="114"/>
                          </a:lnTo>
                          <a:lnTo>
                            <a:pt x="132" y="109"/>
                          </a:lnTo>
                          <a:lnTo>
                            <a:pt x="126" y="105"/>
                          </a:lnTo>
                          <a:lnTo>
                            <a:pt x="125" y="104"/>
                          </a:lnTo>
                          <a:lnTo>
                            <a:pt x="126" y="86"/>
                          </a:lnTo>
                          <a:lnTo>
                            <a:pt x="137" y="64"/>
                          </a:lnTo>
                          <a:lnTo>
                            <a:pt x="137" y="63"/>
                          </a:lnTo>
                          <a:lnTo>
                            <a:pt x="138" y="60"/>
                          </a:lnTo>
                          <a:lnTo>
                            <a:pt x="139" y="55"/>
                          </a:lnTo>
                          <a:lnTo>
                            <a:pt x="140" y="49"/>
                          </a:lnTo>
                          <a:lnTo>
                            <a:pt x="140" y="42"/>
                          </a:lnTo>
                          <a:lnTo>
                            <a:pt x="139" y="35"/>
                          </a:lnTo>
                          <a:lnTo>
                            <a:pt x="137" y="28"/>
                          </a:lnTo>
                          <a:lnTo>
                            <a:pt x="133" y="21"/>
                          </a:lnTo>
                          <a:lnTo>
                            <a:pt x="129" y="17"/>
                          </a:lnTo>
                          <a:lnTo>
                            <a:pt x="126" y="12"/>
                          </a:lnTo>
                          <a:lnTo>
                            <a:pt x="125" y="8"/>
                          </a:lnTo>
                          <a:lnTo>
                            <a:pt x="123" y="5"/>
                          </a:lnTo>
                          <a:lnTo>
                            <a:pt x="120" y="2"/>
                          </a:lnTo>
                          <a:lnTo>
                            <a:pt x="116" y="0"/>
                          </a:lnTo>
                          <a:lnTo>
                            <a:pt x="109" y="0"/>
                          </a:lnTo>
                          <a:lnTo>
                            <a:pt x="99" y="0"/>
                          </a:lnTo>
                          <a:lnTo>
                            <a:pt x="88" y="0"/>
                          </a:lnTo>
                          <a:lnTo>
                            <a:pt x="80" y="0"/>
                          </a:lnTo>
                          <a:lnTo>
                            <a:pt x="76" y="1"/>
                          </a:lnTo>
                          <a:lnTo>
                            <a:pt x="74" y="3"/>
                          </a:lnTo>
                          <a:lnTo>
                            <a:pt x="72" y="5"/>
                          </a:lnTo>
                          <a:lnTo>
                            <a:pt x="71" y="8"/>
                          </a:lnTo>
                          <a:lnTo>
                            <a:pt x="68" y="11"/>
                          </a:lnTo>
                          <a:lnTo>
                            <a:pt x="63" y="16"/>
                          </a:lnTo>
                          <a:lnTo>
                            <a:pt x="59" y="20"/>
                          </a:lnTo>
                          <a:lnTo>
                            <a:pt x="56" y="26"/>
                          </a:lnTo>
                          <a:lnTo>
                            <a:pt x="56" y="34"/>
                          </a:lnTo>
                          <a:lnTo>
                            <a:pt x="56" y="41"/>
                          </a:lnTo>
                          <a:lnTo>
                            <a:pt x="58" y="49"/>
                          </a:lnTo>
                          <a:lnTo>
                            <a:pt x="59" y="55"/>
                          </a:lnTo>
                          <a:lnTo>
                            <a:pt x="60" y="58"/>
                          </a:lnTo>
                          <a:lnTo>
                            <a:pt x="61" y="59"/>
                          </a:lnTo>
                          <a:lnTo>
                            <a:pt x="62" y="90"/>
                          </a:lnTo>
                          <a:lnTo>
                            <a:pt x="77" y="104"/>
                          </a:lnTo>
                          <a:lnTo>
                            <a:pt x="74" y="105"/>
                          </a:lnTo>
                          <a:lnTo>
                            <a:pt x="68" y="110"/>
                          </a:lnTo>
                          <a:lnTo>
                            <a:pt x="58" y="115"/>
                          </a:lnTo>
                          <a:lnTo>
                            <a:pt x="47" y="123"/>
                          </a:lnTo>
                          <a:lnTo>
                            <a:pt x="36" y="131"/>
                          </a:lnTo>
                          <a:lnTo>
                            <a:pt x="26" y="138"/>
                          </a:lnTo>
                          <a:lnTo>
                            <a:pt x="19" y="144"/>
                          </a:lnTo>
                          <a:lnTo>
                            <a:pt x="17" y="148"/>
                          </a:lnTo>
                          <a:lnTo>
                            <a:pt x="17" y="155"/>
                          </a:lnTo>
                          <a:lnTo>
                            <a:pt x="15" y="170"/>
                          </a:lnTo>
                          <a:lnTo>
                            <a:pt x="12" y="188"/>
                          </a:lnTo>
                          <a:lnTo>
                            <a:pt x="10" y="210"/>
                          </a:lnTo>
                          <a:lnTo>
                            <a:pt x="7" y="230"/>
                          </a:lnTo>
                          <a:lnTo>
                            <a:pt x="5" y="250"/>
                          </a:lnTo>
                          <a:lnTo>
                            <a:pt x="3" y="267"/>
                          </a:lnTo>
                          <a:lnTo>
                            <a:pt x="3" y="276"/>
                          </a:lnTo>
                          <a:lnTo>
                            <a:pt x="2" y="284"/>
                          </a:lnTo>
                          <a:lnTo>
                            <a:pt x="1" y="296"/>
                          </a:lnTo>
                          <a:lnTo>
                            <a:pt x="1" y="313"/>
                          </a:lnTo>
                          <a:lnTo>
                            <a:pt x="0" y="332"/>
                          </a:lnTo>
                          <a:lnTo>
                            <a:pt x="0" y="351"/>
                          </a:lnTo>
                          <a:lnTo>
                            <a:pt x="0" y="370"/>
                          </a:lnTo>
                          <a:lnTo>
                            <a:pt x="1" y="386"/>
                          </a:lnTo>
                          <a:lnTo>
                            <a:pt x="3" y="399"/>
                          </a:lnTo>
                          <a:lnTo>
                            <a:pt x="6" y="403"/>
                          </a:lnTo>
                          <a:lnTo>
                            <a:pt x="9" y="406"/>
                          </a:lnTo>
                          <a:lnTo>
                            <a:pt x="13" y="408"/>
                          </a:lnTo>
                          <a:lnTo>
                            <a:pt x="17" y="409"/>
                          </a:lnTo>
                          <a:lnTo>
                            <a:pt x="20" y="409"/>
                          </a:lnTo>
                          <a:lnTo>
                            <a:pt x="24" y="409"/>
                          </a:lnTo>
                          <a:lnTo>
                            <a:pt x="26" y="409"/>
                          </a:lnTo>
                          <a:lnTo>
                            <a:pt x="27" y="409"/>
                          </a:lnTo>
                          <a:lnTo>
                            <a:pt x="15" y="391"/>
                          </a:lnTo>
                          <a:lnTo>
                            <a:pt x="35" y="261"/>
                          </a:lnTo>
                          <a:lnTo>
                            <a:pt x="34" y="401"/>
                          </a:lnTo>
                          <a:lnTo>
                            <a:pt x="63" y="661"/>
                          </a:lnTo>
                          <a:lnTo>
                            <a:pt x="39" y="691"/>
                          </a:lnTo>
                          <a:lnTo>
                            <a:pt x="35" y="710"/>
                          </a:lnTo>
                          <a:lnTo>
                            <a:pt x="71" y="708"/>
                          </a:lnTo>
                          <a:lnTo>
                            <a:pt x="101" y="686"/>
                          </a:lnTo>
                          <a:lnTo>
                            <a:pt x="102" y="687"/>
                          </a:lnTo>
                          <a:lnTo>
                            <a:pt x="107" y="689"/>
                          </a:lnTo>
                          <a:lnTo>
                            <a:pt x="112" y="692"/>
                          </a:lnTo>
                          <a:lnTo>
                            <a:pt x="120" y="696"/>
                          </a:lnTo>
                          <a:lnTo>
                            <a:pt x="127" y="701"/>
                          </a:lnTo>
                          <a:lnTo>
                            <a:pt x="135" y="705"/>
                          </a:lnTo>
                          <a:lnTo>
                            <a:pt x="142" y="708"/>
                          </a:lnTo>
                          <a:lnTo>
                            <a:pt x="146" y="710"/>
                          </a:lnTo>
                          <a:lnTo>
                            <a:pt x="151" y="711"/>
                          </a:lnTo>
                          <a:lnTo>
                            <a:pt x="156" y="711"/>
                          </a:lnTo>
                          <a:lnTo>
                            <a:pt x="160" y="710"/>
                          </a:lnTo>
                          <a:lnTo>
                            <a:pt x="164" y="709"/>
                          </a:lnTo>
                          <a:lnTo>
                            <a:pt x="169" y="708"/>
                          </a:lnTo>
                          <a:lnTo>
                            <a:pt x="172" y="707"/>
                          </a:lnTo>
                          <a:lnTo>
                            <a:pt x="174" y="706"/>
                          </a:lnTo>
                          <a:lnTo>
                            <a:pt x="175" y="706"/>
                          </a:lnTo>
                          <a:lnTo>
                            <a:pt x="167" y="679"/>
                          </a:lnTo>
                          <a:lnTo>
                            <a:pt x="141" y="664"/>
                          </a:lnTo>
                          <a:lnTo>
                            <a:pt x="165" y="417"/>
                          </a:lnTo>
                          <a:lnTo>
                            <a:pt x="176" y="389"/>
                          </a:lnTo>
                          <a:lnTo>
                            <a:pt x="162" y="249"/>
                          </a:lnTo>
                          <a:lnTo>
                            <a:pt x="191" y="393"/>
                          </a:lnTo>
                          <a:lnTo>
                            <a:pt x="182" y="404"/>
                          </a:lnTo>
                          <a:lnTo>
                            <a:pt x="183" y="405"/>
                          </a:lnTo>
                          <a:lnTo>
                            <a:pt x="183" y="406"/>
                          </a:lnTo>
                          <a:lnTo>
                            <a:pt x="184" y="406"/>
                          </a:lnTo>
                          <a:lnTo>
                            <a:pt x="185" y="408"/>
                          </a:lnTo>
                          <a:lnTo>
                            <a:pt x="186" y="409"/>
                          </a:lnTo>
                          <a:lnTo>
                            <a:pt x="187" y="410"/>
                          </a:lnTo>
                          <a:lnTo>
                            <a:pt x="189" y="411"/>
                          </a:lnTo>
                          <a:lnTo>
                            <a:pt x="189" y="426"/>
                          </a:lnTo>
                          <a:lnTo>
                            <a:pt x="174" y="426"/>
                          </a:lnTo>
                        </a:path>
                      </a:pathLst>
                    </a:custGeom>
                    <a:solidFill>
                      <a:srgbClr val="000000"/>
                    </a:solidFill>
                    <a:ln w="9525" cap="rnd">
                      <a:noFill/>
                      <a:round/>
                      <a:headEnd/>
                      <a:tailEnd/>
                    </a:ln>
                  </p:spPr>
                  <p:txBody>
                    <a:bodyPr/>
                    <a:lstStyle/>
                    <a:p>
                      <a:endParaRPr lang="zh-CN" altLang="en-US"/>
                    </a:p>
                  </p:txBody>
                </p:sp>
                <p:sp>
                  <p:nvSpPr>
                    <p:cNvPr id="50369" name="Freeform 54"/>
                    <p:cNvSpPr>
                      <a:spLocks/>
                    </p:cNvSpPr>
                    <p:nvPr/>
                  </p:nvSpPr>
                  <p:spPr bwMode="auto">
                    <a:xfrm>
                      <a:off x="2134" y="2543"/>
                      <a:ext cx="219" cy="711"/>
                    </a:xfrm>
                    <a:custGeom>
                      <a:avLst/>
                      <a:gdLst>
                        <a:gd name="T0" fmla="*/ 218 w 219"/>
                        <a:gd name="T1" fmla="*/ 596 h 711"/>
                        <a:gd name="T2" fmla="*/ 201 w 219"/>
                        <a:gd name="T3" fmla="*/ 412 h 711"/>
                        <a:gd name="T4" fmla="*/ 206 w 219"/>
                        <a:gd name="T5" fmla="*/ 406 h 711"/>
                        <a:gd name="T6" fmla="*/ 210 w 219"/>
                        <a:gd name="T7" fmla="*/ 398 h 711"/>
                        <a:gd name="T8" fmla="*/ 207 w 219"/>
                        <a:gd name="T9" fmla="*/ 376 h 711"/>
                        <a:gd name="T10" fmla="*/ 208 w 219"/>
                        <a:gd name="T11" fmla="*/ 295 h 711"/>
                        <a:gd name="T12" fmla="*/ 205 w 219"/>
                        <a:gd name="T13" fmla="*/ 235 h 711"/>
                        <a:gd name="T14" fmla="*/ 195 w 219"/>
                        <a:gd name="T15" fmla="*/ 166 h 711"/>
                        <a:gd name="T16" fmla="*/ 173 w 219"/>
                        <a:gd name="T17" fmla="*/ 136 h 711"/>
                        <a:gd name="T18" fmla="*/ 141 w 219"/>
                        <a:gd name="T19" fmla="*/ 114 h 711"/>
                        <a:gd name="T20" fmla="*/ 124 w 219"/>
                        <a:gd name="T21" fmla="*/ 104 h 711"/>
                        <a:gd name="T22" fmla="*/ 138 w 219"/>
                        <a:gd name="T23" fmla="*/ 64 h 711"/>
                        <a:gd name="T24" fmla="*/ 139 w 219"/>
                        <a:gd name="T25" fmla="*/ 49 h 711"/>
                        <a:gd name="T26" fmla="*/ 137 w 219"/>
                        <a:gd name="T27" fmla="*/ 28 h 711"/>
                        <a:gd name="T28" fmla="*/ 126 w 219"/>
                        <a:gd name="T29" fmla="*/ 12 h 711"/>
                        <a:gd name="T30" fmla="*/ 120 w 219"/>
                        <a:gd name="T31" fmla="*/ 3 h 711"/>
                        <a:gd name="T32" fmla="*/ 99 w 219"/>
                        <a:gd name="T33" fmla="*/ 0 h 711"/>
                        <a:gd name="T34" fmla="*/ 76 w 219"/>
                        <a:gd name="T35" fmla="*/ 2 h 711"/>
                        <a:gd name="T36" fmla="*/ 71 w 219"/>
                        <a:gd name="T37" fmla="*/ 8 h 711"/>
                        <a:gd name="T38" fmla="*/ 59 w 219"/>
                        <a:gd name="T39" fmla="*/ 21 h 711"/>
                        <a:gd name="T40" fmla="*/ 57 w 219"/>
                        <a:gd name="T41" fmla="*/ 41 h 711"/>
                        <a:gd name="T42" fmla="*/ 59 w 219"/>
                        <a:gd name="T43" fmla="*/ 58 h 711"/>
                        <a:gd name="T44" fmla="*/ 77 w 219"/>
                        <a:gd name="T45" fmla="*/ 104 h 711"/>
                        <a:gd name="T46" fmla="*/ 58 w 219"/>
                        <a:gd name="T47" fmla="*/ 116 h 711"/>
                        <a:gd name="T48" fmla="*/ 25 w 219"/>
                        <a:gd name="T49" fmla="*/ 138 h 711"/>
                        <a:gd name="T50" fmla="*/ 16 w 219"/>
                        <a:gd name="T51" fmla="*/ 155 h 711"/>
                        <a:gd name="T52" fmla="*/ 9 w 219"/>
                        <a:gd name="T53" fmla="*/ 209 h 711"/>
                        <a:gd name="T54" fmla="*/ 2 w 219"/>
                        <a:gd name="T55" fmla="*/ 266 h 711"/>
                        <a:gd name="T56" fmla="*/ 0 w 219"/>
                        <a:gd name="T57" fmla="*/ 297 h 711"/>
                        <a:gd name="T58" fmla="*/ 0 w 219"/>
                        <a:gd name="T59" fmla="*/ 352 h 711"/>
                        <a:gd name="T60" fmla="*/ 2 w 219"/>
                        <a:gd name="T61" fmla="*/ 399 h 711"/>
                        <a:gd name="T62" fmla="*/ 12 w 219"/>
                        <a:gd name="T63" fmla="*/ 408 h 711"/>
                        <a:gd name="T64" fmla="*/ 23 w 219"/>
                        <a:gd name="T65" fmla="*/ 409 h 711"/>
                        <a:gd name="T66" fmla="*/ 14 w 219"/>
                        <a:gd name="T67" fmla="*/ 391 h 711"/>
                        <a:gd name="T68" fmla="*/ 62 w 219"/>
                        <a:gd name="T69" fmla="*/ 661 h 711"/>
                        <a:gd name="T70" fmla="*/ 71 w 219"/>
                        <a:gd name="T71" fmla="*/ 707 h 711"/>
                        <a:gd name="T72" fmla="*/ 106 w 219"/>
                        <a:gd name="T73" fmla="*/ 689 h 711"/>
                        <a:gd name="T74" fmla="*/ 127 w 219"/>
                        <a:gd name="T75" fmla="*/ 700 h 711"/>
                        <a:gd name="T76" fmla="*/ 147 w 219"/>
                        <a:gd name="T77" fmla="*/ 710 h 711"/>
                        <a:gd name="T78" fmla="*/ 160 w 219"/>
                        <a:gd name="T79" fmla="*/ 710 h 711"/>
                        <a:gd name="T80" fmla="*/ 172 w 219"/>
                        <a:gd name="T81" fmla="*/ 706 h 711"/>
                        <a:gd name="T82" fmla="*/ 167 w 219"/>
                        <a:gd name="T83" fmla="*/ 679 h 711"/>
                        <a:gd name="T84" fmla="*/ 176 w 219"/>
                        <a:gd name="T85" fmla="*/ 389 h 711"/>
                        <a:gd name="T86" fmla="*/ 183 w 219"/>
                        <a:gd name="T87" fmla="*/ 405 h 711"/>
                        <a:gd name="T88" fmla="*/ 184 w 219"/>
                        <a:gd name="T89" fmla="*/ 406 h 711"/>
                        <a:gd name="T90" fmla="*/ 187 w 219"/>
                        <a:gd name="T91" fmla="*/ 409 h 711"/>
                        <a:gd name="T92" fmla="*/ 189 w 219"/>
                        <a:gd name="T93" fmla="*/ 426 h 7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9"/>
                        <a:gd name="T142" fmla="*/ 0 h 711"/>
                        <a:gd name="T143" fmla="*/ 219 w 219"/>
                        <a:gd name="T144" fmla="*/ 711 h 71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9" h="711">
                          <a:moveTo>
                            <a:pt x="174" y="426"/>
                          </a:moveTo>
                          <a:lnTo>
                            <a:pt x="174" y="596"/>
                          </a:lnTo>
                          <a:lnTo>
                            <a:pt x="218" y="596"/>
                          </a:lnTo>
                          <a:lnTo>
                            <a:pt x="218" y="426"/>
                          </a:lnTo>
                          <a:lnTo>
                            <a:pt x="201" y="426"/>
                          </a:lnTo>
                          <a:lnTo>
                            <a:pt x="201" y="412"/>
                          </a:lnTo>
                          <a:lnTo>
                            <a:pt x="202" y="411"/>
                          </a:lnTo>
                          <a:lnTo>
                            <a:pt x="205" y="408"/>
                          </a:lnTo>
                          <a:lnTo>
                            <a:pt x="206" y="406"/>
                          </a:lnTo>
                          <a:lnTo>
                            <a:pt x="208" y="403"/>
                          </a:lnTo>
                          <a:lnTo>
                            <a:pt x="209" y="400"/>
                          </a:lnTo>
                          <a:lnTo>
                            <a:pt x="210" y="398"/>
                          </a:lnTo>
                          <a:lnTo>
                            <a:pt x="211" y="397"/>
                          </a:lnTo>
                          <a:lnTo>
                            <a:pt x="211" y="396"/>
                          </a:lnTo>
                          <a:lnTo>
                            <a:pt x="207" y="376"/>
                          </a:lnTo>
                          <a:lnTo>
                            <a:pt x="208" y="299"/>
                          </a:lnTo>
                          <a:lnTo>
                            <a:pt x="208" y="295"/>
                          </a:lnTo>
                          <a:lnTo>
                            <a:pt x="208" y="280"/>
                          </a:lnTo>
                          <a:lnTo>
                            <a:pt x="207" y="259"/>
                          </a:lnTo>
                          <a:lnTo>
                            <a:pt x="205" y="235"/>
                          </a:lnTo>
                          <a:lnTo>
                            <a:pt x="202" y="209"/>
                          </a:lnTo>
                          <a:lnTo>
                            <a:pt x="199" y="185"/>
                          </a:lnTo>
                          <a:lnTo>
                            <a:pt x="195" y="166"/>
                          </a:lnTo>
                          <a:lnTo>
                            <a:pt x="190" y="152"/>
                          </a:lnTo>
                          <a:lnTo>
                            <a:pt x="182" y="145"/>
                          </a:lnTo>
                          <a:lnTo>
                            <a:pt x="173" y="136"/>
                          </a:lnTo>
                          <a:lnTo>
                            <a:pt x="161" y="128"/>
                          </a:lnTo>
                          <a:lnTo>
                            <a:pt x="151" y="120"/>
                          </a:lnTo>
                          <a:lnTo>
                            <a:pt x="141" y="114"/>
                          </a:lnTo>
                          <a:lnTo>
                            <a:pt x="133" y="109"/>
                          </a:lnTo>
                          <a:lnTo>
                            <a:pt x="127" y="106"/>
                          </a:lnTo>
                          <a:lnTo>
                            <a:pt x="124" y="104"/>
                          </a:lnTo>
                          <a:lnTo>
                            <a:pt x="127" y="86"/>
                          </a:lnTo>
                          <a:lnTo>
                            <a:pt x="137" y="65"/>
                          </a:lnTo>
                          <a:lnTo>
                            <a:pt x="138" y="64"/>
                          </a:lnTo>
                          <a:lnTo>
                            <a:pt x="138" y="60"/>
                          </a:lnTo>
                          <a:lnTo>
                            <a:pt x="139" y="56"/>
                          </a:lnTo>
                          <a:lnTo>
                            <a:pt x="139" y="49"/>
                          </a:lnTo>
                          <a:lnTo>
                            <a:pt x="139" y="42"/>
                          </a:lnTo>
                          <a:lnTo>
                            <a:pt x="138" y="36"/>
                          </a:lnTo>
                          <a:lnTo>
                            <a:pt x="137" y="28"/>
                          </a:lnTo>
                          <a:lnTo>
                            <a:pt x="133" y="22"/>
                          </a:lnTo>
                          <a:lnTo>
                            <a:pt x="129" y="17"/>
                          </a:lnTo>
                          <a:lnTo>
                            <a:pt x="126" y="12"/>
                          </a:lnTo>
                          <a:lnTo>
                            <a:pt x="124" y="8"/>
                          </a:lnTo>
                          <a:lnTo>
                            <a:pt x="123" y="5"/>
                          </a:lnTo>
                          <a:lnTo>
                            <a:pt x="120" y="3"/>
                          </a:lnTo>
                          <a:lnTo>
                            <a:pt x="116" y="1"/>
                          </a:lnTo>
                          <a:lnTo>
                            <a:pt x="109" y="0"/>
                          </a:lnTo>
                          <a:lnTo>
                            <a:pt x="99" y="0"/>
                          </a:lnTo>
                          <a:lnTo>
                            <a:pt x="87" y="0"/>
                          </a:lnTo>
                          <a:lnTo>
                            <a:pt x="80" y="0"/>
                          </a:lnTo>
                          <a:lnTo>
                            <a:pt x="76" y="2"/>
                          </a:lnTo>
                          <a:lnTo>
                            <a:pt x="74" y="3"/>
                          </a:lnTo>
                          <a:lnTo>
                            <a:pt x="72" y="5"/>
                          </a:lnTo>
                          <a:lnTo>
                            <a:pt x="71" y="8"/>
                          </a:lnTo>
                          <a:lnTo>
                            <a:pt x="67" y="12"/>
                          </a:lnTo>
                          <a:lnTo>
                            <a:pt x="62" y="16"/>
                          </a:lnTo>
                          <a:lnTo>
                            <a:pt x="59" y="21"/>
                          </a:lnTo>
                          <a:lnTo>
                            <a:pt x="57" y="27"/>
                          </a:lnTo>
                          <a:lnTo>
                            <a:pt x="56" y="35"/>
                          </a:lnTo>
                          <a:lnTo>
                            <a:pt x="57" y="41"/>
                          </a:lnTo>
                          <a:lnTo>
                            <a:pt x="58" y="49"/>
                          </a:lnTo>
                          <a:lnTo>
                            <a:pt x="59" y="55"/>
                          </a:lnTo>
                          <a:lnTo>
                            <a:pt x="59" y="58"/>
                          </a:lnTo>
                          <a:lnTo>
                            <a:pt x="60" y="60"/>
                          </a:lnTo>
                          <a:lnTo>
                            <a:pt x="61" y="90"/>
                          </a:lnTo>
                          <a:lnTo>
                            <a:pt x="77" y="104"/>
                          </a:lnTo>
                          <a:lnTo>
                            <a:pt x="74" y="106"/>
                          </a:lnTo>
                          <a:lnTo>
                            <a:pt x="67" y="110"/>
                          </a:lnTo>
                          <a:lnTo>
                            <a:pt x="58" y="116"/>
                          </a:lnTo>
                          <a:lnTo>
                            <a:pt x="46" y="123"/>
                          </a:lnTo>
                          <a:lnTo>
                            <a:pt x="36" y="130"/>
                          </a:lnTo>
                          <a:lnTo>
                            <a:pt x="25" y="138"/>
                          </a:lnTo>
                          <a:lnTo>
                            <a:pt x="19" y="144"/>
                          </a:lnTo>
                          <a:lnTo>
                            <a:pt x="17" y="149"/>
                          </a:lnTo>
                          <a:lnTo>
                            <a:pt x="16" y="155"/>
                          </a:lnTo>
                          <a:lnTo>
                            <a:pt x="14" y="169"/>
                          </a:lnTo>
                          <a:lnTo>
                            <a:pt x="12" y="188"/>
                          </a:lnTo>
                          <a:lnTo>
                            <a:pt x="9" y="209"/>
                          </a:lnTo>
                          <a:lnTo>
                            <a:pt x="6" y="231"/>
                          </a:lnTo>
                          <a:lnTo>
                            <a:pt x="4" y="251"/>
                          </a:lnTo>
                          <a:lnTo>
                            <a:pt x="2" y="266"/>
                          </a:lnTo>
                          <a:lnTo>
                            <a:pt x="2" y="277"/>
                          </a:lnTo>
                          <a:lnTo>
                            <a:pt x="1" y="283"/>
                          </a:lnTo>
                          <a:lnTo>
                            <a:pt x="0" y="297"/>
                          </a:lnTo>
                          <a:lnTo>
                            <a:pt x="0" y="313"/>
                          </a:lnTo>
                          <a:lnTo>
                            <a:pt x="0" y="332"/>
                          </a:lnTo>
                          <a:lnTo>
                            <a:pt x="0" y="352"/>
                          </a:lnTo>
                          <a:lnTo>
                            <a:pt x="0" y="371"/>
                          </a:lnTo>
                          <a:lnTo>
                            <a:pt x="0" y="387"/>
                          </a:lnTo>
                          <a:lnTo>
                            <a:pt x="2" y="399"/>
                          </a:lnTo>
                          <a:lnTo>
                            <a:pt x="5" y="404"/>
                          </a:lnTo>
                          <a:lnTo>
                            <a:pt x="8" y="406"/>
                          </a:lnTo>
                          <a:lnTo>
                            <a:pt x="12" y="408"/>
                          </a:lnTo>
                          <a:lnTo>
                            <a:pt x="16" y="409"/>
                          </a:lnTo>
                          <a:lnTo>
                            <a:pt x="19" y="409"/>
                          </a:lnTo>
                          <a:lnTo>
                            <a:pt x="23" y="409"/>
                          </a:lnTo>
                          <a:lnTo>
                            <a:pt x="25" y="409"/>
                          </a:lnTo>
                          <a:lnTo>
                            <a:pt x="26" y="409"/>
                          </a:lnTo>
                          <a:lnTo>
                            <a:pt x="14" y="391"/>
                          </a:lnTo>
                          <a:lnTo>
                            <a:pt x="35" y="261"/>
                          </a:lnTo>
                          <a:lnTo>
                            <a:pt x="33" y="400"/>
                          </a:lnTo>
                          <a:lnTo>
                            <a:pt x="62" y="661"/>
                          </a:lnTo>
                          <a:lnTo>
                            <a:pt x="39" y="691"/>
                          </a:lnTo>
                          <a:lnTo>
                            <a:pt x="35" y="710"/>
                          </a:lnTo>
                          <a:lnTo>
                            <a:pt x="71" y="707"/>
                          </a:lnTo>
                          <a:lnTo>
                            <a:pt x="100" y="685"/>
                          </a:lnTo>
                          <a:lnTo>
                            <a:pt x="102" y="686"/>
                          </a:lnTo>
                          <a:lnTo>
                            <a:pt x="106" y="689"/>
                          </a:lnTo>
                          <a:lnTo>
                            <a:pt x="112" y="692"/>
                          </a:lnTo>
                          <a:lnTo>
                            <a:pt x="119" y="696"/>
                          </a:lnTo>
                          <a:lnTo>
                            <a:pt x="127" y="700"/>
                          </a:lnTo>
                          <a:lnTo>
                            <a:pt x="135" y="705"/>
                          </a:lnTo>
                          <a:lnTo>
                            <a:pt x="141" y="708"/>
                          </a:lnTo>
                          <a:lnTo>
                            <a:pt x="147" y="710"/>
                          </a:lnTo>
                          <a:lnTo>
                            <a:pt x="151" y="710"/>
                          </a:lnTo>
                          <a:lnTo>
                            <a:pt x="156" y="710"/>
                          </a:lnTo>
                          <a:lnTo>
                            <a:pt x="160" y="710"/>
                          </a:lnTo>
                          <a:lnTo>
                            <a:pt x="165" y="709"/>
                          </a:lnTo>
                          <a:lnTo>
                            <a:pt x="169" y="707"/>
                          </a:lnTo>
                          <a:lnTo>
                            <a:pt x="172" y="706"/>
                          </a:lnTo>
                          <a:lnTo>
                            <a:pt x="175" y="706"/>
                          </a:lnTo>
                          <a:lnTo>
                            <a:pt x="175" y="705"/>
                          </a:lnTo>
                          <a:lnTo>
                            <a:pt x="167" y="679"/>
                          </a:lnTo>
                          <a:lnTo>
                            <a:pt x="140" y="663"/>
                          </a:lnTo>
                          <a:lnTo>
                            <a:pt x="165" y="417"/>
                          </a:lnTo>
                          <a:lnTo>
                            <a:pt x="176" y="389"/>
                          </a:lnTo>
                          <a:lnTo>
                            <a:pt x="163" y="248"/>
                          </a:lnTo>
                          <a:lnTo>
                            <a:pt x="191" y="392"/>
                          </a:lnTo>
                          <a:lnTo>
                            <a:pt x="183" y="405"/>
                          </a:lnTo>
                          <a:lnTo>
                            <a:pt x="183" y="406"/>
                          </a:lnTo>
                          <a:lnTo>
                            <a:pt x="184" y="406"/>
                          </a:lnTo>
                          <a:lnTo>
                            <a:pt x="184" y="407"/>
                          </a:lnTo>
                          <a:lnTo>
                            <a:pt x="185" y="408"/>
                          </a:lnTo>
                          <a:lnTo>
                            <a:pt x="187" y="409"/>
                          </a:lnTo>
                          <a:lnTo>
                            <a:pt x="188" y="410"/>
                          </a:lnTo>
                          <a:lnTo>
                            <a:pt x="189" y="411"/>
                          </a:lnTo>
                          <a:lnTo>
                            <a:pt x="189" y="426"/>
                          </a:lnTo>
                          <a:lnTo>
                            <a:pt x="174" y="426"/>
                          </a:lnTo>
                        </a:path>
                      </a:pathLst>
                    </a:custGeom>
                    <a:solidFill>
                      <a:srgbClr val="FF99FF"/>
                    </a:solidFill>
                    <a:ln w="9525" cap="rnd">
                      <a:noFill/>
                      <a:round/>
                      <a:headEnd/>
                      <a:tailEnd/>
                    </a:ln>
                  </p:spPr>
                  <p:txBody>
                    <a:bodyPr/>
                    <a:lstStyle/>
                    <a:p>
                      <a:endParaRPr lang="zh-CN" altLang="en-US"/>
                    </a:p>
                  </p:txBody>
                </p:sp>
                <p:sp>
                  <p:nvSpPr>
                    <p:cNvPr id="50370" name="Freeform 55"/>
                    <p:cNvSpPr>
                      <a:spLocks/>
                    </p:cNvSpPr>
                    <p:nvPr/>
                  </p:nvSpPr>
                  <p:spPr bwMode="auto">
                    <a:xfrm>
                      <a:off x="1964" y="2651"/>
                      <a:ext cx="222" cy="725"/>
                    </a:xfrm>
                    <a:custGeom>
                      <a:avLst/>
                      <a:gdLst>
                        <a:gd name="T0" fmla="*/ 41 w 222"/>
                        <a:gd name="T1" fmla="*/ 407 h 725"/>
                        <a:gd name="T2" fmla="*/ 19 w 222"/>
                        <a:gd name="T3" fmla="*/ 299 h 725"/>
                        <a:gd name="T4" fmla="*/ 0 w 222"/>
                        <a:gd name="T5" fmla="*/ 245 h 725"/>
                        <a:gd name="T6" fmla="*/ 5 w 222"/>
                        <a:gd name="T7" fmla="*/ 224 h 725"/>
                        <a:gd name="T8" fmla="*/ 14 w 222"/>
                        <a:gd name="T9" fmla="*/ 192 h 725"/>
                        <a:gd name="T10" fmla="*/ 24 w 222"/>
                        <a:gd name="T11" fmla="*/ 163 h 725"/>
                        <a:gd name="T12" fmla="*/ 37 w 222"/>
                        <a:gd name="T13" fmla="*/ 144 h 725"/>
                        <a:gd name="T14" fmla="*/ 58 w 222"/>
                        <a:gd name="T15" fmla="*/ 128 h 725"/>
                        <a:gd name="T16" fmla="*/ 79 w 222"/>
                        <a:gd name="T17" fmla="*/ 114 h 725"/>
                        <a:gd name="T18" fmla="*/ 93 w 222"/>
                        <a:gd name="T19" fmla="*/ 105 h 725"/>
                        <a:gd name="T20" fmla="*/ 93 w 222"/>
                        <a:gd name="T21" fmla="*/ 85 h 725"/>
                        <a:gd name="T22" fmla="*/ 83 w 222"/>
                        <a:gd name="T23" fmla="*/ 63 h 725"/>
                        <a:gd name="T24" fmla="*/ 81 w 222"/>
                        <a:gd name="T25" fmla="*/ 55 h 725"/>
                        <a:gd name="T26" fmla="*/ 80 w 222"/>
                        <a:gd name="T27" fmla="*/ 41 h 725"/>
                        <a:gd name="T28" fmla="*/ 84 w 222"/>
                        <a:gd name="T29" fmla="*/ 28 h 725"/>
                        <a:gd name="T30" fmla="*/ 91 w 222"/>
                        <a:gd name="T31" fmla="*/ 16 h 725"/>
                        <a:gd name="T32" fmla="*/ 95 w 222"/>
                        <a:gd name="T33" fmla="*/ 8 h 725"/>
                        <a:gd name="T34" fmla="*/ 100 w 222"/>
                        <a:gd name="T35" fmla="*/ 2 h 725"/>
                        <a:gd name="T36" fmla="*/ 111 w 222"/>
                        <a:gd name="T37" fmla="*/ 0 h 725"/>
                        <a:gd name="T38" fmla="*/ 132 w 222"/>
                        <a:gd name="T39" fmla="*/ 0 h 725"/>
                        <a:gd name="T40" fmla="*/ 144 w 222"/>
                        <a:gd name="T41" fmla="*/ 1 h 725"/>
                        <a:gd name="T42" fmla="*/ 147 w 222"/>
                        <a:gd name="T43" fmla="*/ 5 h 725"/>
                        <a:gd name="T44" fmla="*/ 152 w 222"/>
                        <a:gd name="T45" fmla="*/ 11 h 725"/>
                        <a:gd name="T46" fmla="*/ 162 w 222"/>
                        <a:gd name="T47" fmla="*/ 20 h 725"/>
                        <a:gd name="T48" fmla="*/ 164 w 222"/>
                        <a:gd name="T49" fmla="*/ 34 h 725"/>
                        <a:gd name="T50" fmla="*/ 162 w 222"/>
                        <a:gd name="T51" fmla="*/ 48 h 725"/>
                        <a:gd name="T52" fmla="*/ 160 w 222"/>
                        <a:gd name="T53" fmla="*/ 58 h 725"/>
                        <a:gd name="T54" fmla="*/ 146 w 222"/>
                        <a:gd name="T55" fmla="*/ 92 h 725"/>
                        <a:gd name="T56" fmla="*/ 146 w 222"/>
                        <a:gd name="T57" fmla="*/ 105 h 725"/>
                        <a:gd name="T58" fmla="*/ 163 w 222"/>
                        <a:gd name="T59" fmla="*/ 115 h 725"/>
                        <a:gd name="T60" fmla="*/ 184 w 222"/>
                        <a:gd name="T61" fmla="*/ 130 h 725"/>
                        <a:gd name="T62" fmla="*/ 201 w 222"/>
                        <a:gd name="T63" fmla="*/ 144 h 725"/>
                        <a:gd name="T64" fmla="*/ 204 w 222"/>
                        <a:gd name="T65" fmla="*/ 154 h 725"/>
                        <a:gd name="T66" fmla="*/ 207 w 222"/>
                        <a:gd name="T67" fmla="*/ 188 h 725"/>
                        <a:gd name="T68" fmla="*/ 213 w 222"/>
                        <a:gd name="T69" fmla="*/ 230 h 725"/>
                        <a:gd name="T70" fmla="*/ 217 w 222"/>
                        <a:gd name="T71" fmla="*/ 266 h 725"/>
                        <a:gd name="T72" fmla="*/ 218 w 222"/>
                        <a:gd name="T73" fmla="*/ 283 h 725"/>
                        <a:gd name="T74" fmla="*/ 220 w 222"/>
                        <a:gd name="T75" fmla="*/ 312 h 725"/>
                        <a:gd name="T76" fmla="*/ 221 w 222"/>
                        <a:gd name="T77" fmla="*/ 351 h 725"/>
                        <a:gd name="T78" fmla="*/ 219 w 222"/>
                        <a:gd name="T79" fmla="*/ 386 h 725"/>
                        <a:gd name="T80" fmla="*/ 215 w 222"/>
                        <a:gd name="T81" fmla="*/ 403 h 725"/>
                        <a:gd name="T82" fmla="*/ 207 w 222"/>
                        <a:gd name="T83" fmla="*/ 408 h 725"/>
                        <a:gd name="T84" fmla="*/ 200 w 222"/>
                        <a:gd name="T85" fmla="*/ 409 h 725"/>
                        <a:gd name="T86" fmla="*/ 194 w 222"/>
                        <a:gd name="T87" fmla="*/ 408 h 725"/>
                        <a:gd name="T88" fmla="*/ 196 w 222"/>
                        <a:gd name="T89" fmla="*/ 398 h 725"/>
                        <a:gd name="T90" fmla="*/ 186 w 222"/>
                        <a:gd name="T91" fmla="*/ 400 h 725"/>
                        <a:gd name="T92" fmla="*/ 189 w 222"/>
                        <a:gd name="T93" fmla="*/ 528 h 725"/>
                        <a:gd name="T94" fmla="*/ 194 w 222"/>
                        <a:gd name="T95" fmla="*/ 666 h 725"/>
                        <a:gd name="T96" fmla="*/ 163 w 222"/>
                        <a:gd name="T97" fmla="*/ 684 h 725"/>
                        <a:gd name="T98" fmla="*/ 118 w 222"/>
                        <a:gd name="T99" fmla="*/ 686 h 725"/>
                        <a:gd name="T100" fmla="*/ 112 w 222"/>
                        <a:gd name="T101" fmla="*/ 696 h 725"/>
                        <a:gd name="T102" fmla="*/ 103 w 222"/>
                        <a:gd name="T103" fmla="*/ 709 h 725"/>
                        <a:gd name="T104" fmla="*/ 92 w 222"/>
                        <a:gd name="T105" fmla="*/ 720 h 725"/>
                        <a:gd name="T106" fmla="*/ 84 w 222"/>
                        <a:gd name="T107" fmla="*/ 724 h 725"/>
                        <a:gd name="T108" fmla="*/ 74 w 222"/>
                        <a:gd name="T109" fmla="*/ 723 h 725"/>
                        <a:gd name="T110" fmla="*/ 66 w 222"/>
                        <a:gd name="T111" fmla="*/ 721 h 725"/>
                        <a:gd name="T112" fmla="*/ 61 w 222"/>
                        <a:gd name="T113" fmla="*/ 719 h 725"/>
                        <a:gd name="T114" fmla="*/ 68 w 222"/>
                        <a:gd name="T115" fmla="*/ 692 h 725"/>
                        <a:gd name="T116" fmla="*/ 54 w 222"/>
                        <a:gd name="T117" fmla="*/ 537 h 725"/>
                        <a:gd name="T118" fmla="*/ 44 w 222"/>
                        <a:gd name="T119" fmla="*/ 374 h 7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2"/>
                        <a:gd name="T181" fmla="*/ 0 h 725"/>
                        <a:gd name="T182" fmla="*/ 222 w 222"/>
                        <a:gd name="T183" fmla="*/ 725 h 72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2" h="725">
                          <a:moveTo>
                            <a:pt x="44" y="374"/>
                          </a:moveTo>
                          <a:lnTo>
                            <a:pt x="41" y="407"/>
                          </a:lnTo>
                          <a:lnTo>
                            <a:pt x="12" y="367"/>
                          </a:lnTo>
                          <a:lnTo>
                            <a:pt x="19" y="299"/>
                          </a:lnTo>
                          <a:lnTo>
                            <a:pt x="0" y="248"/>
                          </a:lnTo>
                          <a:lnTo>
                            <a:pt x="0" y="245"/>
                          </a:lnTo>
                          <a:lnTo>
                            <a:pt x="1" y="236"/>
                          </a:lnTo>
                          <a:lnTo>
                            <a:pt x="5" y="224"/>
                          </a:lnTo>
                          <a:lnTo>
                            <a:pt x="9" y="209"/>
                          </a:lnTo>
                          <a:lnTo>
                            <a:pt x="14" y="192"/>
                          </a:lnTo>
                          <a:lnTo>
                            <a:pt x="18" y="176"/>
                          </a:lnTo>
                          <a:lnTo>
                            <a:pt x="24" y="163"/>
                          </a:lnTo>
                          <a:lnTo>
                            <a:pt x="31" y="152"/>
                          </a:lnTo>
                          <a:lnTo>
                            <a:pt x="37" y="144"/>
                          </a:lnTo>
                          <a:lnTo>
                            <a:pt x="47" y="135"/>
                          </a:lnTo>
                          <a:lnTo>
                            <a:pt x="58" y="128"/>
                          </a:lnTo>
                          <a:lnTo>
                            <a:pt x="69" y="120"/>
                          </a:lnTo>
                          <a:lnTo>
                            <a:pt x="79" y="114"/>
                          </a:lnTo>
                          <a:lnTo>
                            <a:pt x="87" y="108"/>
                          </a:lnTo>
                          <a:lnTo>
                            <a:pt x="93" y="105"/>
                          </a:lnTo>
                          <a:lnTo>
                            <a:pt x="95" y="103"/>
                          </a:lnTo>
                          <a:lnTo>
                            <a:pt x="93" y="85"/>
                          </a:lnTo>
                          <a:lnTo>
                            <a:pt x="83" y="64"/>
                          </a:lnTo>
                          <a:lnTo>
                            <a:pt x="83" y="63"/>
                          </a:lnTo>
                          <a:lnTo>
                            <a:pt x="82" y="59"/>
                          </a:lnTo>
                          <a:lnTo>
                            <a:pt x="81" y="55"/>
                          </a:lnTo>
                          <a:lnTo>
                            <a:pt x="80" y="49"/>
                          </a:lnTo>
                          <a:lnTo>
                            <a:pt x="80" y="41"/>
                          </a:lnTo>
                          <a:lnTo>
                            <a:pt x="81" y="35"/>
                          </a:lnTo>
                          <a:lnTo>
                            <a:pt x="84" y="28"/>
                          </a:lnTo>
                          <a:lnTo>
                            <a:pt x="87" y="21"/>
                          </a:lnTo>
                          <a:lnTo>
                            <a:pt x="91" y="16"/>
                          </a:lnTo>
                          <a:lnTo>
                            <a:pt x="93" y="12"/>
                          </a:lnTo>
                          <a:lnTo>
                            <a:pt x="95" y="8"/>
                          </a:lnTo>
                          <a:lnTo>
                            <a:pt x="97" y="4"/>
                          </a:lnTo>
                          <a:lnTo>
                            <a:pt x="100" y="2"/>
                          </a:lnTo>
                          <a:lnTo>
                            <a:pt x="104" y="0"/>
                          </a:lnTo>
                          <a:lnTo>
                            <a:pt x="111" y="0"/>
                          </a:lnTo>
                          <a:lnTo>
                            <a:pt x="122" y="0"/>
                          </a:lnTo>
                          <a:lnTo>
                            <a:pt x="132" y="0"/>
                          </a:lnTo>
                          <a:lnTo>
                            <a:pt x="140" y="0"/>
                          </a:lnTo>
                          <a:lnTo>
                            <a:pt x="144" y="1"/>
                          </a:lnTo>
                          <a:lnTo>
                            <a:pt x="147" y="2"/>
                          </a:lnTo>
                          <a:lnTo>
                            <a:pt x="147" y="5"/>
                          </a:lnTo>
                          <a:lnTo>
                            <a:pt x="149" y="7"/>
                          </a:lnTo>
                          <a:lnTo>
                            <a:pt x="152" y="11"/>
                          </a:lnTo>
                          <a:lnTo>
                            <a:pt x="157" y="16"/>
                          </a:lnTo>
                          <a:lnTo>
                            <a:pt x="162" y="20"/>
                          </a:lnTo>
                          <a:lnTo>
                            <a:pt x="164" y="26"/>
                          </a:lnTo>
                          <a:lnTo>
                            <a:pt x="164" y="34"/>
                          </a:lnTo>
                          <a:lnTo>
                            <a:pt x="164" y="41"/>
                          </a:lnTo>
                          <a:lnTo>
                            <a:pt x="162" y="48"/>
                          </a:lnTo>
                          <a:lnTo>
                            <a:pt x="161" y="54"/>
                          </a:lnTo>
                          <a:lnTo>
                            <a:pt x="160" y="58"/>
                          </a:lnTo>
                          <a:lnTo>
                            <a:pt x="160" y="59"/>
                          </a:lnTo>
                          <a:lnTo>
                            <a:pt x="146" y="92"/>
                          </a:lnTo>
                          <a:lnTo>
                            <a:pt x="144" y="103"/>
                          </a:lnTo>
                          <a:lnTo>
                            <a:pt x="146" y="105"/>
                          </a:lnTo>
                          <a:lnTo>
                            <a:pt x="152" y="109"/>
                          </a:lnTo>
                          <a:lnTo>
                            <a:pt x="163" y="115"/>
                          </a:lnTo>
                          <a:lnTo>
                            <a:pt x="173" y="122"/>
                          </a:lnTo>
                          <a:lnTo>
                            <a:pt x="184" y="130"/>
                          </a:lnTo>
                          <a:lnTo>
                            <a:pt x="194" y="137"/>
                          </a:lnTo>
                          <a:lnTo>
                            <a:pt x="201" y="144"/>
                          </a:lnTo>
                          <a:lnTo>
                            <a:pt x="203" y="148"/>
                          </a:lnTo>
                          <a:lnTo>
                            <a:pt x="204" y="154"/>
                          </a:lnTo>
                          <a:lnTo>
                            <a:pt x="205" y="169"/>
                          </a:lnTo>
                          <a:lnTo>
                            <a:pt x="207" y="188"/>
                          </a:lnTo>
                          <a:lnTo>
                            <a:pt x="210" y="209"/>
                          </a:lnTo>
                          <a:lnTo>
                            <a:pt x="213" y="230"/>
                          </a:lnTo>
                          <a:lnTo>
                            <a:pt x="215" y="250"/>
                          </a:lnTo>
                          <a:lnTo>
                            <a:pt x="217" y="266"/>
                          </a:lnTo>
                          <a:lnTo>
                            <a:pt x="218" y="276"/>
                          </a:lnTo>
                          <a:lnTo>
                            <a:pt x="218" y="283"/>
                          </a:lnTo>
                          <a:lnTo>
                            <a:pt x="219" y="296"/>
                          </a:lnTo>
                          <a:lnTo>
                            <a:pt x="220" y="312"/>
                          </a:lnTo>
                          <a:lnTo>
                            <a:pt x="220" y="331"/>
                          </a:lnTo>
                          <a:lnTo>
                            <a:pt x="221" y="351"/>
                          </a:lnTo>
                          <a:lnTo>
                            <a:pt x="220" y="370"/>
                          </a:lnTo>
                          <a:lnTo>
                            <a:pt x="219" y="386"/>
                          </a:lnTo>
                          <a:lnTo>
                            <a:pt x="217" y="399"/>
                          </a:lnTo>
                          <a:lnTo>
                            <a:pt x="215" y="403"/>
                          </a:lnTo>
                          <a:lnTo>
                            <a:pt x="211" y="406"/>
                          </a:lnTo>
                          <a:lnTo>
                            <a:pt x="207" y="408"/>
                          </a:lnTo>
                          <a:lnTo>
                            <a:pt x="203" y="409"/>
                          </a:lnTo>
                          <a:lnTo>
                            <a:pt x="200" y="409"/>
                          </a:lnTo>
                          <a:lnTo>
                            <a:pt x="197" y="409"/>
                          </a:lnTo>
                          <a:lnTo>
                            <a:pt x="194" y="408"/>
                          </a:lnTo>
                          <a:lnTo>
                            <a:pt x="196" y="398"/>
                          </a:lnTo>
                          <a:lnTo>
                            <a:pt x="205" y="390"/>
                          </a:lnTo>
                          <a:lnTo>
                            <a:pt x="186" y="400"/>
                          </a:lnTo>
                          <a:lnTo>
                            <a:pt x="192" y="497"/>
                          </a:lnTo>
                          <a:lnTo>
                            <a:pt x="189" y="528"/>
                          </a:lnTo>
                          <a:lnTo>
                            <a:pt x="162" y="640"/>
                          </a:lnTo>
                          <a:lnTo>
                            <a:pt x="194" y="666"/>
                          </a:lnTo>
                          <a:lnTo>
                            <a:pt x="199" y="685"/>
                          </a:lnTo>
                          <a:lnTo>
                            <a:pt x="163" y="684"/>
                          </a:lnTo>
                          <a:lnTo>
                            <a:pt x="119" y="685"/>
                          </a:lnTo>
                          <a:lnTo>
                            <a:pt x="118" y="686"/>
                          </a:lnTo>
                          <a:lnTo>
                            <a:pt x="116" y="690"/>
                          </a:lnTo>
                          <a:lnTo>
                            <a:pt x="112" y="696"/>
                          </a:lnTo>
                          <a:lnTo>
                            <a:pt x="108" y="703"/>
                          </a:lnTo>
                          <a:lnTo>
                            <a:pt x="103" y="709"/>
                          </a:lnTo>
                          <a:lnTo>
                            <a:pt x="97" y="715"/>
                          </a:lnTo>
                          <a:lnTo>
                            <a:pt x="92" y="720"/>
                          </a:lnTo>
                          <a:lnTo>
                            <a:pt x="88" y="723"/>
                          </a:lnTo>
                          <a:lnTo>
                            <a:pt x="84" y="724"/>
                          </a:lnTo>
                          <a:lnTo>
                            <a:pt x="79" y="724"/>
                          </a:lnTo>
                          <a:lnTo>
                            <a:pt x="74" y="723"/>
                          </a:lnTo>
                          <a:lnTo>
                            <a:pt x="70" y="722"/>
                          </a:lnTo>
                          <a:lnTo>
                            <a:pt x="66" y="721"/>
                          </a:lnTo>
                          <a:lnTo>
                            <a:pt x="63" y="720"/>
                          </a:lnTo>
                          <a:lnTo>
                            <a:pt x="61" y="719"/>
                          </a:lnTo>
                          <a:lnTo>
                            <a:pt x="60" y="719"/>
                          </a:lnTo>
                          <a:lnTo>
                            <a:pt x="68" y="692"/>
                          </a:lnTo>
                          <a:lnTo>
                            <a:pt x="79" y="663"/>
                          </a:lnTo>
                          <a:lnTo>
                            <a:pt x="54" y="537"/>
                          </a:lnTo>
                          <a:lnTo>
                            <a:pt x="48" y="418"/>
                          </a:lnTo>
                          <a:lnTo>
                            <a:pt x="44" y="374"/>
                          </a:lnTo>
                        </a:path>
                      </a:pathLst>
                    </a:custGeom>
                    <a:solidFill>
                      <a:srgbClr val="000000"/>
                    </a:solidFill>
                    <a:ln w="9525" cap="rnd">
                      <a:noFill/>
                      <a:round/>
                      <a:headEnd/>
                      <a:tailEnd/>
                    </a:ln>
                  </p:spPr>
                  <p:txBody>
                    <a:bodyPr/>
                    <a:lstStyle/>
                    <a:p>
                      <a:endParaRPr lang="zh-CN" altLang="en-US"/>
                    </a:p>
                  </p:txBody>
                </p:sp>
                <p:sp>
                  <p:nvSpPr>
                    <p:cNvPr id="50371" name="Freeform 56"/>
                    <p:cNvSpPr>
                      <a:spLocks/>
                    </p:cNvSpPr>
                    <p:nvPr/>
                  </p:nvSpPr>
                  <p:spPr bwMode="auto">
                    <a:xfrm>
                      <a:off x="1974" y="2659"/>
                      <a:ext cx="223" cy="724"/>
                    </a:xfrm>
                    <a:custGeom>
                      <a:avLst/>
                      <a:gdLst>
                        <a:gd name="T0" fmla="*/ 41 w 223"/>
                        <a:gd name="T1" fmla="*/ 407 h 724"/>
                        <a:gd name="T2" fmla="*/ 20 w 223"/>
                        <a:gd name="T3" fmla="*/ 299 h 724"/>
                        <a:gd name="T4" fmla="*/ 0 w 223"/>
                        <a:gd name="T5" fmla="*/ 245 h 724"/>
                        <a:gd name="T6" fmla="*/ 5 w 223"/>
                        <a:gd name="T7" fmla="*/ 223 h 724"/>
                        <a:gd name="T8" fmla="*/ 14 w 223"/>
                        <a:gd name="T9" fmla="*/ 192 h 724"/>
                        <a:gd name="T10" fmla="*/ 25 w 223"/>
                        <a:gd name="T11" fmla="*/ 163 h 724"/>
                        <a:gd name="T12" fmla="*/ 39 w 223"/>
                        <a:gd name="T13" fmla="*/ 145 h 724"/>
                        <a:gd name="T14" fmla="*/ 59 w 223"/>
                        <a:gd name="T15" fmla="*/ 128 h 724"/>
                        <a:gd name="T16" fmla="*/ 80 w 223"/>
                        <a:gd name="T17" fmla="*/ 113 h 724"/>
                        <a:gd name="T18" fmla="*/ 94 w 223"/>
                        <a:gd name="T19" fmla="*/ 105 h 724"/>
                        <a:gd name="T20" fmla="*/ 94 w 223"/>
                        <a:gd name="T21" fmla="*/ 86 h 724"/>
                        <a:gd name="T22" fmla="*/ 83 w 223"/>
                        <a:gd name="T23" fmla="*/ 63 h 724"/>
                        <a:gd name="T24" fmla="*/ 81 w 223"/>
                        <a:gd name="T25" fmla="*/ 55 h 724"/>
                        <a:gd name="T26" fmla="*/ 81 w 223"/>
                        <a:gd name="T27" fmla="*/ 42 h 724"/>
                        <a:gd name="T28" fmla="*/ 84 w 223"/>
                        <a:gd name="T29" fmla="*/ 28 h 724"/>
                        <a:gd name="T30" fmla="*/ 92 w 223"/>
                        <a:gd name="T31" fmla="*/ 17 h 724"/>
                        <a:gd name="T32" fmla="*/ 96 w 223"/>
                        <a:gd name="T33" fmla="*/ 8 h 724"/>
                        <a:gd name="T34" fmla="*/ 100 w 223"/>
                        <a:gd name="T35" fmla="*/ 2 h 724"/>
                        <a:gd name="T36" fmla="*/ 112 w 223"/>
                        <a:gd name="T37" fmla="*/ 0 h 724"/>
                        <a:gd name="T38" fmla="*/ 133 w 223"/>
                        <a:gd name="T39" fmla="*/ 0 h 724"/>
                        <a:gd name="T40" fmla="*/ 145 w 223"/>
                        <a:gd name="T41" fmla="*/ 1 h 724"/>
                        <a:gd name="T42" fmla="*/ 148 w 223"/>
                        <a:gd name="T43" fmla="*/ 5 h 724"/>
                        <a:gd name="T44" fmla="*/ 153 w 223"/>
                        <a:gd name="T45" fmla="*/ 11 h 724"/>
                        <a:gd name="T46" fmla="*/ 162 w 223"/>
                        <a:gd name="T47" fmla="*/ 20 h 724"/>
                        <a:gd name="T48" fmla="*/ 165 w 223"/>
                        <a:gd name="T49" fmla="*/ 34 h 724"/>
                        <a:gd name="T50" fmla="*/ 163 w 223"/>
                        <a:gd name="T51" fmla="*/ 49 h 724"/>
                        <a:gd name="T52" fmla="*/ 161 w 223"/>
                        <a:gd name="T53" fmla="*/ 58 h 724"/>
                        <a:gd name="T54" fmla="*/ 146 w 223"/>
                        <a:gd name="T55" fmla="*/ 92 h 724"/>
                        <a:gd name="T56" fmla="*/ 147 w 223"/>
                        <a:gd name="T57" fmla="*/ 106 h 724"/>
                        <a:gd name="T58" fmla="*/ 163 w 223"/>
                        <a:gd name="T59" fmla="*/ 115 h 724"/>
                        <a:gd name="T60" fmla="*/ 185 w 223"/>
                        <a:gd name="T61" fmla="*/ 130 h 724"/>
                        <a:gd name="T62" fmla="*/ 202 w 223"/>
                        <a:gd name="T63" fmla="*/ 144 h 724"/>
                        <a:gd name="T64" fmla="*/ 205 w 223"/>
                        <a:gd name="T65" fmla="*/ 155 h 724"/>
                        <a:gd name="T66" fmla="*/ 209 w 223"/>
                        <a:gd name="T67" fmla="*/ 187 h 724"/>
                        <a:gd name="T68" fmla="*/ 214 w 223"/>
                        <a:gd name="T69" fmla="*/ 230 h 724"/>
                        <a:gd name="T70" fmla="*/ 219 w 223"/>
                        <a:gd name="T71" fmla="*/ 266 h 724"/>
                        <a:gd name="T72" fmla="*/ 219 w 223"/>
                        <a:gd name="T73" fmla="*/ 283 h 724"/>
                        <a:gd name="T74" fmla="*/ 221 w 223"/>
                        <a:gd name="T75" fmla="*/ 313 h 724"/>
                        <a:gd name="T76" fmla="*/ 222 w 223"/>
                        <a:gd name="T77" fmla="*/ 351 h 724"/>
                        <a:gd name="T78" fmla="*/ 220 w 223"/>
                        <a:gd name="T79" fmla="*/ 386 h 724"/>
                        <a:gd name="T80" fmla="*/ 216 w 223"/>
                        <a:gd name="T81" fmla="*/ 403 h 724"/>
                        <a:gd name="T82" fmla="*/ 208 w 223"/>
                        <a:gd name="T83" fmla="*/ 407 h 724"/>
                        <a:gd name="T84" fmla="*/ 201 w 223"/>
                        <a:gd name="T85" fmla="*/ 408 h 724"/>
                        <a:gd name="T86" fmla="*/ 196 w 223"/>
                        <a:gd name="T87" fmla="*/ 408 h 724"/>
                        <a:gd name="T88" fmla="*/ 197 w 223"/>
                        <a:gd name="T89" fmla="*/ 398 h 724"/>
                        <a:gd name="T90" fmla="*/ 188 w 223"/>
                        <a:gd name="T91" fmla="*/ 400 h 724"/>
                        <a:gd name="T92" fmla="*/ 190 w 223"/>
                        <a:gd name="T93" fmla="*/ 528 h 724"/>
                        <a:gd name="T94" fmla="*/ 196 w 223"/>
                        <a:gd name="T95" fmla="*/ 667 h 724"/>
                        <a:gd name="T96" fmla="*/ 164 w 223"/>
                        <a:gd name="T97" fmla="*/ 683 h 724"/>
                        <a:gd name="T98" fmla="*/ 119 w 223"/>
                        <a:gd name="T99" fmla="*/ 685 h 724"/>
                        <a:gd name="T100" fmla="*/ 113 w 223"/>
                        <a:gd name="T101" fmla="*/ 695 h 724"/>
                        <a:gd name="T102" fmla="*/ 103 w 223"/>
                        <a:gd name="T103" fmla="*/ 709 h 724"/>
                        <a:gd name="T104" fmla="*/ 93 w 223"/>
                        <a:gd name="T105" fmla="*/ 720 h 724"/>
                        <a:gd name="T106" fmla="*/ 84 w 223"/>
                        <a:gd name="T107" fmla="*/ 723 h 724"/>
                        <a:gd name="T108" fmla="*/ 75 w 223"/>
                        <a:gd name="T109" fmla="*/ 722 h 724"/>
                        <a:gd name="T110" fmla="*/ 66 w 223"/>
                        <a:gd name="T111" fmla="*/ 720 h 724"/>
                        <a:gd name="T112" fmla="*/ 61 w 223"/>
                        <a:gd name="T113" fmla="*/ 718 h 724"/>
                        <a:gd name="T114" fmla="*/ 69 w 223"/>
                        <a:gd name="T115" fmla="*/ 692 h 724"/>
                        <a:gd name="T116" fmla="*/ 54 w 223"/>
                        <a:gd name="T117" fmla="*/ 537 h 724"/>
                        <a:gd name="T118" fmla="*/ 44 w 223"/>
                        <a:gd name="T119" fmla="*/ 374 h 72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3"/>
                        <a:gd name="T181" fmla="*/ 0 h 724"/>
                        <a:gd name="T182" fmla="*/ 223 w 223"/>
                        <a:gd name="T183" fmla="*/ 724 h 72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3" h="724">
                          <a:moveTo>
                            <a:pt x="44" y="374"/>
                          </a:moveTo>
                          <a:lnTo>
                            <a:pt x="41" y="407"/>
                          </a:lnTo>
                          <a:lnTo>
                            <a:pt x="13" y="368"/>
                          </a:lnTo>
                          <a:lnTo>
                            <a:pt x="20" y="299"/>
                          </a:lnTo>
                          <a:lnTo>
                            <a:pt x="0" y="248"/>
                          </a:lnTo>
                          <a:lnTo>
                            <a:pt x="0" y="245"/>
                          </a:lnTo>
                          <a:lnTo>
                            <a:pt x="2" y="236"/>
                          </a:lnTo>
                          <a:lnTo>
                            <a:pt x="5" y="223"/>
                          </a:lnTo>
                          <a:lnTo>
                            <a:pt x="9" y="208"/>
                          </a:lnTo>
                          <a:lnTo>
                            <a:pt x="14" y="192"/>
                          </a:lnTo>
                          <a:lnTo>
                            <a:pt x="20" y="177"/>
                          </a:lnTo>
                          <a:lnTo>
                            <a:pt x="25" y="163"/>
                          </a:lnTo>
                          <a:lnTo>
                            <a:pt x="31" y="152"/>
                          </a:lnTo>
                          <a:lnTo>
                            <a:pt x="39" y="145"/>
                          </a:lnTo>
                          <a:lnTo>
                            <a:pt x="48" y="136"/>
                          </a:lnTo>
                          <a:lnTo>
                            <a:pt x="59" y="128"/>
                          </a:lnTo>
                          <a:lnTo>
                            <a:pt x="69" y="120"/>
                          </a:lnTo>
                          <a:lnTo>
                            <a:pt x="80" y="113"/>
                          </a:lnTo>
                          <a:lnTo>
                            <a:pt x="88" y="109"/>
                          </a:lnTo>
                          <a:lnTo>
                            <a:pt x="94" y="105"/>
                          </a:lnTo>
                          <a:lnTo>
                            <a:pt x="97" y="104"/>
                          </a:lnTo>
                          <a:lnTo>
                            <a:pt x="94" y="86"/>
                          </a:lnTo>
                          <a:lnTo>
                            <a:pt x="84" y="64"/>
                          </a:lnTo>
                          <a:lnTo>
                            <a:pt x="83" y="63"/>
                          </a:lnTo>
                          <a:lnTo>
                            <a:pt x="82" y="60"/>
                          </a:lnTo>
                          <a:lnTo>
                            <a:pt x="81" y="55"/>
                          </a:lnTo>
                          <a:lnTo>
                            <a:pt x="81" y="49"/>
                          </a:lnTo>
                          <a:lnTo>
                            <a:pt x="81" y="42"/>
                          </a:lnTo>
                          <a:lnTo>
                            <a:pt x="81" y="35"/>
                          </a:lnTo>
                          <a:lnTo>
                            <a:pt x="84" y="28"/>
                          </a:lnTo>
                          <a:lnTo>
                            <a:pt x="88" y="21"/>
                          </a:lnTo>
                          <a:lnTo>
                            <a:pt x="92" y="17"/>
                          </a:lnTo>
                          <a:lnTo>
                            <a:pt x="94" y="12"/>
                          </a:lnTo>
                          <a:lnTo>
                            <a:pt x="96" y="8"/>
                          </a:lnTo>
                          <a:lnTo>
                            <a:pt x="98" y="5"/>
                          </a:lnTo>
                          <a:lnTo>
                            <a:pt x="100" y="2"/>
                          </a:lnTo>
                          <a:lnTo>
                            <a:pt x="105" y="0"/>
                          </a:lnTo>
                          <a:lnTo>
                            <a:pt x="112" y="0"/>
                          </a:lnTo>
                          <a:lnTo>
                            <a:pt x="122" y="0"/>
                          </a:lnTo>
                          <a:lnTo>
                            <a:pt x="133" y="0"/>
                          </a:lnTo>
                          <a:lnTo>
                            <a:pt x="141" y="0"/>
                          </a:lnTo>
                          <a:lnTo>
                            <a:pt x="145" y="1"/>
                          </a:lnTo>
                          <a:lnTo>
                            <a:pt x="147" y="3"/>
                          </a:lnTo>
                          <a:lnTo>
                            <a:pt x="148" y="5"/>
                          </a:lnTo>
                          <a:lnTo>
                            <a:pt x="150" y="8"/>
                          </a:lnTo>
                          <a:lnTo>
                            <a:pt x="153" y="11"/>
                          </a:lnTo>
                          <a:lnTo>
                            <a:pt x="159" y="16"/>
                          </a:lnTo>
                          <a:lnTo>
                            <a:pt x="162" y="20"/>
                          </a:lnTo>
                          <a:lnTo>
                            <a:pt x="164" y="27"/>
                          </a:lnTo>
                          <a:lnTo>
                            <a:pt x="165" y="34"/>
                          </a:lnTo>
                          <a:lnTo>
                            <a:pt x="164" y="41"/>
                          </a:lnTo>
                          <a:lnTo>
                            <a:pt x="163" y="49"/>
                          </a:lnTo>
                          <a:lnTo>
                            <a:pt x="161" y="55"/>
                          </a:lnTo>
                          <a:lnTo>
                            <a:pt x="161" y="58"/>
                          </a:lnTo>
                          <a:lnTo>
                            <a:pt x="161" y="59"/>
                          </a:lnTo>
                          <a:lnTo>
                            <a:pt x="146" y="92"/>
                          </a:lnTo>
                          <a:lnTo>
                            <a:pt x="144" y="104"/>
                          </a:lnTo>
                          <a:lnTo>
                            <a:pt x="147" y="106"/>
                          </a:lnTo>
                          <a:lnTo>
                            <a:pt x="154" y="110"/>
                          </a:lnTo>
                          <a:lnTo>
                            <a:pt x="163" y="115"/>
                          </a:lnTo>
                          <a:lnTo>
                            <a:pt x="175" y="123"/>
                          </a:lnTo>
                          <a:lnTo>
                            <a:pt x="185" y="130"/>
                          </a:lnTo>
                          <a:lnTo>
                            <a:pt x="196" y="138"/>
                          </a:lnTo>
                          <a:lnTo>
                            <a:pt x="202" y="144"/>
                          </a:lnTo>
                          <a:lnTo>
                            <a:pt x="204" y="148"/>
                          </a:lnTo>
                          <a:lnTo>
                            <a:pt x="205" y="155"/>
                          </a:lnTo>
                          <a:lnTo>
                            <a:pt x="207" y="169"/>
                          </a:lnTo>
                          <a:lnTo>
                            <a:pt x="209" y="187"/>
                          </a:lnTo>
                          <a:lnTo>
                            <a:pt x="212" y="209"/>
                          </a:lnTo>
                          <a:lnTo>
                            <a:pt x="214" y="230"/>
                          </a:lnTo>
                          <a:lnTo>
                            <a:pt x="217" y="250"/>
                          </a:lnTo>
                          <a:lnTo>
                            <a:pt x="219" y="266"/>
                          </a:lnTo>
                          <a:lnTo>
                            <a:pt x="219" y="276"/>
                          </a:lnTo>
                          <a:lnTo>
                            <a:pt x="219" y="283"/>
                          </a:lnTo>
                          <a:lnTo>
                            <a:pt x="220" y="296"/>
                          </a:lnTo>
                          <a:lnTo>
                            <a:pt x="221" y="313"/>
                          </a:lnTo>
                          <a:lnTo>
                            <a:pt x="221" y="332"/>
                          </a:lnTo>
                          <a:lnTo>
                            <a:pt x="222" y="351"/>
                          </a:lnTo>
                          <a:lnTo>
                            <a:pt x="221" y="370"/>
                          </a:lnTo>
                          <a:lnTo>
                            <a:pt x="220" y="386"/>
                          </a:lnTo>
                          <a:lnTo>
                            <a:pt x="218" y="398"/>
                          </a:lnTo>
                          <a:lnTo>
                            <a:pt x="216" y="403"/>
                          </a:lnTo>
                          <a:lnTo>
                            <a:pt x="213" y="406"/>
                          </a:lnTo>
                          <a:lnTo>
                            <a:pt x="208" y="407"/>
                          </a:lnTo>
                          <a:lnTo>
                            <a:pt x="204" y="408"/>
                          </a:lnTo>
                          <a:lnTo>
                            <a:pt x="201" y="408"/>
                          </a:lnTo>
                          <a:lnTo>
                            <a:pt x="198" y="408"/>
                          </a:lnTo>
                          <a:lnTo>
                            <a:pt x="196" y="408"/>
                          </a:lnTo>
                          <a:lnTo>
                            <a:pt x="195" y="408"/>
                          </a:lnTo>
                          <a:lnTo>
                            <a:pt x="197" y="398"/>
                          </a:lnTo>
                          <a:lnTo>
                            <a:pt x="206" y="390"/>
                          </a:lnTo>
                          <a:lnTo>
                            <a:pt x="188" y="400"/>
                          </a:lnTo>
                          <a:lnTo>
                            <a:pt x="193" y="497"/>
                          </a:lnTo>
                          <a:lnTo>
                            <a:pt x="190" y="528"/>
                          </a:lnTo>
                          <a:lnTo>
                            <a:pt x="162" y="639"/>
                          </a:lnTo>
                          <a:lnTo>
                            <a:pt x="196" y="667"/>
                          </a:lnTo>
                          <a:lnTo>
                            <a:pt x="201" y="685"/>
                          </a:lnTo>
                          <a:lnTo>
                            <a:pt x="164" y="683"/>
                          </a:lnTo>
                          <a:lnTo>
                            <a:pt x="120" y="685"/>
                          </a:lnTo>
                          <a:lnTo>
                            <a:pt x="119" y="685"/>
                          </a:lnTo>
                          <a:lnTo>
                            <a:pt x="117" y="690"/>
                          </a:lnTo>
                          <a:lnTo>
                            <a:pt x="113" y="695"/>
                          </a:lnTo>
                          <a:lnTo>
                            <a:pt x="108" y="703"/>
                          </a:lnTo>
                          <a:lnTo>
                            <a:pt x="103" y="709"/>
                          </a:lnTo>
                          <a:lnTo>
                            <a:pt x="98" y="715"/>
                          </a:lnTo>
                          <a:lnTo>
                            <a:pt x="93" y="720"/>
                          </a:lnTo>
                          <a:lnTo>
                            <a:pt x="89" y="722"/>
                          </a:lnTo>
                          <a:lnTo>
                            <a:pt x="84" y="723"/>
                          </a:lnTo>
                          <a:lnTo>
                            <a:pt x="80" y="723"/>
                          </a:lnTo>
                          <a:lnTo>
                            <a:pt x="75" y="722"/>
                          </a:lnTo>
                          <a:lnTo>
                            <a:pt x="70" y="721"/>
                          </a:lnTo>
                          <a:lnTo>
                            <a:pt x="66" y="720"/>
                          </a:lnTo>
                          <a:lnTo>
                            <a:pt x="63" y="719"/>
                          </a:lnTo>
                          <a:lnTo>
                            <a:pt x="61" y="718"/>
                          </a:lnTo>
                          <a:lnTo>
                            <a:pt x="60" y="718"/>
                          </a:lnTo>
                          <a:lnTo>
                            <a:pt x="69" y="692"/>
                          </a:lnTo>
                          <a:lnTo>
                            <a:pt x="80" y="663"/>
                          </a:lnTo>
                          <a:lnTo>
                            <a:pt x="54" y="537"/>
                          </a:lnTo>
                          <a:lnTo>
                            <a:pt x="49" y="418"/>
                          </a:lnTo>
                          <a:lnTo>
                            <a:pt x="44" y="374"/>
                          </a:lnTo>
                        </a:path>
                      </a:pathLst>
                    </a:custGeom>
                    <a:solidFill>
                      <a:srgbClr val="99CCFF"/>
                    </a:solidFill>
                    <a:ln w="9525" cap="rnd">
                      <a:noFill/>
                      <a:round/>
                      <a:headEnd/>
                      <a:tailEnd/>
                    </a:ln>
                  </p:spPr>
                  <p:txBody>
                    <a:bodyPr/>
                    <a:lstStyle/>
                    <a:p>
                      <a:endParaRPr lang="zh-CN" altLang="en-US"/>
                    </a:p>
                  </p:txBody>
                </p:sp>
                <p:sp>
                  <p:nvSpPr>
                    <p:cNvPr id="50372" name="Freeform 57"/>
                    <p:cNvSpPr>
                      <a:spLocks/>
                    </p:cNvSpPr>
                    <p:nvPr/>
                  </p:nvSpPr>
                  <p:spPr bwMode="auto">
                    <a:xfrm>
                      <a:off x="2276" y="2623"/>
                      <a:ext cx="220" cy="680"/>
                    </a:xfrm>
                    <a:custGeom>
                      <a:avLst/>
                      <a:gdLst>
                        <a:gd name="T0" fmla="*/ 181 w 220"/>
                        <a:gd name="T1" fmla="*/ 349 h 680"/>
                        <a:gd name="T2" fmla="*/ 176 w 220"/>
                        <a:gd name="T3" fmla="*/ 337 h 680"/>
                        <a:gd name="T4" fmla="*/ 168 w 220"/>
                        <a:gd name="T5" fmla="*/ 296 h 680"/>
                        <a:gd name="T6" fmla="*/ 181 w 220"/>
                        <a:gd name="T7" fmla="*/ 253 h 680"/>
                        <a:gd name="T8" fmla="*/ 185 w 220"/>
                        <a:gd name="T9" fmla="*/ 228 h 680"/>
                        <a:gd name="T10" fmla="*/ 174 w 220"/>
                        <a:gd name="T11" fmla="*/ 160 h 680"/>
                        <a:gd name="T12" fmla="*/ 150 w 220"/>
                        <a:gd name="T13" fmla="*/ 117 h 680"/>
                        <a:gd name="T14" fmla="*/ 133 w 220"/>
                        <a:gd name="T15" fmla="*/ 102 h 680"/>
                        <a:gd name="T16" fmla="*/ 146 w 220"/>
                        <a:gd name="T17" fmla="*/ 84 h 680"/>
                        <a:gd name="T18" fmla="*/ 140 w 220"/>
                        <a:gd name="T19" fmla="*/ 83 h 680"/>
                        <a:gd name="T20" fmla="*/ 130 w 220"/>
                        <a:gd name="T21" fmla="*/ 66 h 680"/>
                        <a:gd name="T22" fmla="*/ 137 w 220"/>
                        <a:gd name="T23" fmla="*/ 38 h 680"/>
                        <a:gd name="T24" fmla="*/ 111 w 220"/>
                        <a:gd name="T25" fmla="*/ 1 h 680"/>
                        <a:gd name="T26" fmla="*/ 78 w 220"/>
                        <a:gd name="T27" fmla="*/ 1 h 680"/>
                        <a:gd name="T28" fmla="*/ 53 w 220"/>
                        <a:gd name="T29" fmla="*/ 10 h 680"/>
                        <a:gd name="T30" fmla="*/ 53 w 220"/>
                        <a:gd name="T31" fmla="*/ 20 h 680"/>
                        <a:gd name="T32" fmla="*/ 52 w 220"/>
                        <a:gd name="T33" fmla="*/ 26 h 680"/>
                        <a:gd name="T34" fmla="*/ 50 w 220"/>
                        <a:gd name="T35" fmla="*/ 40 h 680"/>
                        <a:gd name="T36" fmla="*/ 55 w 220"/>
                        <a:gd name="T37" fmla="*/ 71 h 680"/>
                        <a:gd name="T38" fmla="*/ 49 w 220"/>
                        <a:gd name="T39" fmla="*/ 75 h 680"/>
                        <a:gd name="T40" fmla="*/ 46 w 220"/>
                        <a:gd name="T41" fmla="*/ 83 h 680"/>
                        <a:gd name="T42" fmla="*/ 54 w 220"/>
                        <a:gd name="T43" fmla="*/ 93 h 680"/>
                        <a:gd name="T44" fmla="*/ 60 w 220"/>
                        <a:gd name="T45" fmla="*/ 101 h 680"/>
                        <a:gd name="T46" fmla="*/ 48 w 220"/>
                        <a:gd name="T47" fmla="*/ 111 h 680"/>
                        <a:gd name="T48" fmla="*/ 41 w 220"/>
                        <a:gd name="T49" fmla="*/ 114 h 680"/>
                        <a:gd name="T50" fmla="*/ 30 w 220"/>
                        <a:gd name="T51" fmla="*/ 117 h 680"/>
                        <a:gd name="T52" fmla="*/ 11 w 220"/>
                        <a:gd name="T53" fmla="*/ 170 h 680"/>
                        <a:gd name="T54" fmla="*/ 11 w 220"/>
                        <a:gd name="T55" fmla="*/ 248 h 680"/>
                        <a:gd name="T56" fmla="*/ 3 w 220"/>
                        <a:gd name="T57" fmla="*/ 288 h 680"/>
                        <a:gd name="T58" fmla="*/ 1 w 220"/>
                        <a:gd name="T59" fmla="*/ 311 h 680"/>
                        <a:gd name="T60" fmla="*/ 8 w 220"/>
                        <a:gd name="T61" fmla="*/ 330 h 680"/>
                        <a:gd name="T62" fmla="*/ 8 w 220"/>
                        <a:gd name="T63" fmla="*/ 401 h 680"/>
                        <a:gd name="T64" fmla="*/ 8 w 220"/>
                        <a:gd name="T65" fmla="*/ 445 h 680"/>
                        <a:gd name="T66" fmla="*/ 16 w 220"/>
                        <a:gd name="T67" fmla="*/ 465 h 680"/>
                        <a:gd name="T68" fmla="*/ 19 w 220"/>
                        <a:gd name="T69" fmla="*/ 472 h 680"/>
                        <a:gd name="T70" fmla="*/ 27 w 220"/>
                        <a:gd name="T71" fmla="*/ 544 h 680"/>
                        <a:gd name="T72" fmla="*/ 30 w 220"/>
                        <a:gd name="T73" fmla="*/ 606 h 680"/>
                        <a:gd name="T74" fmla="*/ 18 w 220"/>
                        <a:gd name="T75" fmla="*/ 648 h 680"/>
                        <a:gd name="T76" fmla="*/ 10 w 220"/>
                        <a:gd name="T77" fmla="*/ 676 h 680"/>
                        <a:gd name="T78" fmla="*/ 20 w 220"/>
                        <a:gd name="T79" fmla="*/ 679 h 680"/>
                        <a:gd name="T80" fmla="*/ 42 w 220"/>
                        <a:gd name="T81" fmla="*/ 676 h 680"/>
                        <a:gd name="T82" fmla="*/ 53 w 220"/>
                        <a:gd name="T83" fmla="*/ 638 h 680"/>
                        <a:gd name="T84" fmla="*/ 52 w 220"/>
                        <a:gd name="T85" fmla="*/ 605 h 680"/>
                        <a:gd name="T86" fmla="*/ 57 w 220"/>
                        <a:gd name="T87" fmla="*/ 582 h 680"/>
                        <a:gd name="T88" fmla="*/ 67 w 220"/>
                        <a:gd name="T89" fmla="*/ 536 h 680"/>
                        <a:gd name="T90" fmla="*/ 70 w 220"/>
                        <a:gd name="T91" fmla="*/ 504 h 680"/>
                        <a:gd name="T92" fmla="*/ 71 w 220"/>
                        <a:gd name="T93" fmla="*/ 489 h 680"/>
                        <a:gd name="T94" fmla="*/ 91 w 220"/>
                        <a:gd name="T95" fmla="*/ 507 h 680"/>
                        <a:gd name="T96" fmla="*/ 97 w 220"/>
                        <a:gd name="T97" fmla="*/ 652 h 680"/>
                        <a:gd name="T98" fmla="*/ 102 w 220"/>
                        <a:gd name="T99" fmla="*/ 668 h 680"/>
                        <a:gd name="T100" fmla="*/ 115 w 220"/>
                        <a:gd name="T101" fmla="*/ 678 h 680"/>
                        <a:gd name="T102" fmla="*/ 128 w 220"/>
                        <a:gd name="T103" fmla="*/ 669 h 680"/>
                        <a:gd name="T104" fmla="*/ 124 w 220"/>
                        <a:gd name="T105" fmla="*/ 607 h 680"/>
                        <a:gd name="T106" fmla="*/ 132 w 220"/>
                        <a:gd name="T107" fmla="*/ 579 h 680"/>
                        <a:gd name="T108" fmla="*/ 139 w 220"/>
                        <a:gd name="T109" fmla="*/ 536 h 680"/>
                        <a:gd name="T110" fmla="*/ 137 w 220"/>
                        <a:gd name="T111" fmla="*/ 522 h 680"/>
                        <a:gd name="T112" fmla="*/ 135 w 220"/>
                        <a:gd name="T113" fmla="*/ 507 h 6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0"/>
                        <a:gd name="T172" fmla="*/ 0 h 680"/>
                        <a:gd name="T173" fmla="*/ 220 w 220"/>
                        <a:gd name="T174" fmla="*/ 680 h 6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0" h="680">
                          <a:moveTo>
                            <a:pt x="219" y="354"/>
                          </a:moveTo>
                          <a:lnTo>
                            <a:pt x="181" y="352"/>
                          </a:lnTo>
                          <a:lnTo>
                            <a:pt x="181" y="350"/>
                          </a:lnTo>
                          <a:lnTo>
                            <a:pt x="181" y="349"/>
                          </a:lnTo>
                          <a:lnTo>
                            <a:pt x="180" y="346"/>
                          </a:lnTo>
                          <a:lnTo>
                            <a:pt x="180" y="343"/>
                          </a:lnTo>
                          <a:lnTo>
                            <a:pt x="178" y="340"/>
                          </a:lnTo>
                          <a:lnTo>
                            <a:pt x="176" y="337"/>
                          </a:lnTo>
                          <a:lnTo>
                            <a:pt x="174" y="335"/>
                          </a:lnTo>
                          <a:lnTo>
                            <a:pt x="171" y="333"/>
                          </a:lnTo>
                          <a:lnTo>
                            <a:pt x="166" y="301"/>
                          </a:lnTo>
                          <a:lnTo>
                            <a:pt x="168" y="296"/>
                          </a:lnTo>
                          <a:lnTo>
                            <a:pt x="171" y="288"/>
                          </a:lnTo>
                          <a:lnTo>
                            <a:pt x="175" y="276"/>
                          </a:lnTo>
                          <a:lnTo>
                            <a:pt x="179" y="265"/>
                          </a:lnTo>
                          <a:lnTo>
                            <a:pt x="181" y="253"/>
                          </a:lnTo>
                          <a:lnTo>
                            <a:pt x="183" y="244"/>
                          </a:lnTo>
                          <a:lnTo>
                            <a:pt x="185" y="236"/>
                          </a:lnTo>
                          <a:lnTo>
                            <a:pt x="186" y="232"/>
                          </a:lnTo>
                          <a:lnTo>
                            <a:pt x="185" y="228"/>
                          </a:lnTo>
                          <a:lnTo>
                            <a:pt x="183" y="215"/>
                          </a:lnTo>
                          <a:lnTo>
                            <a:pt x="181" y="198"/>
                          </a:lnTo>
                          <a:lnTo>
                            <a:pt x="178" y="179"/>
                          </a:lnTo>
                          <a:lnTo>
                            <a:pt x="174" y="160"/>
                          </a:lnTo>
                          <a:lnTo>
                            <a:pt x="170" y="143"/>
                          </a:lnTo>
                          <a:lnTo>
                            <a:pt x="166" y="131"/>
                          </a:lnTo>
                          <a:lnTo>
                            <a:pt x="163" y="124"/>
                          </a:lnTo>
                          <a:lnTo>
                            <a:pt x="150" y="117"/>
                          </a:lnTo>
                          <a:lnTo>
                            <a:pt x="142" y="112"/>
                          </a:lnTo>
                          <a:lnTo>
                            <a:pt x="137" y="107"/>
                          </a:lnTo>
                          <a:lnTo>
                            <a:pt x="134" y="104"/>
                          </a:lnTo>
                          <a:lnTo>
                            <a:pt x="133" y="102"/>
                          </a:lnTo>
                          <a:lnTo>
                            <a:pt x="134" y="101"/>
                          </a:lnTo>
                          <a:lnTo>
                            <a:pt x="135" y="101"/>
                          </a:lnTo>
                          <a:lnTo>
                            <a:pt x="136" y="101"/>
                          </a:lnTo>
                          <a:lnTo>
                            <a:pt x="146" y="84"/>
                          </a:lnTo>
                          <a:lnTo>
                            <a:pt x="145" y="84"/>
                          </a:lnTo>
                          <a:lnTo>
                            <a:pt x="143" y="84"/>
                          </a:lnTo>
                          <a:lnTo>
                            <a:pt x="140" y="83"/>
                          </a:lnTo>
                          <a:lnTo>
                            <a:pt x="138" y="81"/>
                          </a:lnTo>
                          <a:lnTo>
                            <a:pt x="135" y="77"/>
                          </a:lnTo>
                          <a:lnTo>
                            <a:pt x="132" y="73"/>
                          </a:lnTo>
                          <a:lnTo>
                            <a:pt x="130" y="66"/>
                          </a:lnTo>
                          <a:lnTo>
                            <a:pt x="129" y="59"/>
                          </a:lnTo>
                          <a:lnTo>
                            <a:pt x="131" y="52"/>
                          </a:lnTo>
                          <a:lnTo>
                            <a:pt x="134" y="45"/>
                          </a:lnTo>
                          <a:lnTo>
                            <a:pt x="137" y="38"/>
                          </a:lnTo>
                          <a:lnTo>
                            <a:pt x="137" y="29"/>
                          </a:lnTo>
                          <a:lnTo>
                            <a:pt x="133" y="21"/>
                          </a:lnTo>
                          <a:lnTo>
                            <a:pt x="126" y="12"/>
                          </a:lnTo>
                          <a:lnTo>
                            <a:pt x="111" y="1"/>
                          </a:lnTo>
                          <a:lnTo>
                            <a:pt x="106" y="0"/>
                          </a:lnTo>
                          <a:lnTo>
                            <a:pt x="98" y="0"/>
                          </a:lnTo>
                          <a:lnTo>
                            <a:pt x="89" y="0"/>
                          </a:lnTo>
                          <a:lnTo>
                            <a:pt x="78" y="1"/>
                          </a:lnTo>
                          <a:lnTo>
                            <a:pt x="69" y="3"/>
                          </a:lnTo>
                          <a:lnTo>
                            <a:pt x="60" y="5"/>
                          </a:lnTo>
                          <a:lnTo>
                            <a:pt x="54" y="8"/>
                          </a:lnTo>
                          <a:lnTo>
                            <a:pt x="53" y="10"/>
                          </a:lnTo>
                          <a:lnTo>
                            <a:pt x="53" y="13"/>
                          </a:lnTo>
                          <a:lnTo>
                            <a:pt x="53" y="16"/>
                          </a:lnTo>
                          <a:lnTo>
                            <a:pt x="53" y="19"/>
                          </a:lnTo>
                          <a:lnTo>
                            <a:pt x="53" y="20"/>
                          </a:lnTo>
                          <a:lnTo>
                            <a:pt x="52" y="22"/>
                          </a:lnTo>
                          <a:lnTo>
                            <a:pt x="52" y="23"/>
                          </a:lnTo>
                          <a:lnTo>
                            <a:pt x="52" y="25"/>
                          </a:lnTo>
                          <a:lnTo>
                            <a:pt x="52" y="26"/>
                          </a:lnTo>
                          <a:lnTo>
                            <a:pt x="51" y="27"/>
                          </a:lnTo>
                          <a:lnTo>
                            <a:pt x="50" y="31"/>
                          </a:lnTo>
                          <a:lnTo>
                            <a:pt x="50" y="35"/>
                          </a:lnTo>
                          <a:lnTo>
                            <a:pt x="50" y="40"/>
                          </a:lnTo>
                          <a:lnTo>
                            <a:pt x="50" y="48"/>
                          </a:lnTo>
                          <a:lnTo>
                            <a:pt x="52" y="57"/>
                          </a:lnTo>
                          <a:lnTo>
                            <a:pt x="54" y="66"/>
                          </a:lnTo>
                          <a:lnTo>
                            <a:pt x="55" y="71"/>
                          </a:lnTo>
                          <a:lnTo>
                            <a:pt x="54" y="73"/>
                          </a:lnTo>
                          <a:lnTo>
                            <a:pt x="53" y="74"/>
                          </a:lnTo>
                          <a:lnTo>
                            <a:pt x="51" y="75"/>
                          </a:lnTo>
                          <a:lnTo>
                            <a:pt x="49" y="75"/>
                          </a:lnTo>
                          <a:lnTo>
                            <a:pt x="47" y="76"/>
                          </a:lnTo>
                          <a:lnTo>
                            <a:pt x="45" y="77"/>
                          </a:lnTo>
                          <a:lnTo>
                            <a:pt x="45" y="81"/>
                          </a:lnTo>
                          <a:lnTo>
                            <a:pt x="46" y="83"/>
                          </a:lnTo>
                          <a:lnTo>
                            <a:pt x="48" y="86"/>
                          </a:lnTo>
                          <a:lnTo>
                            <a:pt x="50" y="88"/>
                          </a:lnTo>
                          <a:lnTo>
                            <a:pt x="52" y="91"/>
                          </a:lnTo>
                          <a:lnTo>
                            <a:pt x="54" y="93"/>
                          </a:lnTo>
                          <a:lnTo>
                            <a:pt x="56" y="96"/>
                          </a:lnTo>
                          <a:lnTo>
                            <a:pt x="58" y="97"/>
                          </a:lnTo>
                          <a:lnTo>
                            <a:pt x="60" y="99"/>
                          </a:lnTo>
                          <a:lnTo>
                            <a:pt x="60" y="101"/>
                          </a:lnTo>
                          <a:lnTo>
                            <a:pt x="58" y="104"/>
                          </a:lnTo>
                          <a:lnTo>
                            <a:pt x="55" y="106"/>
                          </a:lnTo>
                          <a:lnTo>
                            <a:pt x="52" y="108"/>
                          </a:lnTo>
                          <a:lnTo>
                            <a:pt x="48" y="111"/>
                          </a:lnTo>
                          <a:lnTo>
                            <a:pt x="45" y="112"/>
                          </a:lnTo>
                          <a:lnTo>
                            <a:pt x="42" y="114"/>
                          </a:lnTo>
                          <a:lnTo>
                            <a:pt x="41" y="114"/>
                          </a:lnTo>
                          <a:lnTo>
                            <a:pt x="39" y="114"/>
                          </a:lnTo>
                          <a:lnTo>
                            <a:pt x="36" y="115"/>
                          </a:lnTo>
                          <a:lnTo>
                            <a:pt x="34" y="116"/>
                          </a:lnTo>
                          <a:lnTo>
                            <a:pt x="30" y="117"/>
                          </a:lnTo>
                          <a:lnTo>
                            <a:pt x="27" y="120"/>
                          </a:lnTo>
                          <a:lnTo>
                            <a:pt x="23" y="124"/>
                          </a:lnTo>
                          <a:lnTo>
                            <a:pt x="21" y="130"/>
                          </a:lnTo>
                          <a:lnTo>
                            <a:pt x="11" y="170"/>
                          </a:lnTo>
                          <a:lnTo>
                            <a:pt x="6" y="199"/>
                          </a:lnTo>
                          <a:lnTo>
                            <a:pt x="5" y="220"/>
                          </a:lnTo>
                          <a:lnTo>
                            <a:pt x="8" y="235"/>
                          </a:lnTo>
                          <a:lnTo>
                            <a:pt x="11" y="248"/>
                          </a:lnTo>
                          <a:lnTo>
                            <a:pt x="13" y="257"/>
                          </a:lnTo>
                          <a:lnTo>
                            <a:pt x="12" y="268"/>
                          </a:lnTo>
                          <a:lnTo>
                            <a:pt x="7" y="280"/>
                          </a:lnTo>
                          <a:lnTo>
                            <a:pt x="3" y="288"/>
                          </a:lnTo>
                          <a:lnTo>
                            <a:pt x="0" y="294"/>
                          </a:lnTo>
                          <a:lnTo>
                            <a:pt x="0" y="301"/>
                          </a:lnTo>
                          <a:lnTo>
                            <a:pt x="0" y="307"/>
                          </a:lnTo>
                          <a:lnTo>
                            <a:pt x="1" y="311"/>
                          </a:lnTo>
                          <a:lnTo>
                            <a:pt x="3" y="315"/>
                          </a:lnTo>
                          <a:lnTo>
                            <a:pt x="5" y="320"/>
                          </a:lnTo>
                          <a:lnTo>
                            <a:pt x="7" y="323"/>
                          </a:lnTo>
                          <a:lnTo>
                            <a:pt x="8" y="330"/>
                          </a:lnTo>
                          <a:lnTo>
                            <a:pt x="9" y="344"/>
                          </a:lnTo>
                          <a:lnTo>
                            <a:pt x="9" y="362"/>
                          </a:lnTo>
                          <a:lnTo>
                            <a:pt x="9" y="382"/>
                          </a:lnTo>
                          <a:lnTo>
                            <a:pt x="8" y="401"/>
                          </a:lnTo>
                          <a:lnTo>
                            <a:pt x="7" y="418"/>
                          </a:lnTo>
                          <a:lnTo>
                            <a:pt x="7" y="429"/>
                          </a:lnTo>
                          <a:lnTo>
                            <a:pt x="7" y="433"/>
                          </a:lnTo>
                          <a:lnTo>
                            <a:pt x="8" y="445"/>
                          </a:lnTo>
                          <a:lnTo>
                            <a:pt x="10" y="452"/>
                          </a:lnTo>
                          <a:lnTo>
                            <a:pt x="12" y="459"/>
                          </a:lnTo>
                          <a:lnTo>
                            <a:pt x="14" y="463"/>
                          </a:lnTo>
                          <a:lnTo>
                            <a:pt x="16" y="465"/>
                          </a:lnTo>
                          <a:lnTo>
                            <a:pt x="18" y="467"/>
                          </a:lnTo>
                          <a:lnTo>
                            <a:pt x="19" y="467"/>
                          </a:lnTo>
                          <a:lnTo>
                            <a:pt x="19" y="472"/>
                          </a:lnTo>
                          <a:lnTo>
                            <a:pt x="21" y="485"/>
                          </a:lnTo>
                          <a:lnTo>
                            <a:pt x="23" y="502"/>
                          </a:lnTo>
                          <a:lnTo>
                            <a:pt x="25" y="523"/>
                          </a:lnTo>
                          <a:lnTo>
                            <a:pt x="27" y="544"/>
                          </a:lnTo>
                          <a:lnTo>
                            <a:pt x="29" y="565"/>
                          </a:lnTo>
                          <a:lnTo>
                            <a:pt x="30" y="583"/>
                          </a:lnTo>
                          <a:lnTo>
                            <a:pt x="30" y="596"/>
                          </a:lnTo>
                          <a:lnTo>
                            <a:pt x="30" y="606"/>
                          </a:lnTo>
                          <a:lnTo>
                            <a:pt x="27" y="618"/>
                          </a:lnTo>
                          <a:lnTo>
                            <a:pt x="24" y="628"/>
                          </a:lnTo>
                          <a:lnTo>
                            <a:pt x="21" y="639"/>
                          </a:lnTo>
                          <a:lnTo>
                            <a:pt x="18" y="648"/>
                          </a:lnTo>
                          <a:lnTo>
                            <a:pt x="15" y="656"/>
                          </a:lnTo>
                          <a:lnTo>
                            <a:pt x="12" y="661"/>
                          </a:lnTo>
                          <a:lnTo>
                            <a:pt x="12" y="662"/>
                          </a:lnTo>
                          <a:lnTo>
                            <a:pt x="10" y="676"/>
                          </a:lnTo>
                          <a:lnTo>
                            <a:pt x="11" y="676"/>
                          </a:lnTo>
                          <a:lnTo>
                            <a:pt x="13" y="677"/>
                          </a:lnTo>
                          <a:lnTo>
                            <a:pt x="17" y="678"/>
                          </a:lnTo>
                          <a:lnTo>
                            <a:pt x="20" y="679"/>
                          </a:lnTo>
                          <a:lnTo>
                            <a:pt x="25" y="679"/>
                          </a:lnTo>
                          <a:lnTo>
                            <a:pt x="31" y="679"/>
                          </a:lnTo>
                          <a:lnTo>
                            <a:pt x="36" y="678"/>
                          </a:lnTo>
                          <a:lnTo>
                            <a:pt x="42" y="676"/>
                          </a:lnTo>
                          <a:lnTo>
                            <a:pt x="47" y="670"/>
                          </a:lnTo>
                          <a:lnTo>
                            <a:pt x="50" y="661"/>
                          </a:lnTo>
                          <a:lnTo>
                            <a:pt x="52" y="650"/>
                          </a:lnTo>
                          <a:lnTo>
                            <a:pt x="53" y="638"/>
                          </a:lnTo>
                          <a:lnTo>
                            <a:pt x="53" y="625"/>
                          </a:lnTo>
                          <a:lnTo>
                            <a:pt x="53" y="615"/>
                          </a:lnTo>
                          <a:lnTo>
                            <a:pt x="52" y="608"/>
                          </a:lnTo>
                          <a:lnTo>
                            <a:pt x="52" y="605"/>
                          </a:lnTo>
                          <a:lnTo>
                            <a:pt x="53" y="603"/>
                          </a:lnTo>
                          <a:lnTo>
                            <a:pt x="54" y="599"/>
                          </a:lnTo>
                          <a:lnTo>
                            <a:pt x="55" y="591"/>
                          </a:lnTo>
                          <a:lnTo>
                            <a:pt x="57" y="582"/>
                          </a:lnTo>
                          <a:lnTo>
                            <a:pt x="60" y="570"/>
                          </a:lnTo>
                          <a:lnTo>
                            <a:pt x="62" y="559"/>
                          </a:lnTo>
                          <a:lnTo>
                            <a:pt x="65" y="547"/>
                          </a:lnTo>
                          <a:lnTo>
                            <a:pt x="67" y="536"/>
                          </a:lnTo>
                          <a:lnTo>
                            <a:pt x="68" y="528"/>
                          </a:lnTo>
                          <a:lnTo>
                            <a:pt x="69" y="520"/>
                          </a:lnTo>
                          <a:lnTo>
                            <a:pt x="70" y="511"/>
                          </a:lnTo>
                          <a:lnTo>
                            <a:pt x="70" y="504"/>
                          </a:lnTo>
                          <a:lnTo>
                            <a:pt x="70" y="498"/>
                          </a:lnTo>
                          <a:lnTo>
                            <a:pt x="70" y="493"/>
                          </a:lnTo>
                          <a:lnTo>
                            <a:pt x="70" y="490"/>
                          </a:lnTo>
                          <a:lnTo>
                            <a:pt x="71" y="489"/>
                          </a:lnTo>
                          <a:lnTo>
                            <a:pt x="85" y="489"/>
                          </a:lnTo>
                          <a:lnTo>
                            <a:pt x="85" y="507"/>
                          </a:lnTo>
                          <a:lnTo>
                            <a:pt x="91" y="507"/>
                          </a:lnTo>
                          <a:lnTo>
                            <a:pt x="106" y="601"/>
                          </a:lnTo>
                          <a:lnTo>
                            <a:pt x="97" y="649"/>
                          </a:lnTo>
                          <a:lnTo>
                            <a:pt x="97" y="652"/>
                          </a:lnTo>
                          <a:lnTo>
                            <a:pt x="98" y="656"/>
                          </a:lnTo>
                          <a:lnTo>
                            <a:pt x="99" y="659"/>
                          </a:lnTo>
                          <a:lnTo>
                            <a:pt x="100" y="664"/>
                          </a:lnTo>
                          <a:lnTo>
                            <a:pt x="102" y="668"/>
                          </a:lnTo>
                          <a:lnTo>
                            <a:pt x="105" y="673"/>
                          </a:lnTo>
                          <a:lnTo>
                            <a:pt x="108" y="676"/>
                          </a:lnTo>
                          <a:lnTo>
                            <a:pt x="111" y="678"/>
                          </a:lnTo>
                          <a:lnTo>
                            <a:pt x="115" y="678"/>
                          </a:lnTo>
                          <a:lnTo>
                            <a:pt x="119" y="676"/>
                          </a:lnTo>
                          <a:lnTo>
                            <a:pt x="123" y="674"/>
                          </a:lnTo>
                          <a:lnTo>
                            <a:pt x="126" y="672"/>
                          </a:lnTo>
                          <a:lnTo>
                            <a:pt x="128" y="669"/>
                          </a:lnTo>
                          <a:lnTo>
                            <a:pt x="130" y="667"/>
                          </a:lnTo>
                          <a:lnTo>
                            <a:pt x="131" y="666"/>
                          </a:lnTo>
                          <a:lnTo>
                            <a:pt x="135" y="630"/>
                          </a:lnTo>
                          <a:lnTo>
                            <a:pt x="124" y="607"/>
                          </a:lnTo>
                          <a:lnTo>
                            <a:pt x="125" y="604"/>
                          </a:lnTo>
                          <a:lnTo>
                            <a:pt x="127" y="599"/>
                          </a:lnTo>
                          <a:lnTo>
                            <a:pt x="128" y="589"/>
                          </a:lnTo>
                          <a:lnTo>
                            <a:pt x="132" y="579"/>
                          </a:lnTo>
                          <a:lnTo>
                            <a:pt x="134" y="566"/>
                          </a:lnTo>
                          <a:lnTo>
                            <a:pt x="137" y="555"/>
                          </a:lnTo>
                          <a:lnTo>
                            <a:pt x="138" y="544"/>
                          </a:lnTo>
                          <a:lnTo>
                            <a:pt x="139" y="536"/>
                          </a:lnTo>
                          <a:lnTo>
                            <a:pt x="138" y="533"/>
                          </a:lnTo>
                          <a:lnTo>
                            <a:pt x="138" y="529"/>
                          </a:lnTo>
                          <a:lnTo>
                            <a:pt x="137" y="525"/>
                          </a:lnTo>
                          <a:lnTo>
                            <a:pt x="137" y="522"/>
                          </a:lnTo>
                          <a:lnTo>
                            <a:pt x="136" y="518"/>
                          </a:lnTo>
                          <a:lnTo>
                            <a:pt x="136" y="514"/>
                          </a:lnTo>
                          <a:lnTo>
                            <a:pt x="136" y="510"/>
                          </a:lnTo>
                          <a:lnTo>
                            <a:pt x="135" y="507"/>
                          </a:lnTo>
                          <a:lnTo>
                            <a:pt x="219" y="505"/>
                          </a:lnTo>
                          <a:lnTo>
                            <a:pt x="219" y="354"/>
                          </a:lnTo>
                        </a:path>
                      </a:pathLst>
                    </a:custGeom>
                    <a:solidFill>
                      <a:srgbClr val="000000"/>
                    </a:solidFill>
                    <a:ln w="9525" cap="rnd">
                      <a:noFill/>
                      <a:round/>
                      <a:headEnd/>
                      <a:tailEnd/>
                    </a:ln>
                  </p:spPr>
                  <p:txBody>
                    <a:bodyPr/>
                    <a:lstStyle/>
                    <a:p>
                      <a:endParaRPr lang="zh-CN" altLang="en-US"/>
                    </a:p>
                  </p:txBody>
                </p:sp>
                <p:sp>
                  <p:nvSpPr>
                    <p:cNvPr id="50373" name="Freeform 58"/>
                    <p:cNvSpPr>
                      <a:spLocks/>
                    </p:cNvSpPr>
                    <p:nvPr/>
                  </p:nvSpPr>
                  <p:spPr bwMode="auto">
                    <a:xfrm>
                      <a:off x="2287" y="2631"/>
                      <a:ext cx="219" cy="680"/>
                    </a:xfrm>
                    <a:custGeom>
                      <a:avLst/>
                      <a:gdLst>
                        <a:gd name="T0" fmla="*/ 180 w 219"/>
                        <a:gd name="T1" fmla="*/ 348 h 680"/>
                        <a:gd name="T2" fmla="*/ 176 w 219"/>
                        <a:gd name="T3" fmla="*/ 337 h 680"/>
                        <a:gd name="T4" fmla="*/ 167 w 219"/>
                        <a:gd name="T5" fmla="*/ 296 h 680"/>
                        <a:gd name="T6" fmla="*/ 181 w 219"/>
                        <a:gd name="T7" fmla="*/ 254 h 680"/>
                        <a:gd name="T8" fmla="*/ 184 w 219"/>
                        <a:gd name="T9" fmla="*/ 227 h 680"/>
                        <a:gd name="T10" fmla="*/ 173 w 219"/>
                        <a:gd name="T11" fmla="*/ 160 h 680"/>
                        <a:gd name="T12" fmla="*/ 149 w 219"/>
                        <a:gd name="T13" fmla="*/ 117 h 680"/>
                        <a:gd name="T14" fmla="*/ 133 w 219"/>
                        <a:gd name="T15" fmla="*/ 103 h 680"/>
                        <a:gd name="T16" fmla="*/ 145 w 219"/>
                        <a:gd name="T17" fmla="*/ 85 h 680"/>
                        <a:gd name="T18" fmla="*/ 140 w 219"/>
                        <a:gd name="T19" fmla="*/ 83 h 680"/>
                        <a:gd name="T20" fmla="*/ 129 w 219"/>
                        <a:gd name="T21" fmla="*/ 67 h 680"/>
                        <a:gd name="T22" fmla="*/ 136 w 219"/>
                        <a:gd name="T23" fmla="*/ 37 h 680"/>
                        <a:gd name="T24" fmla="*/ 110 w 219"/>
                        <a:gd name="T25" fmla="*/ 1 h 680"/>
                        <a:gd name="T26" fmla="*/ 77 w 219"/>
                        <a:gd name="T27" fmla="*/ 1 h 680"/>
                        <a:gd name="T28" fmla="*/ 52 w 219"/>
                        <a:gd name="T29" fmla="*/ 11 h 680"/>
                        <a:gd name="T30" fmla="*/ 52 w 219"/>
                        <a:gd name="T31" fmla="*/ 20 h 680"/>
                        <a:gd name="T32" fmla="*/ 51 w 219"/>
                        <a:gd name="T33" fmla="*/ 26 h 680"/>
                        <a:gd name="T34" fmla="*/ 49 w 219"/>
                        <a:gd name="T35" fmla="*/ 41 h 680"/>
                        <a:gd name="T36" fmla="*/ 54 w 219"/>
                        <a:gd name="T37" fmla="*/ 71 h 680"/>
                        <a:gd name="T38" fmla="*/ 48 w 219"/>
                        <a:gd name="T39" fmla="*/ 75 h 680"/>
                        <a:gd name="T40" fmla="*/ 46 w 219"/>
                        <a:gd name="T41" fmla="*/ 84 h 680"/>
                        <a:gd name="T42" fmla="*/ 54 w 219"/>
                        <a:gd name="T43" fmla="*/ 94 h 680"/>
                        <a:gd name="T44" fmla="*/ 59 w 219"/>
                        <a:gd name="T45" fmla="*/ 101 h 680"/>
                        <a:gd name="T46" fmla="*/ 48 w 219"/>
                        <a:gd name="T47" fmla="*/ 111 h 680"/>
                        <a:gd name="T48" fmla="*/ 40 w 219"/>
                        <a:gd name="T49" fmla="*/ 113 h 680"/>
                        <a:gd name="T50" fmla="*/ 30 w 219"/>
                        <a:gd name="T51" fmla="*/ 117 h 680"/>
                        <a:gd name="T52" fmla="*/ 10 w 219"/>
                        <a:gd name="T53" fmla="*/ 169 h 680"/>
                        <a:gd name="T54" fmla="*/ 10 w 219"/>
                        <a:gd name="T55" fmla="*/ 247 h 680"/>
                        <a:gd name="T56" fmla="*/ 2 w 219"/>
                        <a:gd name="T57" fmla="*/ 287 h 680"/>
                        <a:gd name="T58" fmla="*/ 0 w 219"/>
                        <a:gd name="T59" fmla="*/ 311 h 680"/>
                        <a:gd name="T60" fmla="*/ 7 w 219"/>
                        <a:gd name="T61" fmla="*/ 331 h 680"/>
                        <a:gd name="T62" fmla="*/ 7 w 219"/>
                        <a:gd name="T63" fmla="*/ 401 h 680"/>
                        <a:gd name="T64" fmla="*/ 7 w 219"/>
                        <a:gd name="T65" fmla="*/ 444 h 680"/>
                        <a:gd name="T66" fmla="*/ 16 w 219"/>
                        <a:gd name="T67" fmla="*/ 465 h 680"/>
                        <a:gd name="T68" fmla="*/ 19 w 219"/>
                        <a:gd name="T69" fmla="*/ 471 h 680"/>
                        <a:gd name="T70" fmla="*/ 26 w 219"/>
                        <a:gd name="T71" fmla="*/ 544 h 680"/>
                        <a:gd name="T72" fmla="*/ 29 w 219"/>
                        <a:gd name="T73" fmla="*/ 605 h 680"/>
                        <a:gd name="T74" fmla="*/ 17 w 219"/>
                        <a:gd name="T75" fmla="*/ 648 h 680"/>
                        <a:gd name="T76" fmla="*/ 9 w 219"/>
                        <a:gd name="T77" fmla="*/ 675 h 680"/>
                        <a:gd name="T78" fmla="*/ 20 w 219"/>
                        <a:gd name="T79" fmla="*/ 678 h 680"/>
                        <a:gd name="T80" fmla="*/ 41 w 219"/>
                        <a:gd name="T81" fmla="*/ 675 h 680"/>
                        <a:gd name="T82" fmla="*/ 52 w 219"/>
                        <a:gd name="T83" fmla="*/ 637 h 680"/>
                        <a:gd name="T84" fmla="*/ 52 w 219"/>
                        <a:gd name="T85" fmla="*/ 604 h 680"/>
                        <a:gd name="T86" fmla="*/ 56 w 219"/>
                        <a:gd name="T87" fmla="*/ 581 h 680"/>
                        <a:gd name="T88" fmla="*/ 66 w 219"/>
                        <a:gd name="T89" fmla="*/ 536 h 680"/>
                        <a:gd name="T90" fmla="*/ 69 w 219"/>
                        <a:gd name="T91" fmla="*/ 504 h 680"/>
                        <a:gd name="T92" fmla="*/ 69 w 219"/>
                        <a:gd name="T93" fmla="*/ 490 h 680"/>
                        <a:gd name="T94" fmla="*/ 90 w 219"/>
                        <a:gd name="T95" fmla="*/ 508 h 680"/>
                        <a:gd name="T96" fmla="*/ 96 w 219"/>
                        <a:gd name="T97" fmla="*/ 651 h 680"/>
                        <a:gd name="T98" fmla="*/ 102 w 219"/>
                        <a:gd name="T99" fmla="*/ 668 h 680"/>
                        <a:gd name="T100" fmla="*/ 114 w 219"/>
                        <a:gd name="T101" fmla="*/ 677 h 680"/>
                        <a:gd name="T102" fmla="*/ 128 w 219"/>
                        <a:gd name="T103" fmla="*/ 668 h 680"/>
                        <a:gd name="T104" fmla="*/ 124 w 219"/>
                        <a:gd name="T105" fmla="*/ 606 h 680"/>
                        <a:gd name="T106" fmla="*/ 131 w 219"/>
                        <a:gd name="T107" fmla="*/ 578 h 680"/>
                        <a:gd name="T108" fmla="*/ 138 w 219"/>
                        <a:gd name="T109" fmla="*/ 536 h 680"/>
                        <a:gd name="T110" fmla="*/ 136 w 219"/>
                        <a:gd name="T111" fmla="*/ 521 h 680"/>
                        <a:gd name="T112" fmla="*/ 134 w 219"/>
                        <a:gd name="T113" fmla="*/ 507 h 6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19"/>
                        <a:gd name="T172" fmla="*/ 0 h 680"/>
                        <a:gd name="T173" fmla="*/ 219 w 219"/>
                        <a:gd name="T174" fmla="*/ 680 h 6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19" h="680">
                          <a:moveTo>
                            <a:pt x="218" y="354"/>
                          </a:moveTo>
                          <a:lnTo>
                            <a:pt x="180" y="352"/>
                          </a:lnTo>
                          <a:lnTo>
                            <a:pt x="180" y="350"/>
                          </a:lnTo>
                          <a:lnTo>
                            <a:pt x="180" y="348"/>
                          </a:lnTo>
                          <a:lnTo>
                            <a:pt x="180" y="345"/>
                          </a:lnTo>
                          <a:lnTo>
                            <a:pt x="179" y="342"/>
                          </a:lnTo>
                          <a:lnTo>
                            <a:pt x="177" y="339"/>
                          </a:lnTo>
                          <a:lnTo>
                            <a:pt x="176" y="337"/>
                          </a:lnTo>
                          <a:lnTo>
                            <a:pt x="174" y="335"/>
                          </a:lnTo>
                          <a:lnTo>
                            <a:pt x="171" y="333"/>
                          </a:lnTo>
                          <a:lnTo>
                            <a:pt x="165" y="301"/>
                          </a:lnTo>
                          <a:lnTo>
                            <a:pt x="167" y="296"/>
                          </a:lnTo>
                          <a:lnTo>
                            <a:pt x="171" y="287"/>
                          </a:lnTo>
                          <a:lnTo>
                            <a:pt x="174" y="277"/>
                          </a:lnTo>
                          <a:lnTo>
                            <a:pt x="177" y="265"/>
                          </a:lnTo>
                          <a:lnTo>
                            <a:pt x="181" y="254"/>
                          </a:lnTo>
                          <a:lnTo>
                            <a:pt x="182" y="244"/>
                          </a:lnTo>
                          <a:lnTo>
                            <a:pt x="184" y="237"/>
                          </a:lnTo>
                          <a:lnTo>
                            <a:pt x="185" y="233"/>
                          </a:lnTo>
                          <a:lnTo>
                            <a:pt x="184" y="227"/>
                          </a:lnTo>
                          <a:lnTo>
                            <a:pt x="182" y="215"/>
                          </a:lnTo>
                          <a:lnTo>
                            <a:pt x="181" y="198"/>
                          </a:lnTo>
                          <a:lnTo>
                            <a:pt x="177" y="179"/>
                          </a:lnTo>
                          <a:lnTo>
                            <a:pt x="173" y="160"/>
                          </a:lnTo>
                          <a:lnTo>
                            <a:pt x="169" y="143"/>
                          </a:lnTo>
                          <a:lnTo>
                            <a:pt x="165" y="131"/>
                          </a:lnTo>
                          <a:lnTo>
                            <a:pt x="162" y="124"/>
                          </a:lnTo>
                          <a:lnTo>
                            <a:pt x="149" y="117"/>
                          </a:lnTo>
                          <a:lnTo>
                            <a:pt x="141" y="112"/>
                          </a:lnTo>
                          <a:lnTo>
                            <a:pt x="136" y="108"/>
                          </a:lnTo>
                          <a:lnTo>
                            <a:pt x="133" y="105"/>
                          </a:lnTo>
                          <a:lnTo>
                            <a:pt x="133" y="103"/>
                          </a:lnTo>
                          <a:lnTo>
                            <a:pt x="133" y="101"/>
                          </a:lnTo>
                          <a:lnTo>
                            <a:pt x="134" y="101"/>
                          </a:lnTo>
                          <a:lnTo>
                            <a:pt x="135" y="101"/>
                          </a:lnTo>
                          <a:lnTo>
                            <a:pt x="145" y="85"/>
                          </a:lnTo>
                          <a:lnTo>
                            <a:pt x="144" y="85"/>
                          </a:lnTo>
                          <a:lnTo>
                            <a:pt x="142" y="84"/>
                          </a:lnTo>
                          <a:lnTo>
                            <a:pt x="140" y="83"/>
                          </a:lnTo>
                          <a:lnTo>
                            <a:pt x="137" y="81"/>
                          </a:lnTo>
                          <a:lnTo>
                            <a:pt x="134" y="78"/>
                          </a:lnTo>
                          <a:lnTo>
                            <a:pt x="131" y="74"/>
                          </a:lnTo>
                          <a:lnTo>
                            <a:pt x="129" y="67"/>
                          </a:lnTo>
                          <a:lnTo>
                            <a:pt x="129" y="59"/>
                          </a:lnTo>
                          <a:lnTo>
                            <a:pt x="131" y="53"/>
                          </a:lnTo>
                          <a:lnTo>
                            <a:pt x="133" y="45"/>
                          </a:lnTo>
                          <a:lnTo>
                            <a:pt x="136" y="37"/>
                          </a:lnTo>
                          <a:lnTo>
                            <a:pt x="136" y="30"/>
                          </a:lnTo>
                          <a:lnTo>
                            <a:pt x="133" y="21"/>
                          </a:lnTo>
                          <a:lnTo>
                            <a:pt x="125" y="12"/>
                          </a:lnTo>
                          <a:lnTo>
                            <a:pt x="110" y="1"/>
                          </a:lnTo>
                          <a:lnTo>
                            <a:pt x="106" y="0"/>
                          </a:lnTo>
                          <a:lnTo>
                            <a:pt x="97" y="0"/>
                          </a:lnTo>
                          <a:lnTo>
                            <a:pt x="88" y="0"/>
                          </a:lnTo>
                          <a:lnTo>
                            <a:pt x="77" y="1"/>
                          </a:lnTo>
                          <a:lnTo>
                            <a:pt x="68" y="3"/>
                          </a:lnTo>
                          <a:lnTo>
                            <a:pt x="59" y="5"/>
                          </a:lnTo>
                          <a:lnTo>
                            <a:pt x="54" y="8"/>
                          </a:lnTo>
                          <a:lnTo>
                            <a:pt x="52" y="11"/>
                          </a:lnTo>
                          <a:lnTo>
                            <a:pt x="52" y="14"/>
                          </a:lnTo>
                          <a:lnTo>
                            <a:pt x="52" y="16"/>
                          </a:lnTo>
                          <a:lnTo>
                            <a:pt x="52" y="18"/>
                          </a:lnTo>
                          <a:lnTo>
                            <a:pt x="52" y="20"/>
                          </a:lnTo>
                          <a:lnTo>
                            <a:pt x="52" y="23"/>
                          </a:lnTo>
                          <a:lnTo>
                            <a:pt x="52" y="24"/>
                          </a:lnTo>
                          <a:lnTo>
                            <a:pt x="52" y="25"/>
                          </a:lnTo>
                          <a:lnTo>
                            <a:pt x="51" y="26"/>
                          </a:lnTo>
                          <a:lnTo>
                            <a:pt x="51" y="28"/>
                          </a:lnTo>
                          <a:lnTo>
                            <a:pt x="50" y="31"/>
                          </a:lnTo>
                          <a:lnTo>
                            <a:pt x="49" y="36"/>
                          </a:lnTo>
                          <a:lnTo>
                            <a:pt x="49" y="41"/>
                          </a:lnTo>
                          <a:lnTo>
                            <a:pt x="50" y="48"/>
                          </a:lnTo>
                          <a:lnTo>
                            <a:pt x="52" y="56"/>
                          </a:lnTo>
                          <a:lnTo>
                            <a:pt x="54" y="67"/>
                          </a:lnTo>
                          <a:lnTo>
                            <a:pt x="54" y="71"/>
                          </a:lnTo>
                          <a:lnTo>
                            <a:pt x="54" y="74"/>
                          </a:lnTo>
                          <a:lnTo>
                            <a:pt x="53" y="75"/>
                          </a:lnTo>
                          <a:lnTo>
                            <a:pt x="50" y="75"/>
                          </a:lnTo>
                          <a:lnTo>
                            <a:pt x="48" y="75"/>
                          </a:lnTo>
                          <a:lnTo>
                            <a:pt x="46" y="75"/>
                          </a:lnTo>
                          <a:lnTo>
                            <a:pt x="45" y="77"/>
                          </a:lnTo>
                          <a:lnTo>
                            <a:pt x="45" y="81"/>
                          </a:lnTo>
                          <a:lnTo>
                            <a:pt x="46" y="84"/>
                          </a:lnTo>
                          <a:lnTo>
                            <a:pt x="47" y="86"/>
                          </a:lnTo>
                          <a:lnTo>
                            <a:pt x="49" y="89"/>
                          </a:lnTo>
                          <a:lnTo>
                            <a:pt x="52" y="91"/>
                          </a:lnTo>
                          <a:lnTo>
                            <a:pt x="54" y="94"/>
                          </a:lnTo>
                          <a:lnTo>
                            <a:pt x="56" y="95"/>
                          </a:lnTo>
                          <a:lnTo>
                            <a:pt x="58" y="97"/>
                          </a:lnTo>
                          <a:lnTo>
                            <a:pt x="59" y="99"/>
                          </a:lnTo>
                          <a:lnTo>
                            <a:pt x="59" y="101"/>
                          </a:lnTo>
                          <a:lnTo>
                            <a:pt x="57" y="104"/>
                          </a:lnTo>
                          <a:lnTo>
                            <a:pt x="54" y="106"/>
                          </a:lnTo>
                          <a:lnTo>
                            <a:pt x="52" y="109"/>
                          </a:lnTo>
                          <a:lnTo>
                            <a:pt x="48" y="111"/>
                          </a:lnTo>
                          <a:lnTo>
                            <a:pt x="44" y="113"/>
                          </a:lnTo>
                          <a:lnTo>
                            <a:pt x="42" y="113"/>
                          </a:lnTo>
                          <a:lnTo>
                            <a:pt x="41" y="113"/>
                          </a:lnTo>
                          <a:lnTo>
                            <a:pt x="40" y="113"/>
                          </a:lnTo>
                          <a:lnTo>
                            <a:pt x="38" y="114"/>
                          </a:lnTo>
                          <a:lnTo>
                            <a:pt x="36" y="114"/>
                          </a:lnTo>
                          <a:lnTo>
                            <a:pt x="33" y="115"/>
                          </a:lnTo>
                          <a:lnTo>
                            <a:pt x="30" y="117"/>
                          </a:lnTo>
                          <a:lnTo>
                            <a:pt x="26" y="120"/>
                          </a:lnTo>
                          <a:lnTo>
                            <a:pt x="23" y="124"/>
                          </a:lnTo>
                          <a:lnTo>
                            <a:pt x="20" y="130"/>
                          </a:lnTo>
                          <a:lnTo>
                            <a:pt x="10" y="169"/>
                          </a:lnTo>
                          <a:lnTo>
                            <a:pt x="5" y="199"/>
                          </a:lnTo>
                          <a:lnTo>
                            <a:pt x="5" y="221"/>
                          </a:lnTo>
                          <a:lnTo>
                            <a:pt x="7" y="236"/>
                          </a:lnTo>
                          <a:lnTo>
                            <a:pt x="10" y="247"/>
                          </a:lnTo>
                          <a:lnTo>
                            <a:pt x="12" y="258"/>
                          </a:lnTo>
                          <a:lnTo>
                            <a:pt x="11" y="267"/>
                          </a:lnTo>
                          <a:lnTo>
                            <a:pt x="6" y="280"/>
                          </a:lnTo>
                          <a:lnTo>
                            <a:pt x="2" y="287"/>
                          </a:lnTo>
                          <a:lnTo>
                            <a:pt x="0" y="295"/>
                          </a:lnTo>
                          <a:lnTo>
                            <a:pt x="0" y="301"/>
                          </a:lnTo>
                          <a:lnTo>
                            <a:pt x="0" y="306"/>
                          </a:lnTo>
                          <a:lnTo>
                            <a:pt x="0" y="311"/>
                          </a:lnTo>
                          <a:lnTo>
                            <a:pt x="2" y="316"/>
                          </a:lnTo>
                          <a:lnTo>
                            <a:pt x="4" y="320"/>
                          </a:lnTo>
                          <a:lnTo>
                            <a:pt x="6" y="323"/>
                          </a:lnTo>
                          <a:lnTo>
                            <a:pt x="7" y="331"/>
                          </a:lnTo>
                          <a:lnTo>
                            <a:pt x="8" y="344"/>
                          </a:lnTo>
                          <a:lnTo>
                            <a:pt x="8" y="362"/>
                          </a:lnTo>
                          <a:lnTo>
                            <a:pt x="8" y="381"/>
                          </a:lnTo>
                          <a:lnTo>
                            <a:pt x="7" y="401"/>
                          </a:lnTo>
                          <a:lnTo>
                            <a:pt x="7" y="417"/>
                          </a:lnTo>
                          <a:lnTo>
                            <a:pt x="6" y="429"/>
                          </a:lnTo>
                          <a:lnTo>
                            <a:pt x="6" y="433"/>
                          </a:lnTo>
                          <a:lnTo>
                            <a:pt x="7" y="444"/>
                          </a:lnTo>
                          <a:lnTo>
                            <a:pt x="9" y="452"/>
                          </a:lnTo>
                          <a:lnTo>
                            <a:pt x="11" y="458"/>
                          </a:lnTo>
                          <a:lnTo>
                            <a:pt x="13" y="463"/>
                          </a:lnTo>
                          <a:lnTo>
                            <a:pt x="16" y="465"/>
                          </a:lnTo>
                          <a:lnTo>
                            <a:pt x="17" y="467"/>
                          </a:lnTo>
                          <a:lnTo>
                            <a:pt x="18" y="468"/>
                          </a:lnTo>
                          <a:lnTo>
                            <a:pt x="19" y="471"/>
                          </a:lnTo>
                          <a:lnTo>
                            <a:pt x="20" y="484"/>
                          </a:lnTo>
                          <a:lnTo>
                            <a:pt x="22" y="502"/>
                          </a:lnTo>
                          <a:lnTo>
                            <a:pt x="24" y="522"/>
                          </a:lnTo>
                          <a:lnTo>
                            <a:pt x="26" y="544"/>
                          </a:lnTo>
                          <a:lnTo>
                            <a:pt x="28" y="565"/>
                          </a:lnTo>
                          <a:lnTo>
                            <a:pt x="29" y="583"/>
                          </a:lnTo>
                          <a:lnTo>
                            <a:pt x="30" y="596"/>
                          </a:lnTo>
                          <a:lnTo>
                            <a:pt x="29" y="605"/>
                          </a:lnTo>
                          <a:lnTo>
                            <a:pt x="27" y="617"/>
                          </a:lnTo>
                          <a:lnTo>
                            <a:pt x="23" y="628"/>
                          </a:lnTo>
                          <a:lnTo>
                            <a:pt x="20" y="639"/>
                          </a:lnTo>
                          <a:lnTo>
                            <a:pt x="17" y="648"/>
                          </a:lnTo>
                          <a:lnTo>
                            <a:pt x="14" y="656"/>
                          </a:lnTo>
                          <a:lnTo>
                            <a:pt x="12" y="660"/>
                          </a:lnTo>
                          <a:lnTo>
                            <a:pt x="11" y="662"/>
                          </a:lnTo>
                          <a:lnTo>
                            <a:pt x="9" y="675"/>
                          </a:lnTo>
                          <a:lnTo>
                            <a:pt x="10" y="676"/>
                          </a:lnTo>
                          <a:lnTo>
                            <a:pt x="12" y="676"/>
                          </a:lnTo>
                          <a:lnTo>
                            <a:pt x="16" y="677"/>
                          </a:lnTo>
                          <a:lnTo>
                            <a:pt x="20" y="678"/>
                          </a:lnTo>
                          <a:lnTo>
                            <a:pt x="25" y="679"/>
                          </a:lnTo>
                          <a:lnTo>
                            <a:pt x="31" y="679"/>
                          </a:lnTo>
                          <a:lnTo>
                            <a:pt x="36" y="678"/>
                          </a:lnTo>
                          <a:lnTo>
                            <a:pt x="41" y="675"/>
                          </a:lnTo>
                          <a:lnTo>
                            <a:pt x="46" y="670"/>
                          </a:lnTo>
                          <a:lnTo>
                            <a:pt x="49" y="660"/>
                          </a:lnTo>
                          <a:lnTo>
                            <a:pt x="51" y="649"/>
                          </a:lnTo>
                          <a:lnTo>
                            <a:pt x="52" y="637"/>
                          </a:lnTo>
                          <a:lnTo>
                            <a:pt x="52" y="625"/>
                          </a:lnTo>
                          <a:lnTo>
                            <a:pt x="52" y="615"/>
                          </a:lnTo>
                          <a:lnTo>
                            <a:pt x="52" y="607"/>
                          </a:lnTo>
                          <a:lnTo>
                            <a:pt x="52" y="604"/>
                          </a:lnTo>
                          <a:lnTo>
                            <a:pt x="52" y="603"/>
                          </a:lnTo>
                          <a:lnTo>
                            <a:pt x="53" y="598"/>
                          </a:lnTo>
                          <a:lnTo>
                            <a:pt x="54" y="590"/>
                          </a:lnTo>
                          <a:lnTo>
                            <a:pt x="56" y="581"/>
                          </a:lnTo>
                          <a:lnTo>
                            <a:pt x="59" y="570"/>
                          </a:lnTo>
                          <a:lnTo>
                            <a:pt x="61" y="559"/>
                          </a:lnTo>
                          <a:lnTo>
                            <a:pt x="64" y="547"/>
                          </a:lnTo>
                          <a:lnTo>
                            <a:pt x="66" y="536"/>
                          </a:lnTo>
                          <a:lnTo>
                            <a:pt x="67" y="528"/>
                          </a:lnTo>
                          <a:lnTo>
                            <a:pt x="68" y="519"/>
                          </a:lnTo>
                          <a:lnTo>
                            <a:pt x="69" y="511"/>
                          </a:lnTo>
                          <a:lnTo>
                            <a:pt x="69" y="504"/>
                          </a:lnTo>
                          <a:lnTo>
                            <a:pt x="69" y="498"/>
                          </a:lnTo>
                          <a:lnTo>
                            <a:pt x="69" y="493"/>
                          </a:lnTo>
                          <a:lnTo>
                            <a:pt x="69" y="490"/>
                          </a:lnTo>
                          <a:lnTo>
                            <a:pt x="84" y="490"/>
                          </a:lnTo>
                          <a:lnTo>
                            <a:pt x="84" y="507"/>
                          </a:lnTo>
                          <a:lnTo>
                            <a:pt x="90" y="507"/>
                          </a:lnTo>
                          <a:lnTo>
                            <a:pt x="90" y="508"/>
                          </a:lnTo>
                          <a:lnTo>
                            <a:pt x="105" y="601"/>
                          </a:lnTo>
                          <a:lnTo>
                            <a:pt x="96" y="648"/>
                          </a:lnTo>
                          <a:lnTo>
                            <a:pt x="96" y="649"/>
                          </a:lnTo>
                          <a:lnTo>
                            <a:pt x="96" y="651"/>
                          </a:lnTo>
                          <a:lnTo>
                            <a:pt x="97" y="655"/>
                          </a:lnTo>
                          <a:lnTo>
                            <a:pt x="98" y="659"/>
                          </a:lnTo>
                          <a:lnTo>
                            <a:pt x="99" y="663"/>
                          </a:lnTo>
                          <a:lnTo>
                            <a:pt x="102" y="668"/>
                          </a:lnTo>
                          <a:lnTo>
                            <a:pt x="104" y="672"/>
                          </a:lnTo>
                          <a:lnTo>
                            <a:pt x="108" y="676"/>
                          </a:lnTo>
                          <a:lnTo>
                            <a:pt x="110" y="677"/>
                          </a:lnTo>
                          <a:lnTo>
                            <a:pt x="114" y="677"/>
                          </a:lnTo>
                          <a:lnTo>
                            <a:pt x="119" y="676"/>
                          </a:lnTo>
                          <a:lnTo>
                            <a:pt x="122" y="673"/>
                          </a:lnTo>
                          <a:lnTo>
                            <a:pt x="126" y="671"/>
                          </a:lnTo>
                          <a:lnTo>
                            <a:pt x="128" y="668"/>
                          </a:lnTo>
                          <a:lnTo>
                            <a:pt x="129" y="667"/>
                          </a:lnTo>
                          <a:lnTo>
                            <a:pt x="130" y="666"/>
                          </a:lnTo>
                          <a:lnTo>
                            <a:pt x="134" y="630"/>
                          </a:lnTo>
                          <a:lnTo>
                            <a:pt x="124" y="606"/>
                          </a:lnTo>
                          <a:lnTo>
                            <a:pt x="125" y="604"/>
                          </a:lnTo>
                          <a:lnTo>
                            <a:pt x="126" y="598"/>
                          </a:lnTo>
                          <a:lnTo>
                            <a:pt x="128" y="589"/>
                          </a:lnTo>
                          <a:lnTo>
                            <a:pt x="131" y="578"/>
                          </a:lnTo>
                          <a:lnTo>
                            <a:pt x="134" y="566"/>
                          </a:lnTo>
                          <a:lnTo>
                            <a:pt x="136" y="555"/>
                          </a:lnTo>
                          <a:lnTo>
                            <a:pt x="138" y="545"/>
                          </a:lnTo>
                          <a:lnTo>
                            <a:pt x="138" y="536"/>
                          </a:lnTo>
                          <a:lnTo>
                            <a:pt x="137" y="532"/>
                          </a:lnTo>
                          <a:lnTo>
                            <a:pt x="137" y="529"/>
                          </a:lnTo>
                          <a:lnTo>
                            <a:pt x="137" y="525"/>
                          </a:lnTo>
                          <a:lnTo>
                            <a:pt x="136" y="521"/>
                          </a:lnTo>
                          <a:lnTo>
                            <a:pt x="136" y="517"/>
                          </a:lnTo>
                          <a:lnTo>
                            <a:pt x="135" y="513"/>
                          </a:lnTo>
                          <a:lnTo>
                            <a:pt x="135" y="509"/>
                          </a:lnTo>
                          <a:lnTo>
                            <a:pt x="134" y="507"/>
                          </a:lnTo>
                          <a:lnTo>
                            <a:pt x="218" y="506"/>
                          </a:lnTo>
                          <a:lnTo>
                            <a:pt x="218" y="354"/>
                          </a:lnTo>
                        </a:path>
                      </a:pathLst>
                    </a:custGeom>
                    <a:solidFill>
                      <a:srgbClr val="FF9966"/>
                    </a:solidFill>
                    <a:ln w="9525" cap="rnd">
                      <a:noFill/>
                      <a:round/>
                      <a:headEnd/>
                      <a:tailEnd/>
                    </a:ln>
                  </p:spPr>
                  <p:txBody>
                    <a:bodyPr/>
                    <a:lstStyle/>
                    <a:p>
                      <a:endParaRPr lang="zh-CN" altLang="en-US"/>
                    </a:p>
                  </p:txBody>
                </p:sp>
              </p:grpSp>
            </p:grpSp>
            <p:grpSp>
              <p:nvGrpSpPr>
                <p:cNvPr id="50195" name="Group 59"/>
                <p:cNvGrpSpPr>
                  <a:grpSpLocks/>
                </p:cNvGrpSpPr>
                <p:nvPr/>
              </p:nvGrpSpPr>
              <p:grpSpPr bwMode="auto">
                <a:xfrm>
                  <a:off x="2760" y="1599"/>
                  <a:ext cx="363" cy="318"/>
                  <a:chOff x="3220" y="2370"/>
                  <a:chExt cx="909" cy="1051"/>
                </a:xfrm>
              </p:grpSpPr>
              <p:sp>
                <p:nvSpPr>
                  <p:cNvPr id="50308" name="Freeform 60"/>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0309" name="Freeform 61"/>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0310" name="Freeform 62"/>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0311" name="Freeform 63"/>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0312" name="Freeform 64"/>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0313" name="Freeform 65"/>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0314" name="Freeform 66"/>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0315" name="Freeform 67"/>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0316" name="Freeform 68"/>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0317" name="Freeform 69"/>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0318" name="Freeform 70"/>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0319" name="Freeform 71"/>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0320" name="Freeform 72"/>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0321" name="Freeform 73"/>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0322" name="Freeform 74"/>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323" name="Freeform 75"/>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324" name="Freeform 76"/>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0325" name="Freeform 77"/>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0326" name="Freeform 78"/>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0327" name="Freeform 79"/>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0328" name="Freeform 80"/>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0329" name="Freeform 81"/>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0330" name="Freeform 82"/>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0331" name="Freeform 83"/>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0332" name="Freeform 84"/>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0333" name="Freeform 85"/>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334" name="Freeform 86"/>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335" name="Freeform 87"/>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0336" name="Freeform 88"/>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0337" name="Freeform 89"/>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0338" name="Freeform 90"/>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0339" name="Freeform 91"/>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0340" name="Freeform 92"/>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0341" name="Freeform 93"/>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0342" name="Freeform 94"/>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0343" name="Freeform 95"/>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0344" name="Freeform 96"/>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0345" name="Freeform 97"/>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0346" name="Freeform 98"/>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0347" name="Freeform 99"/>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0348" name="Freeform 100"/>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0349" name="Freeform 101"/>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0350" name="Freeform 102"/>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0351" name="Freeform 103"/>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0352" name="Freeform 104"/>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0353" name="Freeform 105"/>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0354" name="Freeform 106"/>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0355" name="Freeform 107"/>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0356" name="Freeform 108"/>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0357" name="Freeform 109"/>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0358" name="Freeform 110"/>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0359" name="Freeform 111"/>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0360" name="Freeform 112"/>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0361" name="Freeform 113"/>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0362" name="Freeform 114"/>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nvGrpSpPr>
                <p:cNvPr id="50196" name="Group 115"/>
                <p:cNvGrpSpPr>
                  <a:grpSpLocks/>
                </p:cNvGrpSpPr>
                <p:nvPr/>
              </p:nvGrpSpPr>
              <p:grpSpPr bwMode="auto">
                <a:xfrm>
                  <a:off x="3061" y="1616"/>
                  <a:ext cx="363" cy="318"/>
                  <a:chOff x="3220" y="2370"/>
                  <a:chExt cx="909" cy="1051"/>
                </a:xfrm>
              </p:grpSpPr>
              <p:sp>
                <p:nvSpPr>
                  <p:cNvPr id="50253" name="Freeform 116"/>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0254" name="Freeform 117"/>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0255" name="Freeform 118"/>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0256" name="Freeform 119"/>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0257" name="Freeform 120"/>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0258" name="Freeform 121"/>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0259" name="Freeform 122"/>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0260" name="Freeform 123"/>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0261" name="Freeform 124"/>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0262" name="Freeform 125"/>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0263" name="Freeform 126"/>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0264" name="Freeform 127"/>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0265" name="Freeform 128"/>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0266" name="Freeform 129"/>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0267" name="Freeform 130"/>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268" name="Freeform 131"/>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269" name="Freeform 132"/>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0270" name="Freeform 133"/>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0271" name="Freeform 134"/>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0272" name="Freeform 135"/>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0273" name="Freeform 136"/>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0274" name="Freeform 137"/>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0275" name="Freeform 138"/>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0276" name="Freeform 139"/>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0277" name="Freeform 140"/>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0278" name="Freeform 141"/>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279" name="Freeform 142"/>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280" name="Freeform 143"/>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0281" name="Freeform 144"/>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0282" name="Freeform 145"/>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0283" name="Freeform 146"/>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0284" name="Freeform 147"/>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0285" name="Freeform 148"/>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0286" name="Freeform 149"/>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0287" name="Freeform 150"/>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0288" name="Freeform 151"/>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0289" name="Freeform 152"/>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0290" name="Freeform 153"/>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0291" name="Freeform 154"/>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0292" name="Freeform 155"/>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0293" name="Freeform 156"/>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0294" name="Freeform 157"/>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0295" name="Freeform 158"/>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0296" name="Freeform 159"/>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0297" name="Freeform 160"/>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0298" name="Freeform 161"/>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0299" name="Freeform 162"/>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0300" name="Freeform 163"/>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0301" name="Freeform 164"/>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0302" name="Freeform 165"/>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0303" name="Freeform 166"/>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0304" name="Freeform 167"/>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0305" name="Freeform 168"/>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0306" name="Freeform 169"/>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0307" name="Freeform 170"/>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nvGrpSpPr>
                <p:cNvPr id="50197" name="Group 171"/>
                <p:cNvGrpSpPr>
                  <a:grpSpLocks/>
                </p:cNvGrpSpPr>
                <p:nvPr/>
              </p:nvGrpSpPr>
              <p:grpSpPr bwMode="auto">
                <a:xfrm>
                  <a:off x="3334" y="1616"/>
                  <a:ext cx="363" cy="318"/>
                  <a:chOff x="3220" y="2370"/>
                  <a:chExt cx="909" cy="1051"/>
                </a:xfrm>
              </p:grpSpPr>
              <p:sp>
                <p:nvSpPr>
                  <p:cNvPr id="50198" name="Freeform 172"/>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0199" name="Freeform 173"/>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0200" name="Freeform 174"/>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0201" name="Freeform 175"/>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0202" name="Freeform 176"/>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0203" name="Freeform 177"/>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0204" name="Freeform 178"/>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0205" name="Freeform 179"/>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0206" name="Freeform 180"/>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0207" name="Freeform 181"/>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0208" name="Freeform 182"/>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0209" name="Freeform 183"/>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0210" name="Freeform 184"/>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0211" name="Freeform 185"/>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0212" name="Freeform 186"/>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213" name="Freeform 187"/>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214" name="Freeform 188"/>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0215" name="Freeform 189"/>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0216" name="Freeform 190"/>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0217" name="Freeform 191"/>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0218" name="Freeform 192"/>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0219" name="Freeform 193"/>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0220" name="Freeform 194"/>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0221" name="Freeform 195"/>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0222" name="Freeform 196"/>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0223" name="Freeform 197"/>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224" name="Freeform 198"/>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0225" name="Freeform 199"/>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0226" name="Freeform 200"/>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0227" name="Freeform 201"/>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0228" name="Freeform 202"/>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0229" name="Freeform 203"/>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0230" name="Freeform 204"/>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0231" name="Freeform 205"/>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0232" name="Freeform 206"/>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0233" name="Freeform 207"/>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0234" name="Freeform 208"/>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0235" name="Freeform 209"/>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0236" name="Freeform 210"/>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0237" name="Freeform 211"/>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0238" name="Freeform 212"/>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0239" name="Freeform 213"/>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0240" name="Freeform 214"/>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0241" name="Freeform 215"/>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0242" name="Freeform 216"/>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0243" name="Freeform 217"/>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0244" name="Freeform 218"/>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0245" name="Freeform 219"/>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0246" name="Freeform 220"/>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0247" name="Freeform 221"/>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0248" name="Freeform 222"/>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0249" name="Freeform 223"/>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0250" name="Freeform 224"/>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0251" name="Freeform 225"/>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0252" name="Freeform 226"/>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grpSp>
        <p:sp>
          <p:nvSpPr>
            <p:cNvPr id="50189" name="TextBox 1263"/>
            <p:cNvSpPr txBox="1">
              <a:spLocks noChangeArrowheads="1"/>
            </p:cNvSpPr>
            <p:nvPr/>
          </p:nvSpPr>
          <p:spPr bwMode="auto">
            <a:xfrm>
              <a:off x="7091155" y="1798843"/>
              <a:ext cx="1098558" cy="366900"/>
            </a:xfrm>
            <a:prstGeom prst="rect">
              <a:avLst/>
            </a:prstGeom>
            <a:noFill/>
            <a:ln w="9525">
              <a:noFill/>
              <a:miter lim="800000"/>
              <a:headEnd/>
              <a:tailEnd/>
            </a:ln>
          </p:spPr>
          <p:txBody>
            <a:bodyPr wrap="none">
              <a:spAutoFit/>
            </a:bodyPr>
            <a:lstStyle/>
            <a:p>
              <a:r>
                <a:rPr lang="en-US" altLang="zh-CN"/>
                <a:t>【</a:t>
              </a:r>
              <a:r>
                <a:rPr lang="zh-CN" altLang="en-US"/>
                <a:t>三期</a:t>
              </a:r>
              <a:r>
                <a:rPr lang="en-US" altLang="zh-CN"/>
                <a:t>】</a:t>
              </a:r>
              <a:endParaRPr lang="zh-CN" altLang="en-US"/>
            </a:p>
          </p:txBody>
        </p:sp>
      </p:grpSp>
      <p:sp>
        <p:nvSpPr>
          <p:cNvPr id="5018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Tree>
    <p:custDataLst>
      <p:tags r:id="rId1"/>
    </p:custDataLst>
    <p:extLst>
      <p:ext uri="{BB962C8B-B14F-4D97-AF65-F5344CB8AC3E}">
        <p14:creationId xmlns:p14="http://schemas.microsoft.com/office/powerpoint/2010/main" val="2977776105"/>
      </p:ext>
    </p:extLst>
  </p:cSld>
  <p:clrMapOvr>
    <a:masterClrMapping/>
  </p:clrMapOvr>
  <p:transition advTm="1764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heckerboard(across)">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checkerboard(across)">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zh-CN" altLang="en-US" dirty="0" smtClean="0"/>
              <a:t>建设目标</a:t>
            </a:r>
            <a:endParaRPr lang="zh-CN" altLang="en-US" dirty="0"/>
          </a:p>
        </p:txBody>
      </p:sp>
      <p:sp>
        <p:nvSpPr>
          <p:cNvPr id="81925" name="AutoShape 5"/>
          <p:cNvSpPr>
            <a:spLocks noChangeArrowheads="1"/>
          </p:cNvSpPr>
          <p:nvPr/>
        </p:nvSpPr>
        <p:spPr bwMode="gray">
          <a:xfrm>
            <a:off x="2128838" y="2437978"/>
            <a:ext cx="5089525" cy="469900"/>
          </a:xfrm>
          <a:prstGeom prst="roundRect">
            <a:avLst>
              <a:gd name="adj" fmla="val 16667"/>
            </a:avLst>
          </a:prstGeom>
          <a:solidFill>
            <a:srgbClr val="00B050"/>
          </a:solidFill>
        </p:spPr>
        <p:style>
          <a:lnRef idx="0">
            <a:schemeClr val="accent1"/>
          </a:lnRef>
          <a:fillRef idx="3">
            <a:schemeClr val="accent1"/>
          </a:fillRef>
          <a:effectRef idx="3">
            <a:schemeClr val="accent1"/>
          </a:effectRef>
          <a:fontRef idx="minor">
            <a:schemeClr val="lt1"/>
          </a:fontRef>
        </p:style>
        <p:txBody>
          <a:bodyPr anchor="ctr"/>
          <a:lstStyle/>
          <a:p>
            <a:pPr algn="ctr"/>
            <a:endParaRPr lang="zh-CN" altLang="en-US" b="1">
              <a:solidFill>
                <a:srgbClr val="FFFFFF"/>
              </a:solidFill>
              <a:latin typeface="+mn-lt"/>
              <a:ea typeface="宋体" charset="-122"/>
              <a:cs typeface="Arial" charset="0"/>
            </a:endParaRPr>
          </a:p>
        </p:txBody>
      </p:sp>
      <p:sp>
        <p:nvSpPr>
          <p:cNvPr id="81928" name="AutoShape 8"/>
          <p:cNvSpPr>
            <a:spLocks noChangeArrowheads="1"/>
          </p:cNvSpPr>
          <p:nvPr/>
        </p:nvSpPr>
        <p:spPr bwMode="gray">
          <a:xfrm>
            <a:off x="2128838" y="1772816"/>
            <a:ext cx="5089525" cy="469900"/>
          </a:xfrm>
          <a:prstGeom prst="roundRect">
            <a:avLst>
              <a:gd name="adj" fmla="val 16667"/>
            </a:avLst>
          </a:prstGeom>
          <a:solidFill>
            <a:schemeClr val="tx2">
              <a:lumMod val="60000"/>
              <a:lumOff val="40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endParaRPr lang="zh-CN" altLang="en-US" b="1" dirty="0" smtClean="0">
              <a:solidFill>
                <a:schemeClr val="bg1"/>
              </a:solidFill>
              <a:latin typeface="Arial" charset="0"/>
              <a:ea typeface="宋体" charset="-122"/>
              <a:cs typeface="Arial" charset="0"/>
            </a:endParaRPr>
          </a:p>
        </p:txBody>
      </p:sp>
      <p:sp>
        <p:nvSpPr>
          <p:cNvPr id="81930" name="AutoShape 10"/>
          <p:cNvSpPr>
            <a:spLocks noChangeArrowheads="1"/>
          </p:cNvSpPr>
          <p:nvPr/>
        </p:nvSpPr>
        <p:spPr bwMode="auto">
          <a:xfrm>
            <a:off x="1004888" y="1611983"/>
            <a:ext cx="7239000" cy="3401193"/>
          </a:xfrm>
          <a:prstGeom prst="roundRect">
            <a:avLst>
              <a:gd name="adj" fmla="val 7315"/>
            </a:avLst>
          </a:prstGeom>
          <a:noFill/>
          <a:ln w="38100">
            <a:solidFill>
              <a:srgbClr val="808080"/>
            </a:solidFill>
            <a:round/>
            <a:headEnd/>
            <a:tailEnd/>
          </a:ln>
          <a:effectLst/>
        </p:spPr>
        <p:txBody>
          <a:bodyPr wrap="none" anchor="ctr"/>
          <a:lstStyle/>
          <a:p>
            <a:endParaRPr lang="zh-CN" altLang="en-US"/>
          </a:p>
        </p:txBody>
      </p:sp>
      <p:sp>
        <p:nvSpPr>
          <p:cNvPr id="81931" name="AutoShape 11"/>
          <p:cNvSpPr>
            <a:spLocks noChangeArrowheads="1"/>
          </p:cNvSpPr>
          <p:nvPr/>
        </p:nvSpPr>
        <p:spPr bwMode="gray">
          <a:xfrm>
            <a:off x="2699792" y="2523703"/>
            <a:ext cx="3505200" cy="333375"/>
          </a:xfrm>
          <a:prstGeom prst="roundRect">
            <a:avLst>
              <a:gd name="adj" fmla="val 7574"/>
            </a:avLst>
          </a:prstGeom>
          <a:noFill/>
          <a:ln w="28575" cap="rnd">
            <a:noFill/>
            <a:prstDash val="sysDot"/>
            <a:round/>
            <a:headEnd/>
            <a:tailEnd/>
          </a:ln>
          <a:effectLst/>
        </p:spPr>
        <p:txBody>
          <a:bodyPr wrap="none" anchor="ctr"/>
          <a:lstStyle/>
          <a:p>
            <a:pPr algn="ctr" eaLnBrk="0" hangingPunct="0">
              <a:buFont typeface="Arial" pitchFamily="34" charset="0"/>
              <a:buChar char="•"/>
            </a:pPr>
            <a:r>
              <a:rPr lang="zh-CN" altLang="en-US" b="1" dirty="0" smtClean="0">
                <a:ea typeface="宋体" charset="-122"/>
                <a:cs typeface="Arial" charset="0"/>
              </a:rPr>
              <a:t>打通软件间的数据接口，实现数据无缝转换</a:t>
            </a:r>
            <a:endParaRPr lang="en-US" altLang="zh-CN" b="1" dirty="0" smtClean="0">
              <a:ea typeface="宋体" charset="-122"/>
              <a:cs typeface="Arial" charset="0"/>
            </a:endParaRPr>
          </a:p>
        </p:txBody>
      </p:sp>
      <p:sp>
        <p:nvSpPr>
          <p:cNvPr id="81932" name="AutoShape 12"/>
          <p:cNvSpPr>
            <a:spLocks noChangeArrowheads="1"/>
          </p:cNvSpPr>
          <p:nvPr/>
        </p:nvSpPr>
        <p:spPr bwMode="auto">
          <a:xfrm>
            <a:off x="1309688" y="908720"/>
            <a:ext cx="6553200" cy="568325"/>
          </a:xfrm>
          <a:prstGeom prst="roundRect">
            <a:avLst>
              <a:gd name="adj" fmla="val 42181"/>
            </a:avLst>
          </a:prstGeom>
          <a:gradFill rotWithShape="1">
            <a:gsLst>
              <a:gs pos="0">
                <a:srgbClr val="5F5F5F">
                  <a:gamma/>
                  <a:shade val="46275"/>
                  <a:invGamma/>
                </a:srgbClr>
              </a:gs>
              <a:gs pos="100000">
                <a:srgbClr val="5F5F5F"/>
              </a:gs>
            </a:gsLst>
            <a:lin ang="5400000" scaled="1"/>
          </a:gradFill>
          <a:ln w="25400">
            <a:solidFill>
              <a:srgbClr val="808080"/>
            </a:solidFill>
            <a:round/>
            <a:headEnd/>
            <a:tailEnd/>
          </a:ln>
          <a:effectLst/>
        </p:spPr>
        <p:txBody>
          <a:bodyPr wrap="none" anchor="ctr"/>
          <a:lstStyle/>
          <a:p>
            <a:pPr algn="ctr"/>
            <a:r>
              <a:rPr lang="zh-CN" altLang="en-US" b="1" dirty="0" smtClean="0">
                <a:solidFill>
                  <a:schemeClr val="bg1"/>
                </a:solidFill>
                <a:ea typeface="宋体" charset="-122"/>
                <a:cs typeface="Arial" charset="0"/>
              </a:rPr>
              <a:t>坦克装甲车辆综合仿真平台总体要求</a:t>
            </a:r>
            <a:endParaRPr lang="en-US" altLang="zh-CN" b="1" dirty="0">
              <a:solidFill>
                <a:schemeClr val="bg1"/>
              </a:solidFill>
              <a:ea typeface="宋体" charset="-122"/>
              <a:cs typeface="Arial" charset="0"/>
            </a:endParaRPr>
          </a:p>
        </p:txBody>
      </p:sp>
      <p:sp>
        <p:nvSpPr>
          <p:cNvPr id="81933" name="AutoShape 13"/>
          <p:cNvSpPr>
            <a:spLocks noChangeArrowheads="1"/>
          </p:cNvSpPr>
          <p:nvPr/>
        </p:nvSpPr>
        <p:spPr bwMode="gray">
          <a:xfrm>
            <a:off x="2555776" y="1841078"/>
            <a:ext cx="3505200" cy="333375"/>
          </a:xfrm>
          <a:prstGeom prst="roundRect">
            <a:avLst>
              <a:gd name="adj" fmla="val 7574"/>
            </a:avLst>
          </a:prstGeom>
          <a:noFill/>
          <a:ln w="28575" cap="rnd">
            <a:noFill/>
            <a:prstDash val="sysDot"/>
            <a:round/>
            <a:headEnd/>
            <a:tailEnd/>
          </a:ln>
          <a:effectLst/>
        </p:spPr>
        <p:txBody>
          <a:bodyPr wrap="none" anchor="ctr"/>
          <a:lstStyle/>
          <a:p>
            <a:pPr algn="ctr" eaLnBrk="0" hangingPunct="0">
              <a:buFont typeface="Arial" pitchFamily="34" charset="0"/>
              <a:buChar char="•"/>
            </a:pPr>
            <a:r>
              <a:rPr lang="zh-CN" altLang="en-US" b="1" dirty="0" smtClean="0">
                <a:ea typeface="宋体" charset="-122"/>
                <a:cs typeface="Arial" charset="0"/>
              </a:rPr>
              <a:t>规范设计仿真</a:t>
            </a:r>
            <a:r>
              <a:rPr lang="zh-CN" altLang="zh-CN" b="1" dirty="0" smtClean="0">
                <a:ea typeface="宋体" charset="-122"/>
                <a:cs typeface="Arial" charset="0"/>
              </a:rPr>
              <a:t>工作</a:t>
            </a:r>
            <a:r>
              <a:rPr lang="zh-CN" altLang="en-US" b="1" dirty="0" smtClean="0">
                <a:ea typeface="宋体" charset="-122"/>
                <a:cs typeface="Arial" charset="0"/>
              </a:rPr>
              <a:t>流程，变不可控为可控</a:t>
            </a:r>
            <a:endParaRPr lang="en-US" altLang="zh-CN" b="1" dirty="0">
              <a:ea typeface="宋体" charset="-122"/>
              <a:cs typeface="Arial" charset="0"/>
            </a:endParaRPr>
          </a:p>
        </p:txBody>
      </p:sp>
      <p:sp>
        <p:nvSpPr>
          <p:cNvPr id="81939" name="AutoShape 19"/>
          <p:cNvSpPr>
            <a:spLocks noChangeArrowheads="1"/>
          </p:cNvSpPr>
          <p:nvPr/>
        </p:nvSpPr>
        <p:spPr bwMode="gray">
          <a:xfrm>
            <a:off x="2130425" y="3139653"/>
            <a:ext cx="5089525" cy="469900"/>
          </a:xfrm>
          <a:prstGeom prst="roundRect">
            <a:avLst>
              <a:gd name="adj" fmla="val 16667"/>
            </a:avLst>
          </a:prstGeom>
          <a:solidFill>
            <a:srgbClr val="FF0000"/>
          </a:solidFill>
          <a:ln/>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pPr>
            <a:endParaRPr lang="zh-CN" altLang="en-US" b="1" kern="0">
              <a:solidFill>
                <a:srgbClr val="000000"/>
              </a:solidFill>
              <a:latin typeface="Arial"/>
              <a:ea typeface="宋体" charset="-122"/>
              <a:cs typeface="Arial" charset="0"/>
            </a:endParaRPr>
          </a:p>
        </p:txBody>
      </p:sp>
      <p:sp>
        <p:nvSpPr>
          <p:cNvPr id="81941" name="AutoShape 21"/>
          <p:cNvSpPr>
            <a:spLocks noChangeArrowheads="1"/>
          </p:cNvSpPr>
          <p:nvPr/>
        </p:nvSpPr>
        <p:spPr bwMode="gray">
          <a:xfrm>
            <a:off x="2843808" y="3222203"/>
            <a:ext cx="3505200" cy="333375"/>
          </a:xfrm>
          <a:prstGeom prst="roundRect">
            <a:avLst>
              <a:gd name="adj" fmla="val 7574"/>
            </a:avLst>
          </a:prstGeom>
          <a:noFill/>
          <a:ln w="28575" cap="rnd">
            <a:noFill/>
            <a:prstDash val="sysDot"/>
            <a:round/>
            <a:headEnd/>
            <a:tailEnd/>
          </a:ln>
          <a:effectLst/>
        </p:spPr>
        <p:txBody>
          <a:bodyPr wrap="none" anchor="ctr"/>
          <a:lstStyle/>
          <a:p>
            <a:pPr algn="ctr" eaLnBrk="0" hangingPunct="0">
              <a:buFont typeface="Arial" pitchFamily="34" charset="0"/>
              <a:buChar char="•"/>
            </a:pPr>
            <a:r>
              <a:rPr lang="zh-CN" altLang="en-US" b="1" dirty="0">
                <a:ea typeface="宋体" charset="-122"/>
                <a:cs typeface="Arial" charset="0"/>
              </a:rPr>
              <a:t>固化</a:t>
            </a:r>
            <a:r>
              <a:rPr lang="zh-CN" altLang="en-US" b="1" dirty="0" smtClean="0">
                <a:ea typeface="宋体" charset="-122"/>
                <a:cs typeface="Arial" charset="0"/>
              </a:rPr>
              <a:t>仿真经验，降低仿真难度，提高仿真效率</a:t>
            </a:r>
            <a:endParaRPr lang="en-US" altLang="zh-CN" b="1" dirty="0">
              <a:ea typeface="宋体" charset="-122"/>
              <a:cs typeface="Arial" charset="0"/>
            </a:endParaRPr>
          </a:p>
        </p:txBody>
      </p:sp>
      <p:sp>
        <p:nvSpPr>
          <p:cNvPr id="81948" name="AutoShape 28"/>
          <p:cNvSpPr>
            <a:spLocks noChangeArrowheads="1"/>
          </p:cNvSpPr>
          <p:nvPr/>
        </p:nvSpPr>
        <p:spPr bwMode="gray">
          <a:xfrm>
            <a:off x="2130425" y="3754016"/>
            <a:ext cx="5089525" cy="469900"/>
          </a:xfrm>
          <a:prstGeom prst="roundRect">
            <a:avLst>
              <a:gd name="adj" fmla="val 16667"/>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zh-CN" altLang="en-US"/>
          </a:p>
        </p:txBody>
      </p:sp>
      <p:sp>
        <p:nvSpPr>
          <p:cNvPr id="81950" name="AutoShape 30"/>
          <p:cNvSpPr>
            <a:spLocks noChangeArrowheads="1"/>
          </p:cNvSpPr>
          <p:nvPr/>
        </p:nvSpPr>
        <p:spPr bwMode="gray">
          <a:xfrm>
            <a:off x="2627784" y="3822278"/>
            <a:ext cx="3505200" cy="333375"/>
          </a:xfrm>
          <a:prstGeom prst="roundRect">
            <a:avLst>
              <a:gd name="adj" fmla="val 7574"/>
            </a:avLst>
          </a:prstGeom>
          <a:noFill/>
          <a:ln w="28575" cap="rnd">
            <a:noFill/>
            <a:prstDash val="sysDot"/>
            <a:round/>
            <a:headEnd/>
            <a:tailEnd/>
          </a:ln>
          <a:effectLst/>
        </p:spPr>
        <p:txBody>
          <a:bodyPr wrap="none" anchor="ctr"/>
          <a:lstStyle/>
          <a:p>
            <a:pPr algn="ctr" eaLnBrk="0" hangingPunct="0">
              <a:buFont typeface="Arial" pitchFamily="34" charset="0"/>
              <a:buChar char="•"/>
            </a:pPr>
            <a:r>
              <a:rPr lang="zh-CN" altLang="en-US" b="1" dirty="0" smtClean="0">
                <a:ea typeface="宋体" charset="-122"/>
                <a:cs typeface="Arial" charset="0"/>
              </a:rPr>
              <a:t>完整记录过程数据，实现数据追溯和重用</a:t>
            </a:r>
            <a:endParaRPr lang="en-US" altLang="zh-CN" b="1" dirty="0">
              <a:ea typeface="宋体" charset="-122"/>
              <a:cs typeface="Arial" charset="0"/>
            </a:endParaRPr>
          </a:p>
        </p:txBody>
      </p:sp>
      <p:sp>
        <p:nvSpPr>
          <p:cNvPr id="18" name="矩形 17"/>
          <p:cNvSpPr/>
          <p:nvPr/>
        </p:nvSpPr>
        <p:spPr>
          <a:xfrm>
            <a:off x="1814736" y="5178678"/>
            <a:ext cx="6048152" cy="338554"/>
          </a:xfrm>
          <a:prstGeom prst="rect">
            <a:avLst/>
          </a:prstGeom>
          <a:ln w="38100">
            <a:solidFill>
              <a:schemeClr val="bg1">
                <a:lumMod val="65000"/>
              </a:schemeClr>
            </a:solidFill>
          </a:ln>
        </p:spPr>
        <p:txBody>
          <a:bodyPr wrap="square">
            <a:spAutoFit/>
          </a:bodyPr>
          <a:lstStyle/>
          <a:p>
            <a:pPr algn="ctr"/>
            <a:r>
              <a:rPr lang="zh-CN" altLang="en-US" sz="1600" dirty="0" smtClean="0">
                <a:latin typeface="华文琥珀" pitchFamily="2" charset="-122"/>
                <a:ea typeface="华文琥珀" pitchFamily="2" charset="-122"/>
              </a:rPr>
              <a:t>目标：用三年时间分三期</a:t>
            </a:r>
            <a:r>
              <a:rPr lang="zh-CN" altLang="zh-CN" sz="1600" dirty="0" smtClean="0">
                <a:latin typeface="华文琥珀" pitchFamily="2" charset="-122"/>
                <a:ea typeface="华文琥珀" pitchFamily="2" charset="-122"/>
              </a:rPr>
              <a:t>构建一个</a:t>
            </a:r>
            <a:r>
              <a:rPr lang="zh-CN" altLang="en-US" sz="1600" dirty="0" smtClean="0">
                <a:latin typeface="华文琥珀" pitchFamily="2" charset="-122"/>
                <a:ea typeface="华文琥珀" pitchFamily="2" charset="-122"/>
              </a:rPr>
              <a:t>坦克装甲车辆综合</a:t>
            </a:r>
            <a:r>
              <a:rPr lang="zh-CN" altLang="en-US" sz="1600" dirty="0">
                <a:latin typeface="华文琥珀" pitchFamily="2" charset="-122"/>
                <a:ea typeface="华文琥珀" pitchFamily="2" charset="-122"/>
              </a:rPr>
              <a:t>仿真</a:t>
            </a:r>
            <a:r>
              <a:rPr lang="zh-CN" altLang="zh-CN" sz="1600" dirty="0" smtClean="0">
                <a:latin typeface="华文琥珀" pitchFamily="2" charset="-122"/>
                <a:ea typeface="华文琥珀" pitchFamily="2" charset="-122"/>
              </a:rPr>
              <a:t>平台</a:t>
            </a:r>
            <a:endParaRPr lang="zh-CN" altLang="zh-CN" sz="2000" dirty="0" smtClean="0">
              <a:latin typeface="华文琥珀" pitchFamily="2" charset="-122"/>
              <a:ea typeface="华文琥珀" pitchFamily="2" charset="-122"/>
            </a:endParaRPr>
          </a:p>
        </p:txBody>
      </p:sp>
      <p:sp>
        <p:nvSpPr>
          <p:cNvPr id="15" name="AutoShape 28"/>
          <p:cNvSpPr>
            <a:spLocks noChangeArrowheads="1"/>
          </p:cNvSpPr>
          <p:nvPr/>
        </p:nvSpPr>
        <p:spPr bwMode="gray">
          <a:xfrm>
            <a:off x="2136775" y="4365104"/>
            <a:ext cx="5089525" cy="469900"/>
          </a:xfrm>
          <a:prstGeom prst="roundRect">
            <a:avLst>
              <a:gd name="adj" fmla="val 16667"/>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zh-CN" altLang="en-US"/>
          </a:p>
        </p:txBody>
      </p:sp>
      <p:sp>
        <p:nvSpPr>
          <p:cNvPr id="17" name="AutoShape 30"/>
          <p:cNvSpPr>
            <a:spLocks noChangeArrowheads="1"/>
          </p:cNvSpPr>
          <p:nvPr/>
        </p:nvSpPr>
        <p:spPr bwMode="gray">
          <a:xfrm>
            <a:off x="2987824" y="4437112"/>
            <a:ext cx="3505200" cy="333375"/>
          </a:xfrm>
          <a:prstGeom prst="roundRect">
            <a:avLst>
              <a:gd name="adj" fmla="val 7574"/>
            </a:avLst>
          </a:prstGeom>
          <a:noFill/>
          <a:ln w="28575" cap="rnd">
            <a:noFill/>
            <a:prstDash val="sysDot"/>
            <a:round/>
            <a:headEnd/>
            <a:tailEnd/>
          </a:ln>
          <a:effectLst/>
        </p:spPr>
        <p:txBody>
          <a:bodyPr wrap="none" anchor="ctr"/>
          <a:lstStyle/>
          <a:p>
            <a:pPr algn="ctr" eaLnBrk="0" hangingPunct="0">
              <a:buFont typeface="Arial" pitchFamily="34" charset="0"/>
              <a:buChar char="•"/>
            </a:pPr>
            <a:r>
              <a:rPr lang="zh-CN" altLang="en-US" b="1" dirty="0" smtClean="0">
                <a:ea typeface="宋体" charset="-122"/>
                <a:cs typeface="Arial" charset="0"/>
              </a:rPr>
              <a:t>规范历史仿真数据的管理，方便快速检索和重用</a:t>
            </a:r>
            <a:endParaRPr lang="en-US" altLang="zh-CN" b="1" dirty="0">
              <a:ea typeface="宋体" charset="-122"/>
              <a:cs typeface="Arial" charset="0"/>
            </a:endParaRPr>
          </a:p>
        </p:txBody>
      </p:sp>
    </p:spTree>
    <p:extLst>
      <p:ext uri="{BB962C8B-B14F-4D97-AF65-F5344CB8AC3E}">
        <p14:creationId xmlns:p14="http://schemas.microsoft.com/office/powerpoint/2010/main" val="149044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zh-CN" altLang="en-US" dirty="0" smtClean="0"/>
              <a:t>一期建设目标</a:t>
            </a:r>
          </a:p>
        </p:txBody>
      </p:sp>
      <p:sp>
        <p:nvSpPr>
          <p:cNvPr id="51203" name="内容占位符 2"/>
          <p:cNvSpPr>
            <a:spLocks noGrp="1"/>
          </p:cNvSpPr>
          <p:nvPr>
            <p:ph idx="1"/>
          </p:nvPr>
        </p:nvSpPr>
        <p:spPr/>
        <p:txBody>
          <a:bodyPr/>
          <a:lstStyle/>
          <a:p>
            <a:r>
              <a:rPr lang="zh-CN" altLang="en-US" dirty="0" smtClean="0"/>
              <a:t>一期建设</a:t>
            </a:r>
          </a:p>
        </p:txBody>
      </p:sp>
      <p:grpSp>
        <p:nvGrpSpPr>
          <p:cNvPr id="51204" name="组合 1265"/>
          <p:cNvGrpSpPr>
            <a:grpSpLocks/>
          </p:cNvGrpSpPr>
          <p:nvPr/>
        </p:nvGrpSpPr>
        <p:grpSpPr bwMode="auto">
          <a:xfrm>
            <a:off x="1692274" y="1330325"/>
            <a:ext cx="5616029" cy="1387887"/>
            <a:chOff x="1922015" y="2290633"/>
            <a:chExt cx="5356715" cy="1387294"/>
          </a:xfrm>
        </p:grpSpPr>
        <p:grpSp>
          <p:nvGrpSpPr>
            <p:cNvPr id="51207" name="组合 1252"/>
            <p:cNvGrpSpPr>
              <a:grpSpLocks/>
            </p:cNvGrpSpPr>
            <p:nvPr/>
          </p:nvGrpSpPr>
          <p:grpSpPr bwMode="auto">
            <a:xfrm>
              <a:off x="1922015" y="2290633"/>
              <a:ext cx="4559096" cy="1361493"/>
              <a:chOff x="1922015" y="2290633"/>
              <a:chExt cx="4559096" cy="1361493"/>
            </a:xfrm>
          </p:grpSpPr>
          <p:sp>
            <p:nvSpPr>
              <p:cNvPr id="51209" name="Freeform 3"/>
              <p:cNvSpPr>
                <a:spLocks/>
              </p:cNvSpPr>
              <p:nvPr/>
            </p:nvSpPr>
            <p:spPr bwMode="invGray">
              <a:xfrm>
                <a:off x="5664889" y="2290633"/>
                <a:ext cx="783817" cy="1361493"/>
              </a:xfrm>
              <a:custGeom>
                <a:avLst/>
                <a:gdLst>
                  <a:gd name="T0" fmla="*/ 2147483647 w 308"/>
                  <a:gd name="T1" fmla="*/ 2147483647 h 444"/>
                  <a:gd name="T2" fmla="*/ 0 w 308"/>
                  <a:gd name="T3" fmla="*/ 2147483647 h 444"/>
                  <a:gd name="T4" fmla="*/ 0 w 308"/>
                  <a:gd name="T5" fmla="*/ 2147483647 h 444"/>
                  <a:gd name="T6" fmla="*/ 2147483647 w 308"/>
                  <a:gd name="T7" fmla="*/ 0 h 444"/>
                  <a:gd name="T8" fmla="*/ 2147483647 w 308"/>
                  <a:gd name="T9" fmla="*/ 2147483647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gradFill rotWithShape="1">
                <a:gsLst>
                  <a:gs pos="0">
                    <a:srgbClr val="000000"/>
                  </a:gs>
                  <a:gs pos="39999">
                    <a:srgbClr val="0A128C"/>
                  </a:gs>
                  <a:gs pos="70000">
                    <a:srgbClr val="181CC7"/>
                  </a:gs>
                  <a:gs pos="88000">
                    <a:srgbClr val="7005D4"/>
                  </a:gs>
                  <a:gs pos="100000">
                    <a:srgbClr val="8C3D91"/>
                  </a:gs>
                </a:gsLst>
                <a:lin ang="2700000"/>
              </a:gradFill>
              <a:ln w="0">
                <a:noFill/>
                <a:round/>
                <a:headEnd/>
                <a:tailEnd/>
              </a:ln>
            </p:spPr>
            <p:txBody>
              <a:bodyPr/>
              <a:lstStyle/>
              <a:p>
                <a:endParaRPr lang="zh-CN" altLang="en-US"/>
              </a:p>
            </p:txBody>
          </p:sp>
          <p:sp>
            <p:nvSpPr>
              <p:cNvPr id="51210" name="Freeform 4"/>
              <p:cNvSpPr>
                <a:spLocks/>
              </p:cNvSpPr>
              <p:nvPr/>
            </p:nvSpPr>
            <p:spPr bwMode="invGray">
              <a:xfrm>
                <a:off x="1938218" y="2290633"/>
                <a:ext cx="4542893" cy="870211"/>
              </a:xfrm>
              <a:custGeom>
                <a:avLst/>
                <a:gdLst>
                  <a:gd name="T0" fmla="*/ 2147483647 w 1786"/>
                  <a:gd name="T1" fmla="*/ 2147483647 h 284"/>
                  <a:gd name="T2" fmla="*/ 0 w 1786"/>
                  <a:gd name="T3" fmla="*/ 2147483647 h 284"/>
                  <a:gd name="T4" fmla="*/ 2147483647 w 1786"/>
                  <a:gd name="T5" fmla="*/ 0 h 284"/>
                  <a:gd name="T6" fmla="*/ 2147483647 w 1786"/>
                  <a:gd name="T7" fmla="*/ 0 h 284"/>
                  <a:gd name="T8" fmla="*/ 2147483647 w 1786"/>
                  <a:gd name="T9" fmla="*/ 2147483647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gradFill rotWithShape="0">
                <a:gsLst>
                  <a:gs pos="0">
                    <a:srgbClr val="000000"/>
                  </a:gs>
                  <a:gs pos="39999">
                    <a:srgbClr val="0A128C"/>
                  </a:gs>
                  <a:gs pos="70000">
                    <a:srgbClr val="181CC7"/>
                  </a:gs>
                  <a:gs pos="88000">
                    <a:srgbClr val="7005D4"/>
                  </a:gs>
                  <a:gs pos="100000">
                    <a:srgbClr val="8C3D91"/>
                  </a:gs>
                </a:gsLst>
                <a:lin ang="2700000"/>
              </a:gradFill>
              <a:ln w="0">
                <a:noFill/>
                <a:round/>
                <a:headEnd/>
                <a:tailEnd/>
              </a:ln>
            </p:spPr>
            <p:txBody>
              <a:bodyPr/>
              <a:lstStyle/>
              <a:p>
                <a:endParaRPr lang="zh-CN" altLang="en-US"/>
              </a:p>
            </p:txBody>
          </p:sp>
          <p:sp>
            <p:nvSpPr>
              <p:cNvPr id="51211" name="Rectangle 10"/>
              <p:cNvSpPr>
                <a:spLocks noChangeArrowheads="1"/>
              </p:cNvSpPr>
              <p:nvPr/>
            </p:nvSpPr>
            <p:spPr bwMode="gray">
              <a:xfrm>
                <a:off x="1922015" y="3160844"/>
                <a:ext cx="3761103" cy="489080"/>
              </a:xfrm>
              <a:prstGeom prst="rect">
                <a:avLst/>
              </a:prstGeom>
              <a:gradFill rotWithShape="1">
                <a:gsLst>
                  <a:gs pos="0">
                    <a:srgbClr val="000000"/>
                  </a:gs>
                  <a:gs pos="39999">
                    <a:srgbClr val="0A128C"/>
                  </a:gs>
                  <a:gs pos="70000">
                    <a:srgbClr val="181CC7"/>
                  </a:gs>
                  <a:gs pos="88000">
                    <a:srgbClr val="7005D4"/>
                  </a:gs>
                  <a:gs pos="100000">
                    <a:srgbClr val="8C3D91"/>
                  </a:gs>
                </a:gsLst>
                <a:lin ang="2700000"/>
              </a:gradFill>
              <a:ln w="9525">
                <a:noFill/>
                <a:miter lim="800000"/>
                <a:headEnd/>
                <a:tailEnd/>
              </a:ln>
            </p:spPr>
            <p:txBody>
              <a:bodyPr wrap="none" anchor="ctr"/>
              <a:lstStyle/>
              <a:p>
                <a:pPr algn="ctr" eaLnBrk="0" hangingPunct="0"/>
                <a:r>
                  <a:rPr lang="zh-CN" altLang="en-US" sz="1600" dirty="0" smtClean="0">
                    <a:solidFill>
                      <a:schemeClr val="bg1"/>
                    </a:solidFill>
                    <a:latin typeface="Verdana" pitchFamily="34" charset="0"/>
                  </a:rPr>
                  <a:t>综合仿真平台框架、</a:t>
                </a:r>
                <a:r>
                  <a:rPr lang="zh-CN" altLang="en-US" sz="1600" dirty="0">
                    <a:solidFill>
                      <a:schemeClr val="bg1"/>
                    </a:solidFill>
                    <a:latin typeface="Verdana" pitchFamily="34" charset="0"/>
                  </a:rPr>
                  <a:t>型号试点</a:t>
                </a:r>
              </a:p>
            </p:txBody>
          </p:sp>
          <p:grpSp>
            <p:nvGrpSpPr>
              <p:cNvPr id="51212" name="Group 24"/>
              <p:cNvGrpSpPr>
                <a:grpSpLocks/>
              </p:cNvGrpSpPr>
              <p:nvPr/>
            </p:nvGrpSpPr>
            <p:grpSpPr bwMode="auto">
              <a:xfrm>
                <a:off x="2952935" y="2343522"/>
                <a:ext cx="2752472" cy="821743"/>
                <a:chOff x="2338" y="1570"/>
                <a:chExt cx="1359" cy="373"/>
              </a:xfrm>
            </p:grpSpPr>
            <p:grpSp>
              <p:nvGrpSpPr>
                <p:cNvPr id="51213" name="Group 25"/>
                <p:cNvGrpSpPr>
                  <a:grpSpLocks/>
                </p:cNvGrpSpPr>
                <p:nvPr/>
              </p:nvGrpSpPr>
              <p:grpSpPr bwMode="auto">
                <a:xfrm>
                  <a:off x="2338" y="1570"/>
                  <a:ext cx="354" cy="373"/>
                  <a:chOff x="1964" y="2535"/>
                  <a:chExt cx="988" cy="1007"/>
                </a:xfrm>
              </p:grpSpPr>
              <p:grpSp>
                <p:nvGrpSpPr>
                  <p:cNvPr id="51382" name="Group 26"/>
                  <p:cNvGrpSpPr>
                    <a:grpSpLocks/>
                  </p:cNvGrpSpPr>
                  <p:nvPr/>
                </p:nvGrpSpPr>
                <p:grpSpPr bwMode="auto">
                  <a:xfrm>
                    <a:off x="2304" y="3123"/>
                    <a:ext cx="514" cy="419"/>
                    <a:chOff x="2304" y="3123"/>
                    <a:chExt cx="514" cy="419"/>
                  </a:xfrm>
                </p:grpSpPr>
                <p:sp>
                  <p:nvSpPr>
                    <p:cNvPr id="51405" name="Freeform 27"/>
                    <p:cNvSpPr>
                      <a:spLocks/>
                    </p:cNvSpPr>
                    <p:nvPr/>
                  </p:nvSpPr>
                  <p:spPr bwMode="auto">
                    <a:xfrm>
                      <a:off x="2307" y="3132"/>
                      <a:ext cx="511" cy="410"/>
                    </a:xfrm>
                    <a:custGeom>
                      <a:avLst/>
                      <a:gdLst>
                        <a:gd name="T0" fmla="*/ 102 w 511"/>
                        <a:gd name="T1" fmla="*/ 409 h 410"/>
                        <a:gd name="T2" fmla="*/ 146 w 511"/>
                        <a:gd name="T3" fmla="*/ 405 h 410"/>
                        <a:gd name="T4" fmla="*/ 194 w 511"/>
                        <a:gd name="T5" fmla="*/ 393 h 410"/>
                        <a:gd name="T6" fmla="*/ 242 w 511"/>
                        <a:gd name="T7" fmla="*/ 374 h 410"/>
                        <a:gd name="T8" fmla="*/ 291 w 511"/>
                        <a:gd name="T9" fmla="*/ 349 h 410"/>
                        <a:gd name="T10" fmla="*/ 339 w 511"/>
                        <a:gd name="T11" fmla="*/ 320 h 410"/>
                        <a:gd name="T12" fmla="*/ 383 w 511"/>
                        <a:gd name="T13" fmla="*/ 284 h 410"/>
                        <a:gd name="T14" fmla="*/ 424 w 511"/>
                        <a:gd name="T15" fmla="*/ 247 h 410"/>
                        <a:gd name="T16" fmla="*/ 458 w 511"/>
                        <a:gd name="T17" fmla="*/ 204 h 410"/>
                        <a:gd name="T18" fmla="*/ 486 w 511"/>
                        <a:gd name="T19" fmla="*/ 163 h 410"/>
                        <a:gd name="T20" fmla="*/ 503 w 511"/>
                        <a:gd name="T21" fmla="*/ 126 h 410"/>
                        <a:gd name="T22" fmla="*/ 510 w 511"/>
                        <a:gd name="T23" fmla="*/ 90 h 410"/>
                        <a:gd name="T24" fmla="*/ 506 w 511"/>
                        <a:gd name="T25" fmla="*/ 61 h 410"/>
                        <a:gd name="T26" fmla="*/ 496 w 511"/>
                        <a:gd name="T27" fmla="*/ 35 h 410"/>
                        <a:gd name="T28" fmla="*/ 474 w 511"/>
                        <a:gd name="T29" fmla="*/ 17 h 410"/>
                        <a:gd name="T30" fmla="*/ 445 w 511"/>
                        <a:gd name="T31" fmla="*/ 5 h 410"/>
                        <a:gd name="T32" fmla="*/ 407 w 511"/>
                        <a:gd name="T33" fmla="*/ 0 h 410"/>
                        <a:gd name="T34" fmla="*/ 363 w 511"/>
                        <a:gd name="T35" fmla="*/ 5 h 410"/>
                        <a:gd name="T36" fmla="*/ 315 w 511"/>
                        <a:gd name="T37" fmla="*/ 17 h 410"/>
                        <a:gd name="T38" fmla="*/ 266 w 511"/>
                        <a:gd name="T39" fmla="*/ 35 h 410"/>
                        <a:gd name="T40" fmla="*/ 218 w 511"/>
                        <a:gd name="T41" fmla="*/ 61 h 410"/>
                        <a:gd name="T42" fmla="*/ 170 w 511"/>
                        <a:gd name="T43" fmla="*/ 90 h 410"/>
                        <a:gd name="T44" fmla="*/ 126 w 511"/>
                        <a:gd name="T45" fmla="*/ 126 h 410"/>
                        <a:gd name="T46" fmla="*/ 85 w 511"/>
                        <a:gd name="T47" fmla="*/ 163 h 410"/>
                        <a:gd name="T48" fmla="*/ 49 w 511"/>
                        <a:gd name="T49" fmla="*/ 204 h 410"/>
                        <a:gd name="T50" fmla="*/ 23 w 511"/>
                        <a:gd name="T51" fmla="*/ 247 h 410"/>
                        <a:gd name="T52" fmla="*/ 6 w 511"/>
                        <a:gd name="T53" fmla="*/ 284 h 410"/>
                        <a:gd name="T54" fmla="*/ 0 w 511"/>
                        <a:gd name="T55" fmla="*/ 320 h 410"/>
                        <a:gd name="T56" fmla="*/ 1 w 511"/>
                        <a:gd name="T57" fmla="*/ 349 h 410"/>
                        <a:gd name="T58" fmla="*/ 13 w 511"/>
                        <a:gd name="T59" fmla="*/ 374 h 410"/>
                        <a:gd name="T60" fmla="*/ 34 w 511"/>
                        <a:gd name="T61" fmla="*/ 393 h 410"/>
                        <a:gd name="T62" fmla="*/ 64 w 511"/>
                        <a:gd name="T63" fmla="*/ 405 h 410"/>
                        <a:gd name="T64" fmla="*/ 102 w 511"/>
                        <a:gd name="T65" fmla="*/ 409 h 4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1"/>
                        <a:gd name="T100" fmla="*/ 0 h 410"/>
                        <a:gd name="T101" fmla="*/ 511 w 511"/>
                        <a:gd name="T102" fmla="*/ 410 h 4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1" h="410">
                          <a:moveTo>
                            <a:pt x="102" y="409"/>
                          </a:moveTo>
                          <a:lnTo>
                            <a:pt x="146" y="405"/>
                          </a:lnTo>
                          <a:lnTo>
                            <a:pt x="194" y="393"/>
                          </a:lnTo>
                          <a:lnTo>
                            <a:pt x="242" y="374"/>
                          </a:lnTo>
                          <a:lnTo>
                            <a:pt x="291" y="349"/>
                          </a:lnTo>
                          <a:lnTo>
                            <a:pt x="339" y="320"/>
                          </a:lnTo>
                          <a:lnTo>
                            <a:pt x="383" y="284"/>
                          </a:lnTo>
                          <a:lnTo>
                            <a:pt x="424" y="247"/>
                          </a:lnTo>
                          <a:lnTo>
                            <a:pt x="458" y="204"/>
                          </a:lnTo>
                          <a:lnTo>
                            <a:pt x="486" y="163"/>
                          </a:lnTo>
                          <a:lnTo>
                            <a:pt x="503" y="126"/>
                          </a:lnTo>
                          <a:lnTo>
                            <a:pt x="510" y="90"/>
                          </a:lnTo>
                          <a:lnTo>
                            <a:pt x="506" y="61"/>
                          </a:lnTo>
                          <a:lnTo>
                            <a:pt x="496" y="35"/>
                          </a:lnTo>
                          <a:lnTo>
                            <a:pt x="474" y="17"/>
                          </a:lnTo>
                          <a:lnTo>
                            <a:pt x="445" y="5"/>
                          </a:lnTo>
                          <a:lnTo>
                            <a:pt x="407" y="0"/>
                          </a:lnTo>
                          <a:lnTo>
                            <a:pt x="363" y="5"/>
                          </a:lnTo>
                          <a:lnTo>
                            <a:pt x="315" y="17"/>
                          </a:lnTo>
                          <a:lnTo>
                            <a:pt x="266" y="35"/>
                          </a:lnTo>
                          <a:lnTo>
                            <a:pt x="218" y="61"/>
                          </a:lnTo>
                          <a:lnTo>
                            <a:pt x="170" y="90"/>
                          </a:lnTo>
                          <a:lnTo>
                            <a:pt x="126" y="126"/>
                          </a:lnTo>
                          <a:lnTo>
                            <a:pt x="85" y="163"/>
                          </a:lnTo>
                          <a:lnTo>
                            <a:pt x="49" y="204"/>
                          </a:lnTo>
                          <a:lnTo>
                            <a:pt x="23" y="247"/>
                          </a:lnTo>
                          <a:lnTo>
                            <a:pt x="6" y="284"/>
                          </a:lnTo>
                          <a:lnTo>
                            <a:pt x="0" y="320"/>
                          </a:lnTo>
                          <a:lnTo>
                            <a:pt x="1" y="349"/>
                          </a:lnTo>
                          <a:lnTo>
                            <a:pt x="13" y="374"/>
                          </a:lnTo>
                          <a:lnTo>
                            <a:pt x="34" y="393"/>
                          </a:lnTo>
                          <a:lnTo>
                            <a:pt x="64" y="405"/>
                          </a:lnTo>
                          <a:lnTo>
                            <a:pt x="102" y="409"/>
                          </a:lnTo>
                        </a:path>
                      </a:pathLst>
                    </a:custGeom>
                    <a:solidFill>
                      <a:srgbClr val="000000"/>
                    </a:solidFill>
                    <a:ln w="9525" cap="rnd">
                      <a:noFill/>
                      <a:round/>
                      <a:headEnd/>
                      <a:tailEnd/>
                    </a:ln>
                  </p:spPr>
                  <p:txBody>
                    <a:bodyPr/>
                    <a:lstStyle/>
                    <a:p>
                      <a:endParaRPr lang="zh-CN" altLang="en-US"/>
                    </a:p>
                  </p:txBody>
                </p:sp>
                <p:sp>
                  <p:nvSpPr>
                    <p:cNvPr id="51406" name="Freeform 28"/>
                    <p:cNvSpPr>
                      <a:spLocks/>
                    </p:cNvSpPr>
                    <p:nvPr/>
                  </p:nvSpPr>
                  <p:spPr bwMode="auto">
                    <a:xfrm>
                      <a:off x="2304" y="3123"/>
                      <a:ext cx="502" cy="402"/>
                    </a:xfrm>
                    <a:custGeom>
                      <a:avLst/>
                      <a:gdLst>
                        <a:gd name="T0" fmla="*/ 100 w 502"/>
                        <a:gd name="T1" fmla="*/ 401 h 402"/>
                        <a:gd name="T2" fmla="*/ 144 w 502"/>
                        <a:gd name="T3" fmla="*/ 397 h 402"/>
                        <a:gd name="T4" fmla="*/ 190 w 502"/>
                        <a:gd name="T5" fmla="*/ 385 h 402"/>
                        <a:gd name="T6" fmla="*/ 238 w 502"/>
                        <a:gd name="T7" fmla="*/ 367 h 402"/>
                        <a:gd name="T8" fmla="*/ 286 w 502"/>
                        <a:gd name="T9" fmla="*/ 341 h 402"/>
                        <a:gd name="T10" fmla="*/ 334 w 502"/>
                        <a:gd name="T11" fmla="*/ 312 h 402"/>
                        <a:gd name="T12" fmla="*/ 378 w 502"/>
                        <a:gd name="T13" fmla="*/ 278 h 402"/>
                        <a:gd name="T14" fmla="*/ 417 w 502"/>
                        <a:gd name="T15" fmla="*/ 241 h 402"/>
                        <a:gd name="T16" fmla="*/ 451 w 502"/>
                        <a:gd name="T17" fmla="*/ 200 h 402"/>
                        <a:gd name="T18" fmla="*/ 477 w 502"/>
                        <a:gd name="T19" fmla="*/ 159 h 402"/>
                        <a:gd name="T20" fmla="*/ 494 w 502"/>
                        <a:gd name="T21" fmla="*/ 122 h 402"/>
                        <a:gd name="T22" fmla="*/ 501 w 502"/>
                        <a:gd name="T23" fmla="*/ 88 h 402"/>
                        <a:gd name="T24" fmla="*/ 499 w 502"/>
                        <a:gd name="T25" fmla="*/ 59 h 402"/>
                        <a:gd name="T26" fmla="*/ 487 w 502"/>
                        <a:gd name="T27" fmla="*/ 33 h 402"/>
                        <a:gd name="T28" fmla="*/ 466 w 502"/>
                        <a:gd name="T29" fmla="*/ 15 h 402"/>
                        <a:gd name="T30" fmla="*/ 437 w 502"/>
                        <a:gd name="T31" fmla="*/ 5 h 402"/>
                        <a:gd name="T32" fmla="*/ 400 w 502"/>
                        <a:gd name="T33" fmla="*/ 0 h 402"/>
                        <a:gd name="T34" fmla="*/ 356 w 502"/>
                        <a:gd name="T35" fmla="*/ 5 h 402"/>
                        <a:gd name="T36" fmla="*/ 310 w 502"/>
                        <a:gd name="T37" fmla="*/ 15 h 402"/>
                        <a:gd name="T38" fmla="*/ 262 w 502"/>
                        <a:gd name="T39" fmla="*/ 33 h 402"/>
                        <a:gd name="T40" fmla="*/ 214 w 502"/>
                        <a:gd name="T41" fmla="*/ 59 h 402"/>
                        <a:gd name="T42" fmla="*/ 168 w 502"/>
                        <a:gd name="T43" fmla="*/ 88 h 402"/>
                        <a:gd name="T44" fmla="*/ 124 w 502"/>
                        <a:gd name="T45" fmla="*/ 122 h 402"/>
                        <a:gd name="T46" fmla="*/ 83 w 502"/>
                        <a:gd name="T47" fmla="*/ 159 h 402"/>
                        <a:gd name="T48" fmla="*/ 49 w 502"/>
                        <a:gd name="T49" fmla="*/ 200 h 402"/>
                        <a:gd name="T50" fmla="*/ 23 w 502"/>
                        <a:gd name="T51" fmla="*/ 241 h 402"/>
                        <a:gd name="T52" fmla="*/ 6 w 502"/>
                        <a:gd name="T53" fmla="*/ 278 h 402"/>
                        <a:gd name="T54" fmla="*/ 0 w 502"/>
                        <a:gd name="T55" fmla="*/ 312 h 402"/>
                        <a:gd name="T56" fmla="*/ 3 w 502"/>
                        <a:gd name="T57" fmla="*/ 341 h 402"/>
                        <a:gd name="T58" fmla="*/ 15 w 502"/>
                        <a:gd name="T59" fmla="*/ 367 h 402"/>
                        <a:gd name="T60" fmla="*/ 34 w 502"/>
                        <a:gd name="T61" fmla="*/ 385 h 402"/>
                        <a:gd name="T62" fmla="*/ 63 w 502"/>
                        <a:gd name="T63" fmla="*/ 397 h 402"/>
                        <a:gd name="T64" fmla="*/ 100 w 502"/>
                        <a:gd name="T65" fmla="*/ 401 h 4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2"/>
                        <a:gd name="T100" fmla="*/ 0 h 402"/>
                        <a:gd name="T101" fmla="*/ 502 w 502"/>
                        <a:gd name="T102" fmla="*/ 402 h 4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2" h="402">
                          <a:moveTo>
                            <a:pt x="100" y="401"/>
                          </a:moveTo>
                          <a:lnTo>
                            <a:pt x="144" y="397"/>
                          </a:lnTo>
                          <a:lnTo>
                            <a:pt x="190" y="385"/>
                          </a:lnTo>
                          <a:lnTo>
                            <a:pt x="238" y="367"/>
                          </a:lnTo>
                          <a:lnTo>
                            <a:pt x="286" y="341"/>
                          </a:lnTo>
                          <a:lnTo>
                            <a:pt x="334" y="312"/>
                          </a:lnTo>
                          <a:lnTo>
                            <a:pt x="378" y="278"/>
                          </a:lnTo>
                          <a:lnTo>
                            <a:pt x="417" y="241"/>
                          </a:lnTo>
                          <a:lnTo>
                            <a:pt x="451" y="200"/>
                          </a:lnTo>
                          <a:lnTo>
                            <a:pt x="477" y="159"/>
                          </a:lnTo>
                          <a:lnTo>
                            <a:pt x="494" y="122"/>
                          </a:lnTo>
                          <a:lnTo>
                            <a:pt x="501" y="88"/>
                          </a:lnTo>
                          <a:lnTo>
                            <a:pt x="499" y="59"/>
                          </a:lnTo>
                          <a:lnTo>
                            <a:pt x="487" y="33"/>
                          </a:lnTo>
                          <a:lnTo>
                            <a:pt x="466" y="15"/>
                          </a:lnTo>
                          <a:lnTo>
                            <a:pt x="437" y="5"/>
                          </a:lnTo>
                          <a:lnTo>
                            <a:pt x="400" y="0"/>
                          </a:lnTo>
                          <a:lnTo>
                            <a:pt x="356" y="5"/>
                          </a:lnTo>
                          <a:lnTo>
                            <a:pt x="310" y="15"/>
                          </a:lnTo>
                          <a:lnTo>
                            <a:pt x="262" y="33"/>
                          </a:lnTo>
                          <a:lnTo>
                            <a:pt x="214" y="59"/>
                          </a:lnTo>
                          <a:lnTo>
                            <a:pt x="168" y="88"/>
                          </a:lnTo>
                          <a:lnTo>
                            <a:pt x="124" y="122"/>
                          </a:lnTo>
                          <a:lnTo>
                            <a:pt x="83" y="159"/>
                          </a:lnTo>
                          <a:lnTo>
                            <a:pt x="49" y="200"/>
                          </a:lnTo>
                          <a:lnTo>
                            <a:pt x="23" y="241"/>
                          </a:lnTo>
                          <a:lnTo>
                            <a:pt x="6" y="278"/>
                          </a:lnTo>
                          <a:lnTo>
                            <a:pt x="0" y="312"/>
                          </a:lnTo>
                          <a:lnTo>
                            <a:pt x="3" y="341"/>
                          </a:lnTo>
                          <a:lnTo>
                            <a:pt x="15" y="367"/>
                          </a:lnTo>
                          <a:lnTo>
                            <a:pt x="34" y="385"/>
                          </a:lnTo>
                          <a:lnTo>
                            <a:pt x="63" y="397"/>
                          </a:lnTo>
                          <a:lnTo>
                            <a:pt x="100" y="401"/>
                          </a:lnTo>
                        </a:path>
                      </a:pathLst>
                    </a:custGeom>
                    <a:solidFill>
                      <a:srgbClr val="DDDDDD"/>
                    </a:solidFill>
                    <a:ln w="9525" cap="rnd">
                      <a:noFill/>
                      <a:round/>
                      <a:headEnd/>
                      <a:tailEnd/>
                    </a:ln>
                  </p:spPr>
                  <p:txBody>
                    <a:bodyPr/>
                    <a:lstStyle/>
                    <a:p>
                      <a:endParaRPr lang="zh-CN" altLang="en-US"/>
                    </a:p>
                  </p:txBody>
                </p:sp>
                <p:sp>
                  <p:nvSpPr>
                    <p:cNvPr id="51407" name="Freeform 29"/>
                    <p:cNvSpPr>
                      <a:spLocks/>
                    </p:cNvSpPr>
                    <p:nvPr/>
                  </p:nvSpPr>
                  <p:spPr bwMode="auto">
                    <a:xfrm>
                      <a:off x="2307" y="3324"/>
                      <a:ext cx="248" cy="153"/>
                    </a:xfrm>
                    <a:custGeom>
                      <a:avLst/>
                      <a:gdLst>
                        <a:gd name="T0" fmla="*/ 5 w 248"/>
                        <a:gd name="T1" fmla="*/ 152 h 153"/>
                        <a:gd name="T2" fmla="*/ 247 w 248"/>
                        <a:gd name="T3" fmla="*/ 0 h 153"/>
                        <a:gd name="T4" fmla="*/ 0 w 248"/>
                        <a:gd name="T5" fmla="*/ 138 h 153"/>
                        <a:gd name="T6" fmla="*/ 1 w 248"/>
                        <a:gd name="T7" fmla="*/ 140 h 153"/>
                        <a:gd name="T8" fmla="*/ 1 w 248"/>
                        <a:gd name="T9" fmla="*/ 141 h 153"/>
                        <a:gd name="T10" fmla="*/ 1 w 248"/>
                        <a:gd name="T11" fmla="*/ 143 h 153"/>
                        <a:gd name="T12" fmla="*/ 1 w 248"/>
                        <a:gd name="T13" fmla="*/ 145 h 153"/>
                        <a:gd name="T14" fmla="*/ 3 w 248"/>
                        <a:gd name="T15" fmla="*/ 146 h 153"/>
                        <a:gd name="T16" fmla="*/ 3 w 248"/>
                        <a:gd name="T17" fmla="*/ 148 h 153"/>
                        <a:gd name="T18" fmla="*/ 5 w 248"/>
                        <a:gd name="T19" fmla="*/ 150 h 153"/>
                        <a:gd name="T20" fmla="*/ 5 w 248"/>
                        <a:gd name="T21" fmla="*/ 152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8"/>
                        <a:gd name="T34" fmla="*/ 0 h 153"/>
                        <a:gd name="T35" fmla="*/ 248 w 248"/>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8" h="153">
                          <a:moveTo>
                            <a:pt x="5" y="152"/>
                          </a:moveTo>
                          <a:lnTo>
                            <a:pt x="247" y="0"/>
                          </a:lnTo>
                          <a:lnTo>
                            <a:pt x="0" y="138"/>
                          </a:lnTo>
                          <a:lnTo>
                            <a:pt x="1" y="140"/>
                          </a:lnTo>
                          <a:lnTo>
                            <a:pt x="1" y="141"/>
                          </a:lnTo>
                          <a:lnTo>
                            <a:pt x="1" y="143"/>
                          </a:lnTo>
                          <a:lnTo>
                            <a:pt x="1" y="145"/>
                          </a:lnTo>
                          <a:lnTo>
                            <a:pt x="3" y="146"/>
                          </a:lnTo>
                          <a:lnTo>
                            <a:pt x="3" y="148"/>
                          </a:lnTo>
                          <a:lnTo>
                            <a:pt x="5" y="150"/>
                          </a:lnTo>
                          <a:lnTo>
                            <a:pt x="5" y="152"/>
                          </a:lnTo>
                        </a:path>
                      </a:pathLst>
                    </a:custGeom>
                    <a:solidFill>
                      <a:srgbClr val="CC99FF"/>
                    </a:solidFill>
                    <a:ln w="9525" cap="rnd">
                      <a:noFill/>
                      <a:round/>
                      <a:headEnd/>
                      <a:tailEnd/>
                    </a:ln>
                  </p:spPr>
                  <p:txBody>
                    <a:bodyPr/>
                    <a:lstStyle/>
                    <a:p>
                      <a:endParaRPr lang="zh-CN" altLang="en-US"/>
                    </a:p>
                  </p:txBody>
                </p:sp>
                <p:sp>
                  <p:nvSpPr>
                    <p:cNvPr id="51408" name="Freeform 30"/>
                    <p:cNvSpPr>
                      <a:spLocks/>
                    </p:cNvSpPr>
                    <p:nvPr/>
                  </p:nvSpPr>
                  <p:spPr bwMode="auto">
                    <a:xfrm>
                      <a:off x="2396" y="3129"/>
                      <a:ext cx="247" cy="196"/>
                    </a:xfrm>
                    <a:custGeom>
                      <a:avLst/>
                      <a:gdLst>
                        <a:gd name="T0" fmla="*/ 0 w 247"/>
                        <a:gd name="T1" fmla="*/ 143 h 196"/>
                        <a:gd name="T2" fmla="*/ 158 w 247"/>
                        <a:gd name="T3" fmla="*/ 195 h 196"/>
                        <a:gd name="T4" fmla="*/ 246 w 247"/>
                        <a:gd name="T5" fmla="*/ 0 h 196"/>
                        <a:gd name="T6" fmla="*/ 215 w 247"/>
                        <a:gd name="T7" fmla="*/ 10 h 196"/>
                        <a:gd name="T8" fmla="*/ 182 w 247"/>
                        <a:gd name="T9" fmla="*/ 22 h 196"/>
                        <a:gd name="T10" fmla="*/ 149 w 247"/>
                        <a:gd name="T11" fmla="*/ 35 h 196"/>
                        <a:gd name="T12" fmla="*/ 116 w 247"/>
                        <a:gd name="T13" fmla="*/ 54 h 196"/>
                        <a:gd name="T14" fmla="*/ 86 w 247"/>
                        <a:gd name="T15" fmla="*/ 73 h 196"/>
                        <a:gd name="T16" fmla="*/ 55 w 247"/>
                        <a:gd name="T17" fmla="*/ 95 h 196"/>
                        <a:gd name="T18" fmla="*/ 25 w 247"/>
                        <a:gd name="T19" fmla="*/ 119 h 196"/>
                        <a:gd name="T20" fmla="*/ 0 w 247"/>
                        <a:gd name="T21" fmla="*/ 143 h 1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7"/>
                        <a:gd name="T34" fmla="*/ 0 h 196"/>
                        <a:gd name="T35" fmla="*/ 247 w 247"/>
                        <a:gd name="T36" fmla="*/ 196 h 1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7" h="196">
                          <a:moveTo>
                            <a:pt x="0" y="143"/>
                          </a:moveTo>
                          <a:lnTo>
                            <a:pt x="158" y="195"/>
                          </a:lnTo>
                          <a:lnTo>
                            <a:pt x="246" y="0"/>
                          </a:lnTo>
                          <a:lnTo>
                            <a:pt x="215" y="10"/>
                          </a:lnTo>
                          <a:lnTo>
                            <a:pt x="182" y="22"/>
                          </a:lnTo>
                          <a:lnTo>
                            <a:pt x="149" y="35"/>
                          </a:lnTo>
                          <a:lnTo>
                            <a:pt x="116" y="54"/>
                          </a:lnTo>
                          <a:lnTo>
                            <a:pt x="86" y="73"/>
                          </a:lnTo>
                          <a:lnTo>
                            <a:pt x="55" y="95"/>
                          </a:lnTo>
                          <a:lnTo>
                            <a:pt x="25" y="119"/>
                          </a:lnTo>
                          <a:lnTo>
                            <a:pt x="0" y="143"/>
                          </a:lnTo>
                        </a:path>
                      </a:pathLst>
                    </a:custGeom>
                    <a:solidFill>
                      <a:srgbClr val="CC99FF"/>
                    </a:solidFill>
                    <a:ln w="9525" cap="rnd">
                      <a:noFill/>
                      <a:round/>
                      <a:headEnd/>
                      <a:tailEnd/>
                    </a:ln>
                  </p:spPr>
                  <p:txBody>
                    <a:bodyPr/>
                    <a:lstStyle/>
                    <a:p>
                      <a:endParaRPr lang="zh-CN" altLang="en-US"/>
                    </a:p>
                  </p:txBody>
                </p:sp>
                <p:sp>
                  <p:nvSpPr>
                    <p:cNvPr id="51409" name="Freeform 31"/>
                    <p:cNvSpPr>
                      <a:spLocks/>
                    </p:cNvSpPr>
                    <p:nvPr/>
                  </p:nvSpPr>
                  <p:spPr bwMode="auto">
                    <a:xfrm>
                      <a:off x="2554" y="3172"/>
                      <a:ext cx="252" cy="153"/>
                    </a:xfrm>
                    <a:custGeom>
                      <a:avLst/>
                      <a:gdLst>
                        <a:gd name="T0" fmla="*/ 245 w 252"/>
                        <a:gd name="T1" fmla="*/ 0 h 153"/>
                        <a:gd name="T2" fmla="*/ 0 w 252"/>
                        <a:gd name="T3" fmla="*/ 152 h 153"/>
                        <a:gd name="T4" fmla="*/ 251 w 252"/>
                        <a:gd name="T5" fmla="*/ 42 h 153"/>
                        <a:gd name="T6" fmla="*/ 251 w 252"/>
                        <a:gd name="T7" fmla="*/ 37 h 153"/>
                        <a:gd name="T8" fmla="*/ 251 w 252"/>
                        <a:gd name="T9" fmla="*/ 30 h 153"/>
                        <a:gd name="T10" fmla="*/ 251 w 252"/>
                        <a:gd name="T11" fmla="*/ 25 h 153"/>
                        <a:gd name="T12" fmla="*/ 251 w 252"/>
                        <a:gd name="T13" fmla="*/ 20 h 153"/>
                        <a:gd name="T14" fmla="*/ 249 w 252"/>
                        <a:gd name="T15" fmla="*/ 15 h 153"/>
                        <a:gd name="T16" fmla="*/ 249 w 252"/>
                        <a:gd name="T17" fmla="*/ 10 h 153"/>
                        <a:gd name="T18" fmla="*/ 247 w 252"/>
                        <a:gd name="T19" fmla="*/ 5 h 153"/>
                        <a:gd name="T20" fmla="*/ 245 w 252"/>
                        <a:gd name="T21" fmla="*/ 0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2"/>
                        <a:gd name="T34" fmla="*/ 0 h 153"/>
                        <a:gd name="T35" fmla="*/ 252 w 252"/>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2" h="153">
                          <a:moveTo>
                            <a:pt x="245" y="0"/>
                          </a:moveTo>
                          <a:lnTo>
                            <a:pt x="0" y="152"/>
                          </a:lnTo>
                          <a:lnTo>
                            <a:pt x="251" y="42"/>
                          </a:lnTo>
                          <a:lnTo>
                            <a:pt x="251" y="37"/>
                          </a:lnTo>
                          <a:lnTo>
                            <a:pt x="251" y="30"/>
                          </a:lnTo>
                          <a:lnTo>
                            <a:pt x="251" y="25"/>
                          </a:lnTo>
                          <a:lnTo>
                            <a:pt x="251" y="20"/>
                          </a:lnTo>
                          <a:lnTo>
                            <a:pt x="249" y="15"/>
                          </a:lnTo>
                          <a:lnTo>
                            <a:pt x="249" y="10"/>
                          </a:lnTo>
                          <a:lnTo>
                            <a:pt x="247" y="5"/>
                          </a:lnTo>
                          <a:lnTo>
                            <a:pt x="245" y="0"/>
                          </a:lnTo>
                        </a:path>
                      </a:pathLst>
                    </a:custGeom>
                    <a:solidFill>
                      <a:srgbClr val="FFFFCC"/>
                    </a:solidFill>
                    <a:ln w="9525" cap="rnd">
                      <a:noFill/>
                      <a:round/>
                      <a:headEnd/>
                      <a:tailEnd/>
                    </a:ln>
                  </p:spPr>
                  <p:txBody>
                    <a:bodyPr/>
                    <a:lstStyle/>
                    <a:p>
                      <a:endParaRPr lang="zh-CN" altLang="en-US"/>
                    </a:p>
                  </p:txBody>
                </p:sp>
                <p:sp>
                  <p:nvSpPr>
                    <p:cNvPr id="51410" name="Freeform 32"/>
                    <p:cNvSpPr>
                      <a:spLocks/>
                    </p:cNvSpPr>
                    <p:nvPr/>
                  </p:nvSpPr>
                  <p:spPr bwMode="auto">
                    <a:xfrm>
                      <a:off x="2510" y="3171"/>
                      <a:ext cx="45" cy="154"/>
                    </a:xfrm>
                    <a:custGeom>
                      <a:avLst/>
                      <a:gdLst>
                        <a:gd name="T0" fmla="*/ 0 w 45"/>
                        <a:gd name="T1" fmla="*/ 15 h 154"/>
                        <a:gd name="T2" fmla="*/ 44 w 45"/>
                        <a:gd name="T3" fmla="*/ 153 h 154"/>
                        <a:gd name="T4" fmla="*/ 28 w 45"/>
                        <a:gd name="T5" fmla="*/ 0 h 154"/>
                        <a:gd name="T6" fmla="*/ 24 w 45"/>
                        <a:gd name="T7" fmla="*/ 1 h 154"/>
                        <a:gd name="T8" fmla="*/ 21 w 45"/>
                        <a:gd name="T9" fmla="*/ 3 h 154"/>
                        <a:gd name="T10" fmla="*/ 17 w 45"/>
                        <a:gd name="T11" fmla="*/ 5 h 154"/>
                        <a:gd name="T12" fmla="*/ 14 w 45"/>
                        <a:gd name="T13" fmla="*/ 6 h 154"/>
                        <a:gd name="T14" fmla="*/ 10 w 45"/>
                        <a:gd name="T15" fmla="*/ 8 h 154"/>
                        <a:gd name="T16" fmla="*/ 7 w 45"/>
                        <a:gd name="T17" fmla="*/ 10 h 154"/>
                        <a:gd name="T18" fmla="*/ 3 w 45"/>
                        <a:gd name="T19" fmla="*/ 11 h 154"/>
                        <a:gd name="T20" fmla="*/ 0 w 45"/>
                        <a:gd name="T21" fmla="*/ 15 h 1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
                        <a:gd name="T34" fmla="*/ 0 h 154"/>
                        <a:gd name="T35" fmla="*/ 45 w 45"/>
                        <a:gd name="T36" fmla="*/ 154 h 1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 h="154">
                          <a:moveTo>
                            <a:pt x="0" y="15"/>
                          </a:moveTo>
                          <a:lnTo>
                            <a:pt x="44" y="153"/>
                          </a:lnTo>
                          <a:lnTo>
                            <a:pt x="28" y="0"/>
                          </a:lnTo>
                          <a:lnTo>
                            <a:pt x="24" y="1"/>
                          </a:lnTo>
                          <a:lnTo>
                            <a:pt x="21" y="3"/>
                          </a:lnTo>
                          <a:lnTo>
                            <a:pt x="17" y="5"/>
                          </a:lnTo>
                          <a:lnTo>
                            <a:pt x="14" y="6"/>
                          </a:lnTo>
                          <a:lnTo>
                            <a:pt x="10" y="8"/>
                          </a:lnTo>
                          <a:lnTo>
                            <a:pt x="7" y="10"/>
                          </a:lnTo>
                          <a:lnTo>
                            <a:pt x="3" y="11"/>
                          </a:lnTo>
                          <a:lnTo>
                            <a:pt x="0" y="15"/>
                          </a:lnTo>
                        </a:path>
                      </a:pathLst>
                    </a:custGeom>
                    <a:solidFill>
                      <a:srgbClr val="E5E5E5"/>
                    </a:solidFill>
                    <a:ln w="9525" cap="rnd">
                      <a:noFill/>
                      <a:round/>
                      <a:headEnd/>
                      <a:tailEnd/>
                    </a:ln>
                  </p:spPr>
                  <p:txBody>
                    <a:bodyPr/>
                    <a:lstStyle/>
                    <a:p>
                      <a:endParaRPr lang="zh-CN" altLang="en-US"/>
                    </a:p>
                  </p:txBody>
                </p:sp>
                <p:sp>
                  <p:nvSpPr>
                    <p:cNvPr id="51411" name="Freeform 33"/>
                    <p:cNvSpPr>
                      <a:spLocks/>
                    </p:cNvSpPr>
                    <p:nvPr/>
                  </p:nvSpPr>
                  <p:spPr bwMode="auto">
                    <a:xfrm>
                      <a:off x="2306" y="3324"/>
                      <a:ext cx="249" cy="108"/>
                    </a:xfrm>
                    <a:custGeom>
                      <a:avLst/>
                      <a:gdLst>
                        <a:gd name="T0" fmla="*/ 248 w 249"/>
                        <a:gd name="T1" fmla="*/ 0 h 108"/>
                        <a:gd name="T2" fmla="*/ 11 w 249"/>
                        <a:gd name="T3" fmla="*/ 64 h 108"/>
                        <a:gd name="T4" fmla="*/ 8 w 249"/>
                        <a:gd name="T5" fmla="*/ 69 h 108"/>
                        <a:gd name="T6" fmla="*/ 6 w 249"/>
                        <a:gd name="T7" fmla="*/ 76 h 108"/>
                        <a:gd name="T8" fmla="*/ 5 w 249"/>
                        <a:gd name="T9" fmla="*/ 81 h 108"/>
                        <a:gd name="T10" fmla="*/ 5 w 249"/>
                        <a:gd name="T11" fmla="*/ 86 h 108"/>
                        <a:gd name="T12" fmla="*/ 3 w 249"/>
                        <a:gd name="T13" fmla="*/ 91 h 108"/>
                        <a:gd name="T14" fmla="*/ 1 w 249"/>
                        <a:gd name="T15" fmla="*/ 96 h 108"/>
                        <a:gd name="T16" fmla="*/ 1 w 249"/>
                        <a:gd name="T17" fmla="*/ 101 h 108"/>
                        <a:gd name="T18" fmla="*/ 0 w 249"/>
                        <a:gd name="T19" fmla="*/ 107 h 108"/>
                        <a:gd name="T20" fmla="*/ 248 w 249"/>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9"/>
                        <a:gd name="T34" fmla="*/ 0 h 108"/>
                        <a:gd name="T35" fmla="*/ 249 w 249"/>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9" h="108">
                          <a:moveTo>
                            <a:pt x="248" y="0"/>
                          </a:moveTo>
                          <a:lnTo>
                            <a:pt x="11" y="64"/>
                          </a:lnTo>
                          <a:lnTo>
                            <a:pt x="8" y="69"/>
                          </a:lnTo>
                          <a:lnTo>
                            <a:pt x="6" y="76"/>
                          </a:lnTo>
                          <a:lnTo>
                            <a:pt x="5" y="81"/>
                          </a:lnTo>
                          <a:lnTo>
                            <a:pt x="5" y="86"/>
                          </a:lnTo>
                          <a:lnTo>
                            <a:pt x="3" y="91"/>
                          </a:lnTo>
                          <a:lnTo>
                            <a:pt x="1" y="96"/>
                          </a:lnTo>
                          <a:lnTo>
                            <a:pt x="1" y="101"/>
                          </a:lnTo>
                          <a:lnTo>
                            <a:pt x="0" y="107"/>
                          </a:lnTo>
                          <a:lnTo>
                            <a:pt x="248" y="0"/>
                          </a:lnTo>
                        </a:path>
                      </a:pathLst>
                    </a:custGeom>
                    <a:solidFill>
                      <a:srgbClr val="FFFFCC"/>
                    </a:solidFill>
                    <a:ln w="9525" cap="rnd">
                      <a:noFill/>
                      <a:round/>
                      <a:headEnd/>
                      <a:tailEnd/>
                    </a:ln>
                  </p:spPr>
                  <p:txBody>
                    <a:bodyPr/>
                    <a:lstStyle/>
                    <a:p>
                      <a:endParaRPr lang="zh-CN" altLang="en-US"/>
                    </a:p>
                  </p:txBody>
                </p:sp>
                <p:sp>
                  <p:nvSpPr>
                    <p:cNvPr id="51412" name="Freeform 34"/>
                    <p:cNvSpPr>
                      <a:spLocks/>
                    </p:cNvSpPr>
                    <p:nvPr/>
                  </p:nvSpPr>
                  <p:spPr bwMode="auto">
                    <a:xfrm>
                      <a:off x="2543" y="3324"/>
                      <a:ext cx="129" cy="167"/>
                    </a:xfrm>
                    <a:custGeom>
                      <a:avLst/>
                      <a:gdLst>
                        <a:gd name="T0" fmla="*/ 128 w 129"/>
                        <a:gd name="T1" fmla="*/ 87 h 167"/>
                        <a:gd name="T2" fmla="*/ 11 w 129"/>
                        <a:gd name="T3" fmla="*/ 0 h 167"/>
                        <a:gd name="T4" fmla="*/ 0 w 129"/>
                        <a:gd name="T5" fmla="*/ 166 h 167"/>
                        <a:gd name="T6" fmla="*/ 17 w 129"/>
                        <a:gd name="T7" fmla="*/ 159 h 167"/>
                        <a:gd name="T8" fmla="*/ 32 w 129"/>
                        <a:gd name="T9" fmla="*/ 150 h 167"/>
                        <a:gd name="T10" fmla="*/ 49 w 129"/>
                        <a:gd name="T11" fmla="*/ 142 h 167"/>
                        <a:gd name="T12" fmla="*/ 64 w 129"/>
                        <a:gd name="T13" fmla="*/ 131 h 167"/>
                        <a:gd name="T14" fmla="*/ 81 w 129"/>
                        <a:gd name="T15" fmla="*/ 121 h 167"/>
                        <a:gd name="T16" fmla="*/ 97 w 129"/>
                        <a:gd name="T17" fmla="*/ 111 h 167"/>
                        <a:gd name="T18" fmla="*/ 112 w 129"/>
                        <a:gd name="T19" fmla="*/ 99 h 167"/>
                        <a:gd name="T20" fmla="*/ 128 w 129"/>
                        <a:gd name="T21" fmla="*/ 87 h 1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
                        <a:gd name="T34" fmla="*/ 0 h 167"/>
                        <a:gd name="T35" fmla="*/ 129 w 129"/>
                        <a:gd name="T36" fmla="*/ 167 h 1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 h="167">
                          <a:moveTo>
                            <a:pt x="128" y="87"/>
                          </a:moveTo>
                          <a:lnTo>
                            <a:pt x="11" y="0"/>
                          </a:lnTo>
                          <a:lnTo>
                            <a:pt x="0" y="166"/>
                          </a:lnTo>
                          <a:lnTo>
                            <a:pt x="17" y="159"/>
                          </a:lnTo>
                          <a:lnTo>
                            <a:pt x="32" y="150"/>
                          </a:lnTo>
                          <a:lnTo>
                            <a:pt x="49" y="142"/>
                          </a:lnTo>
                          <a:lnTo>
                            <a:pt x="64" y="131"/>
                          </a:lnTo>
                          <a:lnTo>
                            <a:pt x="81" y="121"/>
                          </a:lnTo>
                          <a:lnTo>
                            <a:pt x="97" y="111"/>
                          </a:lnTo>
                          <a:lnTo>
                            <a:pt x="112" y="99"/>
                          </a:lnTo>
                          <a:lnTo>
                            <a:pt x="128" y="87"/>
                          </a:lnTo>
                        </a:path>
                      </a:pathLst>
                    </a:custGeom>
                    <a:solidFill>
                      <a:srgbClr val="CC99FF"/>
                    </a:solidFill>
                    <a:ln w="9525" cap="rnd">
                      <a:noFill/>
                      <a:round/>
                      <a:headEnd/>
                      <a:tailEnd/>
                    </a:ln>
                  </p:spPr>
                  <p:txBody>
                    <a:bodyPr/>
                    <a:lstStyle/>
                    <a:p>
                      <a:endParaRPr lang="zh-CN" altLang="en-US"/>
                    </a:p>
                  </p:txBody>
                </p:sp>
                <p:sp>
                  <p:nvSpPr>
                    <p:cNvPr id="51413" name="Freeform 35"/>
                    <p:cNvSpPr>
                      <a:spLocks/>
                    </p:cNvSpPr>
                    <p:nvPr/>
                  </p:nvSpPr>
                  <p:spPr bwMode="auto">
                    <a:xfrm>
                      <a:off x="2513" y="3292"/>
                      <a:ext cx="86" cy="67"/>
                    </a:xfrm>
                    <a:custGeom>
                      <a:avLst/>
                      <a:gdLst>
                        <a:gd name="T0" fmla="*/ 15 w 86"/>
                        <a:gd name="T1" fmla="*/ 66 h 67"/>
                        <a:gd name="T2" fmla="*/ 24 w 86"/>
                        <a:gd name="T3" fmla="*/ 66 h 67"/>
                        <a:gd name="T4" fmla="*/ 31 w 86"/>
                        <a:gd name="T5" fmla="*/ 64 h 67"/>
                        <a:gd name="T6" fmla="*/ 39 w 86"/>
                        <a:gd name="T7" fmla="*/ 60 h 67"/>
                        <a:gd name="T8" fmla="*/ 48 w 86"/>
                        <a:gd name="T9" fmla="*/ 57 h 67"/>
                        <a:gd name="T10" fmla="*/ 55 w 86"/>
                        <a:gd name="T11" fmla="*/ 52 h 67"/>
                        <a:gd name="T12" fmla="*/ 64 w 86"/>
                        <a:gd name="T13" fmla="*/ 45 h 67"/>
                        <a:gd name="T14" fmla="*/ 69 w 86"/>
                        <a:gd name="T15" fmla="*/ 40 h 67"/>
                        <a:gd name="T16" fmla="*/ 76 w 86"/>
                        <a:gd name="T17" fmla="*/ 33 h 67"/>
                        <a:gd name="T18" fmla="*/ 79 w 86"/>
                        <a:gd name="T19" fmla="*/ 27 h 67"/>
                        <a:gd name="T20" fmla="*/ 83 w 86"/>
                        <a:gd name="T21" fmla="*/ 20 h 67"/>
                        <a:gd name="T22" fmla="*/ 85 w 86"/>
                        <a:gd name="T23" fmla="*/ 15 h 67"/>
                        <a:gd name="T24" fmla="*/ 83 w 86"/>
                        <a:gd name="T25" fmla="*/ 10 h 67"/>
                        <a:gd name="T26" fmla="*/ 81 w 86"/>
                        <a:gd name="T27" fmla="*/ 5 h 67"/>
                        <a:gd name="T28" fmla="*/ 78 w 86"/>
                        <a:gd name="T29" fmla="*/ 3 h 67"/>
                        <a:gd name="T30" fmla="*/ 72 w 86"/>
                        <a:gd name="T31" fmla="*/ 0 h 67"/>
                        <a:gd name="T32" fmla="*/ 67 w 86"/>
                        <a:gd name="T33" fmla="*/ 0 h 67"/>
                        <a:gd name="T34" fmla="*/ 60 w 86"/>
                        <a:gd name="T35" fmla="*/ 0 h 67"/>
                        <a:gd name="T36" fmla="*/ 52 w 86"/>
                        <a:gd name="T37" fmla="*/ 3 h 67"/>
                        <a:gd name="T38" fmla="*/ 43 w 86"/>
                        <a:gd name="T39" fmla="*/ 5 h 67"/>
                        <a:gd name="T40" fmla="*/ 36 w 86"/>
                        <a:gd name="T41" fmla="*/ 10 h 67"/>
                        <a:gd name="T42" fmla="*/ 27 w 86"/>
                        <a:gd name="T43" fmla="*/ 15 h 67"/>
                        <a:gd name="T44" fmla="*/ 20 w 86"/>
                        <a:gd name="T45" fmla="*/ 20 h 67"/>
                        <a:gd name="T46" fmla="*/ 13 w 86"/>
                        <a:gd name="T47" fmla="*/ 27 h 67"/>
                        <a:gd name="T48" fmla="*/ 6 w 86"/>
                        <a:gd name="T49" fmla="*/ 33 h 67"/>
                        <a:gd name="T50" fmla="*/ 3 w 86"/>
                        <a:gd name="T51" fmla="*/ 40 h 67"/>
                        <a:gd name="T52" fmla="*/ 0 w 86"/>
                        <a:gd name="T53" fmla="*/ 45 h 67"/>
                        <a:gd name="T54" fmla="*/ 0 w 86"/>
                        <a:gd name="T55" fmla="*/ 52 h 67"/>
                        <a:gd name="T56" fmla="*/ 0 w 86"/>
                        <a:gd name="T57" fmla="*/ 57 h 67"/>
                        <a:gd name="T58" fmla="*/ 1 w 86"/>
                        <a:gd name="T59" fmla="*/ 60 h 67"/>
                        <a:gd name="T60" fmla="*/ 5 w 86"/>
                        <a:gd name="T61" fmla="*/ 64 h 67"/>
                        <a:gd name="T62" fmla="*/ 10 w 86"/>
                        <a:gd name="T63" fmla="*/ 66 h 67"/>
                        <a:gd name="T64" fmla="*/ 15 w 86"/>
                        <a:gd name="T65" fmla="*/ 66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67"/>
                        <a:gd name="T101" fmla="*/ 86 w 86"/>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67">
                          <a:moveTo>
                            <a:pt x="15" y="66"/>
                          </a:moveTo>
                          <a:lnTo>
                            <a:pt x="24" y="66"/>
                          </a:lnTo>
                          <a:lnTo>
                            <a:pt x="31" y="64"/>
                          </a:lnTo>
                          <a:lnTo>
                            <a:pt x="39" y="60"/>
                          </a:lnTo>
                          <a:lnTo>
                            <a:pt x="48" y="57"/>
                          </a:lnTo>
                          <a:lnTo>
                            <a:pt x="55" y="52"/>
                          </a:lnTo>
                          <a:lnTo>
                            <a:pt x="64" y="45"/>
                          </a:lnTo>
                          <a:lnTo>
                            <a:pt x="69" y="40"/>
                          </a:lnTo>
                          <a:lnTo>
                            <a:pt x="76" y="33"/>
                          </a:lnTo>
                          <a:lnTo>
                            <a:pt x="79" y="27"/>
                          </a:lnTo>
                          <a:lnTo>
                            <a:pt x="83" y="20"/>
                          </a:lnTo>
                          <a:lnTo>
                            <a:pt x="85" y="15"/>
                          </a:lnTo>
                          <a:lnTo>
                            <a:pt x="83" y="10"/>
                          </a:lnTo>
                          <a:lnTo>
                            <a:pt x="81" y="5"/>
                          </a:lnTo>
                          <a:lnTo>
                            <a:pt x="78" y="3"/>
                          </a:lnTo>
                          <a:lnTo>
                            <a:pt x="72" y="0"/>
                          </a:lnTo>
                          <a:lnTo>
                            <a:pt x="67" y="0"/>
                          </a:lnTo>
                          <a:lnTo>
                            <a:pt x="60" y="0"/>
                          </a:lnTo>
                          <a:lnTo>
                            <a:pt x="52" y="3"/>
                          </a:lnTo>
                          <a:lnTo>
                            <a:pt x="43" y="5"/>
                          </a:lnTo>
                          <a:lnTo>
                            <a:pt x="36" y="10"/>
                          </a:lnTo>
                          <a:lnTo>
                            <a:pt x="27" y="15"/>
                          </a:lnTo>
                          <a:lnTo>
                            <a:pt x="20" y="20"/>
                          </a:lnTo>
                          <a:lnTo>
                            <a:pt x="13" y="27"/>
                          </a:lnTo>
                          <a:lnTo>
                            <a:pt x="6" y="33"/>
                          </a:lnTo>
                          <a:lnTo>
                            <a:pt x="3" y="40"/>
                          </a:lnTo>
                          <a:lnTo>
                            <a:pt x="0" y="45"/>
                          </a:lnTo>
                          <a:lnTo>
                            <a:pt x="0" y="52"/>
                          </a:lnTo>
                          <a:lnTo>
                            <a:pt x="0" y="57"/>
                          </a:lnTo>
                          <a:lnTo>
                            <a:pt x="1" y="60"/>
                          </a:lnTo>
                          <a:lnTo>
                            <a:pt x="5" y="64"/>
                          </a:lnTo>
                          <a:lnTo>
                            <a:pt x="10" y="66"/>
                          </a:lnTo>
                          <a:lnTo>
                            <a:pt x="15" y="66"/>
                          </a:lnTo>
                        </a:path>
                      </a:pathLst>
                    </a:custGeom>
                    <a:solidFill>
                      <a:srgbClr val="000000"/>
                    </a:solidFill>
                    <a:ln w="9525" cap="rnd">
                      <a:noFill/>
                      <a:round/>
                      <a:headEnd/>
                      <a:tailEnd/>
                    </a:ln>
                  </p:spPr>
                  <p:txBody>
                    <a:bodyPr/>
                    <a:lstStyle/>
                    <a:p>
                      <a:endParaRPr lang="zh-CN" altLang="en-US"/>
                    </a:p>
                  </p:txBody>
                </p:sp>
                <p:sp useBgFill="1">
                  <p:nvSpPr>
                    <p:cNvPr id="51414" name="Freeform 36"/>
                    <p:cNvSpPr>
                      <a:spLocks/>
                    </p:cNvSpPr>
                    <p:nvPr/>
                  </p:nvSpPr>
                  <p:spPr bwMode="auto">
                    <a:xfrm>
                      <a:off x="2519" y="3298"/>
                      <a:ext cx="69" cy="55"/>
                    </a:xfrm>
                    <a:custGeom>
                      <a:avLst/>
                      <a:gdLst>
                        <a:gd name="T0" fmla="*/ 13 w 69"/>
                        <a:gd name="T1" fmla="*/ 54 h 55"/>
                        <a:gd name="T2" fmla="*/ 20 w 69"/>
                        <a:gd name="T3" fmla="*/ 52 h 55"/>
                        <a:gd name="T4" fmla="*/ 25 w 69"/>
                        <a:gd name="T5" fmla="*/ 52 h 55"/>
                        <a:gd name="T6" fmla="*/ 32 w 69"/>
                        <a:gd name="T7" fmla="*/ 48 h 55"/>
                        <a:gd name="T8" fmla="*/ 39 w 69"/>
                        <a:gd name="T9" fmla="*/ 45 h 55"/>
                        <a:gd name="T10" fmla="*/ 45 w 69"/>
                        <a:gd name="T11" fmla="*/ 42 h 55"/>
                        <a:gd name="T12" fmla="*/ 51 w 69"/>
                        <a:gd name="T13" fmla="*/ 37 h 55"/>
                        <a:gd name="T14" fmla="*/ 56 w 69"/>
                        <a:gd name="T15" fmla="*/ 32 h 55"/>
                        <a:gd name="T16" fmla="*/ 61 w 69"/>
                        <a:gd name="T17" fmla="*/ 27 h 55"/>
                        <a:gd name="T18" fmla="*/ 64 w 69"/>
                        <a:gd name="T19" fmla="*/ 20 h 55"/>
                        <a:gd name="T20" fmla="*/ 68 w 69"/>
                        <a:gd name="T21" fmla="*/ 15 h 55"/>
                        <a:gd name="T22" fmla="*/ 68 w 69"/>
                        <a:gd name="T23" fmla="*/ 11 h 55"/>
                        <a:gd name="T24" fmla="*/ 68 w 69"/>
                        <a:gd name="T25" fmla="*/ 6 h 55"/>
                        <a:gd name="T26" fmla="*/ 66 w 69"/>
                        <a:gd name="T27" fmla="*/ 3 h 55"/>
                        <a:gd name="T28" fmla="*/ 62 w 69"/>
                        <a:gd name="T29" fmla="*/ 1 h 55"/>
                        <a:gd name="T30" fmla="*/ 59 w 69"/>
                        <a:gd name="T31" fmla="*/ 0 h 55"/>
                        <a:gd name="T32" fmla="*/ 54 w 69"/>
                        <a:gd name="T33" fmla="*/ 0 h 55"/>
                        <a:gd name="T34" fmla="*/ 49 w 69"/>
                        <a:gd name="T35" fmla="*/ 0 h 55"/>
                        <a:gd name="T36" fmla="*/ 42 w 69"/>
                        <a:gd name="T37" fmla="*/ 1 h 55"/>
                        <a:gd name="T38" fmla="*/ 35 w 69"/>
                        <a:gd name="T39" fmla="*/ 3 h 55"/>
                        <a:gd name="T40" fmla="*/ 28 w 69"/>
                        <a:gd name="T41" fmla="*/ 6 h 55"/>
                        <a:gd name="T42" fmla="*/ 23 w 69"/>
                        <a:gd name="T43" fmla="*/ 11 h 55"/>
                        <a:gd name="T44" fmla="*/ 17 w 69"/>
                        <a:gd name="T45" fmla="*/ 15 h 55"/>
                        <a:gd name="T46" fmla="*/ 11 w 69"/>
                        <a:gd name="T47" fmla="*/ 20 h 55"/>
                        <a:gd name="T48" fmla="*/ 6 w 69"/>
                        <a:gd name="T49" fmla="*/ 27 h 55"/>
                        <a:gd name="T50" fmla="*/ 3 w 69"/>
                        <a:gd name="T51" fmla="*/ 32 h 55"/>
                        <a:gd name="T52" fmla="*/ 1 w 69"/>
                        <a:gd name="T53" fmla="*/ 37 h 55"/>
                        <a:gd name="T54" fmla="*/ 0 w 69"/>
                        <a:gd name="T55" fmla="*/ 42 h 55"/>
                        <a:gd name="T56" fmla="*/ 0 w 69"/>
                        <a:gd name="T57" fmla="*/ 45 h 55"/>
                        <a:gd name="T58" fmla="*/ 1 w 69"/>
                        <a:gd name="T59" fmla="*/ 48 h 55"/>
                        <a:gd name="T60" fmla="*/ 5 w 69"/>
                        <a:gd name="T61" fmla="*/ 52 h 55"/>
                        <a:gd name="T62" fmla="*/ 8 w 69"/>
                        <a:gd name="T63" fmla="*/ 52 h 55"/>
                        <a:gd name="T64" fmla="*/ 13 w 69"/>
                        <a:gd name="T65" fmla="*/ 54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55"/>
                        <a:gd name="T101" fmla="*/ 69 w 69"/>
                        <a:gd name="T102" fmla="*/ 55 h 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55">
                          <a:moveTo>
                            <a:pt x="13" y="54"/>
                          </a:moveTo>
                          <a:lnTo>
                            <a:pt x="20" y="52"/>
                          </a:lnTo>
                          <a:lnTo>
                            <a:pt x="25" y="52"/>
                          </a:lnTo>
                          <a:lnTo>
                            <a:pt x="32" y="48"/>
                          </a:lnTo>
                          <a:lnTo>
                            <a:pt x="39" y="45"/>
                          </a:lnTo>
                          <a:lnTo>
                            <a:pt x="45" y="42"/>
                          </a:lnTo>
                          <a:lnTo>
                            <a:pt x="51" y="37"/>
                          </a:lnTo>
                          <a:lnTo>
                            <a:pt x="56" y="32"/>
                          </a:lnTo>
                          <a:lnTo>
                            <a:pt x="61" y="27"/>
                          </a:lnTo>
                          <a:lnTo>
                            <a:pt x="64" y="20"/>
                          </a:lnTo>
                          <a:lnTo>
                            <a:pt x="68" y="15"/>
                          </a:lnTo>
                          <a:lnTo>
                            <a:pt x="68" y="11"/>
                          </a:lnTo>
                          <a:lnTo>
                            <a:pt x="68" y="6"/>
                          </a:lnTo>
                          <a:lnTo>
                            <a:pt x="66" y="3"/>
                          </a:lnTo>
                          <a:lnTo>
                            <a:pt x="62" y="1"/>
                          </a:lnTo>
                          <a:lnTo>
                            <a:pt x="59" y="0"/>
                          </a:lnTo>
                          <a:lnTo>
                            <a:pt x="54" y="0"/>
                          </a:lnTo>
                          <a:lnTo>
                            <a:pt x="49" y="0"/>
                          </a:lnTo>
                          <a:lnTo>
                            <a:pt x="42" y="1"/>
                          </a:lnTo>
                          <a:lnTo>
                            <a:pt x="35" y="3"/>
                          </a:lnTo>
                          <a:lnTo>
                            <a:pt x="28" y="6"/>
                          </a:lnTo>
                          <a:lnTo>
                            <a:pt x="23" y="11"/>
                          </a:lnTo>
                          <a:lnTo>
                            <a:pt x="17" y="15"/>
                          </a:lnTo>
                          <a:lnTo>
                            <a:pt x="11" y="20"/>
                          </a:lnTo>
                          <a:lnTo>
                            <a:pt x="6" y="27"/>
                          </a:lnTo>
                          <a:lnTo>
                            <a:pt x="3" y="32"/>
                          </a:lnTo>
                          <a:lnTo>
                            <a:pt x="1" y="37"/>
                          </a:lnTo>
                          <a:lnTo>
                            <a:pt x="0" y="42"/>
                          </a:lnTo>
                          <a:lnTo>
                            <a:pt x="0" y="45"/>
                          </a:lnTo>
                          <a:lnTo>
                            <a:pt x="1" y="48"/>
                          </a:lnTo>
                          <a:lnTo>
                            <a:pt x="5" y="52"/>
                          </a:lnTo>
                          <a:lnTo>
                            <a:pt x="8" y="52"/>
                          </a:lnTo>
                          <a:lnTo>
                            <a:pt x="13" y="54"/>
                          </a:lnTo>
                        </a:path>
                      </a:pathLst>
                    </a:custGeom>
                    <a:ln w="9525" cap="rnd">
                      <a:noFill/>
                      <a:round/>
                      <a:headEnd/>
                      <a:tailEnd/>
                    </a:ln>
                  </p:spPr>
                  <p:txBody>
                    <a:bodyPr/>
                    <a:lstStyle/>
                    <a:p>
                      <a:endParaRPr lang="zh-CN" altLang="en-US"/>
                    </a:p>
                  </p:txBody>
                </p:sp>
              </p:grpSp>
              <p:grpSp>
                <p:nvGrpSpPr>
                  <p:cNvPr id="51383" name="Group 37"/>
                  <p:cNvGrpSpPr>
                    <a:grpSpLocks/>
                  </p:cNvGrpSpPr>
                  <p:nvPr/>
                </p:nvGrpSpPr>
                <p:grpSpPr bwMode="auto">
                  <a:xfrm>
                    <a:off x="2509" y="2716"/>
                    <a:ext cx="443" cy="473"/>
                    <a:chOff x="2509" y="2716"/>
                    <a:chExt cx="443" cy="473"/>
                  </a:xfrm>
                </p:grpSpPr>
                <p:sp>
                  <p:nvSpPr>
                    <p:cNvPr id="51393" name="Freeform 38"/>
                    <p:cNvSpPr>
                      <a:spLocks/>
                    </p:cNvSpPr>
                    <p:nvPr/>
                  </p:nvSpPr>
                  <p:spPr bwMode="auto">
                    <a:xfrm>
                      <a:off x="2526" y="2726"/>
                      <a:ext cx="426" cy="463"/>
                    </a:xfrm>
                    <a:custGeom>
                      <a:avLst/>
                      <a:gdLst>
                        <a:gd name="T0" fmla="*/ 419 w 426"/>
                        <a:gd name="T1" fmla="*/ 340 h 463"/>
                        <a:gd name="T2" fmla="*/ 425 w 426"/>
                        <a:gd name="T3" fmla="*/ 325 h 463"/>
                        <a:gd name="T4" fmla="*/ 329 w 426"/>
                        <a:gd name="T5" fmla="*/ 5 h 463"/>
                        <a:gd name="T6" fmla="*/ 314 w 426"/>
                        <a:gd name="T7" fmla="*/ 0 h 463"/>
                        <a:gd name="T8" fmla="*/ 5 w 426"/>
                        <a:gd name="T9" fmla="*/ 111 h 463"/>
                        <a:gd name="T10" fmla="*/ 0 w 426"/>
                        <a:gd name="T11" fmla="*/ 123 h 463"/>
                        <a:gd name="T12" fmla="*/ 69 w 426"/>
                        <a:gd name="T13" fmla="*/ 453 h 463"/>
                        <a:gd name="T14" fmla="*/ 83 w 426"/>
                        <a:gd name="T15" fmla="*/ 462 h 463"/>
                        <a:gd name="T16" fmla="*/ 419 w 426"/>
                        <a:gd name="T17" fmla="*/ 340 h 4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6"/>
                        <a:gd name="T28" fmla="*/ 0 h 463"/>
                        <a:gd name="T29" fmla="*/ 426 w 426"/>
                        <a:gd name="T30" fmla="*/ 463 h 4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6" h="463">
                          <a:moveTo>
                            <a:pt x="419" y="340"/>
                          </a:moveTo>
                          <a:lnTo>
                            <a:pt x="425" y="325"/>
                          </a:lnTo>
                          <a:lnTo>
                            <a:pt x="329" y="5"/>
                          </a:lnTo>
                          <a:lnTo>
                            <a:pt x="314" y="0"/>
                          </a:lnTo>
                          <a:lnTo>
                            <a:pt x="5" y="111"/>
                          </a:lnTo>
                          <a:lnTo>
                            <a:pt x="0" y="123"/>
                          </a:lnTo>
                          <a:lnTo>
                            <a:pt x="69" y="453"/>
                          </a:lnTo>
                          <a:lnTo>
                            <a:pt x="83" y="462"/>
                          </a:lnTo>
                          <a:lnTo>
                            <a:pt x="419" y="340"/>
                          </a:lnTo>
                        </a:path>
                      </a:pathLst>
                    </a:custGeom>
                    <a:solidFill>
                      <a:srgbClr val="000000"/>
                    </a:solidFill>
                    <a:ln w="9525" cap="rnd">
                      <a:noFill/>
                      <a:round/>
                      <a:headEnd/>
                      <a:tailEnd/>
                    </a:ln>
                  </p:spPr>
                  <p:txBody>
                    <a:bodyPr/>
                    <a:lstStyle/>
                    <a:p>
                      <a:endParaRPr lang="zh-CN" altLang="en-US"/>
                    </a:p>
                  </p:txBody>
                </p:sp>
                <p:sp>
                  <p:nvSpPr>
                    <p:cNvPr id="51394" name="Freeform 39"/>
                    <p:cNvSpPr>
                      <a:spLocks/>
                    </p:cNvSpPr>
                    <p:nvPr/>
                  </p:nvSpPr>
                  <p:spPr bwMode="auto">
                    <a:xfrm>
                      <a:off x="2509" y="2716"/>
                      <a:ext cx="425" cy="460"/>
                    </a:xfrm>
                    <a:custGeom>
                      <a:avLst/>
                      <a:gdLst>
                        <a:gd name="T0" fmla="*/ 418 w 425"/>
                        <a:gd name="T1" fmla="*/ 340 h 460"/>
                        <a:gd name="T2" fmla="*/ 424 w 425"/>
                        <a:gd name="T3" fmla="*/ 323 h 460"/>
                        <a:gd name="T4" fmla="*/ 328 w 425"/>
                        <a:gd name="T5" fmla="*/ 6 h 460"/>
                        <a:gd name="T6" fmla="*/ 313 w 425"/>
                        <a:gd name="T7" fmla="*/ 0 h 460"/>
                        <a:gd name="T8" fmla="*/ 5 w 425"/>
                        <a:gd name="T9" fmla="*/ 110 h 460"/>
                        <a:gd name="T10" fmla="*/ 0 w 425"/>
                        <a:gd name="T11" fmla="*/ 122 h 460"/>
                        <a:gd name="T12" fmla="*/ 69 w 425"/>
                        <a:gd name="T13" fmla="*/ 450 h 460"/>
                        <a:gd name="T14" fmla="*/ 81 w 425"/>
                        <a:gd name="T15" fmla="*/ 459 h 460"/>
                        <a:gd name="T16" fmla="*/ 418 w 425"/>
                        <a:gd name="T17" fmla="*/ 340 h 4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5"/>
                        <a:gd name="T28" fmla="*/ 0 h 460"/>
                        <a:gd name="T29" fmla="*/ 425 w 425"/>
                        <a:gd name="T30" fmla="*/ 460 h 4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5" h="460">
                          <a:moveTo>
                            <a:pt x="418" y="340"/>
                          </a:moveTo>
                          <a:lnTo>
                            <a:pt x="424" y="323"/>
                          </a:lnTo>
                          <a:lnTo>
                            <a:pt x="328" y="6"/>
                          </a:lnTo>
                          <a:lnTo>
                            <a:pt x="313" y="0"/>
                          </a:lnTo>
                          <a:lnTo>
                            <a:pt x="5" y="110"/>
                          </a:lnTo>
                          <a:lnTo>
                            <a:pt x="0" y="122"/>
                          </a:lnTo>
                          <a:lnTo>
                            <a:pt x="69" y="450"/>
                          </a:lnTo>
                          <a:lnTo>
                            <a:pt x="81" y="459"/>
                          </a:lnTo>
                          <a:lnTo>
                            <a:pt x="418" y="340"/>
                          </a:lnTo>
                        </a:path>
                      </a:pathLst>
                    </a:custGeom>
                    <a:solidFill>
                      <a:srgbClr val="00CC99"/>
                    </a:solidFill>
                    <a:ln w="9525" cap="rnd">
                      <a:noFill/>
                      <a:round/>
                      <a:headEnd/>
                      <a:tailEnd/>
                    </a:ln>
                  </p:spPr>
                  <p:txBody>
                    <a:bodyPr/>
                    <a:lstStyle/>
                    <a:p>
                      <a:endParaRPr lang="zh-CN" altLang="en-US"/>
                    </a:p>
                  </p:txBody>
                </p:sp>
                <p:sp>
                  <p:nvSpPr>
                    <p:cNvPr id="51395" name="Freeform 40"/>
                    <p:cNvSpPr>
                      <a:spLocks/>
                    </p:cNvSpPr>
                    <p:nvPr/>
                  </p:nvSpPr>
                  <p:spPr bwMode="auto">
                    <a:xfrm>
                      <a:off x="2610" y="2953"/>
                      <a:ext cx="287" cy="208"/>
                    </a:xfrm>
                    <a:custGeom>
                      <a:avLst/>
                      <a:gdLst>
                        <a:gd name="T0" fmla="*/ 286 w 287"/>
                        <a:gd name="T1" fmla="*/ 112 h 208"/>
                        <a:gd name="T2" fmla="*/ 251 w 287"/>
                        <a:gd name="T3" fmla="*/ 0 h 208"/>
                        <a:gd name="T4" fmla="*/ 0 w 287"/>
                        <a:gd name="T5" fmla="*/ 91 h 208"/>
                        <a:gd name="T6" fmla="*/ 25 w 287"/>
                        <a:gd name="T7" fmla="*/ 207 h 208"/>
                        <a:gd name="T8" fmla="*/ 286 w 287"/>
                        <a:gd name="T9" fmla="*/ 112 h 208"/>
                        <a:gd name="T10" fmla="*/ 0 60000 65536"/>
                        <a:gd name="T11" fmla="*/ 0 60000 65536"/>
                        <a:gd name="T12" fmla="*/ 0 60000 65536"/>
                        <a:gd name="T13" fmla="*/ 0 60000 65536"/>
                        <a:gd name="T14" fmla="*/ 0 60000 65536"/>
                        <a:gd name="T15" fmla="*/ 0 w 287"/>
                        <a:gd name="T16" fmla="*/ 0 h 208"/>
                        <a:gd name="T17" fmla="*/ 287 w 287"/>
                        <a:gd name="T18" fmla="*/ 208 h 208"/>
                      </a:gdLst>
                      <a:ahLst/>
                      <a:cxnLst>
                        <a:cxn ang="T10">
                          <a:pos x="T0" y="T1"/>
                        </a:cxn>
                        <a:cxn ang="T11">
                          <a:pos x="T2" y="T3"/>
                        </a:cxn>
                        <a:cxn ang="T12">
                          <a:pos x="T4" y="T5"/>
                        </a:cxn>
                        <a:cxn ang="T13">
                          <a:pos x="T6" y="T7"/>
                        </a:cxn>
                        <a:cxn ang="T14">
                          <a:pos x="T8" y="T9"/>
                        </a:cxn>
                      </a:cxnLst>
                      <a:rect l="T15" t="T16" r="T17" b="T18"/>
                      <a:pathLst>
                        <a:path w="287" h="208">
                          <a:moveTo>
                            <a:pt x="286" y="112"/>
                          </a:moveTo>
                          <a:lnTo>
                            <a:pt x="251" y="0"/>
                          </a:lnTo>
                          <a:lnTo>
                            <a:pt x="0" y="91"/>
                          </a:lnTo>
                          <a:lnTo>
                            <a:pt x="25" y="207"/>
                          </a:lnTo>
                          <a:lnTo>
                            <a:pt x="286" y="112"/>
                          </a:lnTo>
                        </a:path>
                      </a:pathLst>
                    </a:custGeom>
                    <a:solidFill>
                      <a:srgbClr val="000000"/>
                    </a:solidFill>
                    <a:ln w="9525" cap="rnd">
                      <a:noFill/>
                      <a:round/>
                      <a:headEnd/>
                      <a:tailEnd/>
                    </a:ln>
                  </p:spPr>
                  <p:txBody>
                    <a:bodyPr/>
                    <a:lstStyle/>
                    <a:p>
                      <a:endParaRPr lang="zh-CN" altLang="en-US"/>
                    </a:p>
                  </p:txBody>
                </p:sp>
                <p:sp>
                  <p:nvSpPr>
                    <p:cNvPr id="51396" name="Freeform 41"/>
                    <p:cNvSpPr>
                      <a:spLocks/>
                    </p:cNvSpPr>
                    <p:nvPr/>
                  </p:nvSpPr>
                  <p:spPr bwMode="auto">
                    <a:xfrm>
                      <a:off x="2616" y="2962"/>
                      <a:ext cx="281" cy="195"/>
                    </a:xfrm>
                    <a:custGeom>
                      <a:avLst/>
                      <a:gdLst>
                        <a:gd name="T0" fmla="*/ 280 w 281"/>
                        <a:gd name="T1" fmla="*/ 102 h 195"/>
                        <a:gd name="T2" fmla="*/ 247 w 281"/>
                        <a:gd name="T3" fmla="*/ 0 h 195"/>
                        <a:gd name="T4" fmla="*/ 0 w 281"/>
                        <a:gd name="T5" fmla="*/ 87 h 195"/>
                        <a:gd name="T6" fmla="*/ 22 w 281"/>
                        <a:gd name="T7" fmla="*/ 194 h 195"/>
                        <a:gd name="T8" fmla="*/ 280 w 281"/>
                        <a:gd name="T9" fmla="*/ 102 h 195"/>
                        <a:gd name="T10" fmla="*/ 0 60000 65536"/>
                        <a:gd name="T11" fmla="*/ 0 60000 65536"/>
                        <a:gd name="T12" fmla="*/ 0 60000 65536"/>
                        <a:gd name="T13" fmla="*/ 0 60000 65536"/>
                        <a:gd name="T14" fmla="*/ 0 60000 65536"/>
                        <a:gd name="T15" fmla="*/ 0 w 281"/>
                        <a:gd name="T16" fmla="*/ 0 h 195"/>
                        <a:gd name="T17" fmla="*/ 281 w 281"/>
                        <a:gd name="T18" fmla="*/ 195 h 195"/>
                      </a:gdLst>
                      <a:ahLst/>
                      <a:cxnLst>
                        <a:cxn ang="T10">
                          <a:pos x="T0" y="T1"/>
                        </a:cxn>
                        <a:cxn ang="T11">
                          <a:pos x="T2" y="T3"/>
                        </a:cxn>
                        <a:cxn ang="T12">
                          <a:pos x="T4" y="T5"/>
                        </a:cxn>
                        <a:cxn ang="T13">
                          <a:pos x="T6" y="T7"/>
                        </a:cxn>
                        <a:cxn ang="T14">
                          <a:pos x="T8" y="T9"/>
                        </a:cxn>
                      </a:cxnLst>
                      <a:rect l="T15" t="T16" r="T17" b="T18"/>
                      <a:pathLst>
                        <a:path w="281" h="195">
                          <a:moveTo>
                            <a:pt x="280" y="102"/>
                          </a:moveTo>
                          <a:lnTo>
                            <a:pt x="247" y="0"/>
                          </a:lnTo>
                          <a:lnTo>
                            <a:pt x="0" y="87"/>
                          </a:lnTo>
                          <a:lnTo>
                            <a:pt x="22" y="194"/>
                          </a:lnTo>
                          <a:lnTo>
                            <a:pt x="280" y="102"/>
                          </a:lnTo>
                        </a:path>
                      </a:pathLst>
                    </a:custGeom>
                    <a:solidFill>
                      <a:srgbClr val="EAEAEA"/>
                    </a:solidFill>
                    <a:ln w="9525" cap="rnd">
                      <a:noFill/>
                      <a:round/>
                      <a:headEnd/>
                      <a:tailEnd/>
                    </a:ln>
                  </p:spPr>
                  <p:txBody>
                    <a:bodyPr/>
                    <a:lstStyle/>
                    <a:p>
                      <a:endParaRPr lang="zh-CN" altLang="en-US"/>
                    </a:p>
                  </p:txBody>
                </p:sp>
                <p:sp>
                  <p:nvSpPr>
                    <p:cNvPr id="51397" name="Freeform 42"/>
                    <p:cNvSpPr>
                      <a:spLocks/>
                    </p:cNvSpPr>
                    <p:nvPr/>
                  </p:nvSpPr>
                  <p:spPr bwMode="auto">
                    <a:xfrm>
                      <a:off x="2635" y="3001"/>
                      <a:ext cx="180" cy="156"/>
                    </a:xfrm>
                    <a:custGeom>
                      <a:avLst/>
                      <a:gdLst>
                        <a:gd name="T0" fmla="*/ 179 w 180"/>
                        <a:gd name="T1" fmla="*/ 99 h 156"/>
                        <a:gd name="T2" fmla="*/ 150 w 180"/>
                        <a:gd name="T3" fmla="*/ 0 h 156"/>
                        <a:gd name="T4" fmla="*/ 0 w 180"/>
                        <a:gd name="T5" fmla="*/ 52 h 156"/>
                        <a:gd name="T6" fmla="*/ 21 w 180"/>
                        <a:gd name="T7" fmla="*/ 155 h 156"/>
                        <a:gd name="T8" fmla="*/ 179 w 180"/>
                        <a:gd name="T9" fmla="*/ 99 h 156"/>
                        <a:gd name="T10" fmla="*/ 0 60000 65536"/>
                        <a:gd name="T11" fmla="*/ 0 60000 65536"/>
                        <a:gd name="T12" fmla="*/ 0 60000 65536"/>
                        <a:gd name="T13" fmla="*/ 0 60000 65536"/>
                        <a:gd name="T14" fmla="*/ 0 60000 65536"/>
                        <a:gd name="T15" fmla="*/ 0 w 180"/>
                        <a:gd name="T16" fmla="*/ 0 h 156"/>
                        <a:gd name="T17" fmla="*/ 180 w 180"/>
                        <a:gd name="T18" fmla="*/ 156 h 156"/>
                      </a:gdLst>
                      <a:ahLst/>
                      <a:cxnLst>
                        <a:cxn ang="T10">
                          <a:pos x="T0" y="T1"/>
                        </a:cxn>
                        <a:cxn ang="T11">
                          <a:pos x="T2" y="T3"/>
                        </a:cxn>
                        <a:cxn ang="T12">
                          <a:pos x="T4" y="T5"/>
                        </a:cxn>
                        <a:cxn ang="T13">
                          <a:pos x="T6" y="T7"/>
                        </a:cxn>
                        <a:cxn ang="T14">
                          <a:pos x="T8" y="T9"/>
                        </a:cxn>
                      </a:cxnLst>
                      <a:rect l="T15" t="T16" r="T17" b="T18"/>
                      <a:pathLst>
                        <a:path w="180" h="156">
                          <a:moveTo>
                            <a:pt x="179" y="99"/>
                          </a:moveTo>
                          <a:lnTo>
                            <a:pt x="150" y="0"/>
                          </a:lnTo>
                          <a:lnTo>
                            <a:pt x="0" y="52"/>
                          </a:lnTo>
                          <a:lnTo>
                            <a:pt x="21" y="155"/>
                          </a:lnTo>
                          <a:lnTo>
                            <a:pt x="179" y="99"/>
                          </a:lnTo>
                        </a:path>
                      </a:pathLst>
                    </a:custGeom>
                    <a:solidFill>
                      <a:srgbClr val="000000"/>
                    </a:solidFill>
                    <a:ln w="9525" cap="rnd">
                      <a:noFill/>
                      <a:round/>
                      <a:headEnd/>
                      <a:tailEnd/>
                    </a:ln>
                  </p:spPr>
                  <p:txBody>
                    <a:bodyPr/>
                    <a:lstStyle/>
                    <a:p>
                      <a:endParaRPr lang="zh-CN" altLang="en-US"/>
                    </a:p>
                  </p:txBody>
                </p:sp>
                <p:sp>
                  <p:nvSpPr>
                    <p:cNvPr id="51398" name="Freeform 43"/>
                    <p:cNvSpPr>
                      <a:spLocks/>
                    </p:cNvSpPr>
                    <p:nvPr/>
                  </p:nvSpPr>
                  <p:spPr bwMode="auto">
                    <a:xfrm>
                      <a:off x="2626" y="2999"/>
                      <a:ext cx="183" cy="158"/>
                    </a:xfrm>
                    <a:custGeom>
                      <a:avLst/>
                      <a:gdLst>
                        <a:gd name="T0" fmla="*/ 182 w 183"/>
                        <a:gd name="T1" fmla="*/ 101 h 158"/>
                        <a:gd name="T2" fmla="*/ 154 w 183"/>
                        <a:gd name="T3" fmla="*/ 0 h 158"/>
                        <a:gd name="T4" fmla="*/ 0 w 183"/>
                        <a:gd name="T5" fmla="*/ 54 h 158"/>
                        <a:gd name="T6" fmla="*/ 22 w 183"/>
                        <a:gd name="T7" fmla="*/ 157 h 158"/>
                        <a:gd name="T8" fmla="*/ 182 w 183"/>
                        <a:gd name="T9" fmla="*/ 101 h 158"/>
                        <a:gd name="T10" fmla="*/ 0 60000 65536"/>
                        <a:gd name="T11" fmla="*/ 0 60000 65536"/>
                        <a:gd name="T12" fmla="*/ 0 60000 65536"/>
                        <a:gd name="T13" fmla="*/ 0 60000 65536"/>
                        <a:gd name="T14" fmla="*/ 0 60000 65536"/>
                        <a:gd name="T15" fmla="*/ 0 w 183"/>
                        <a:gd name="T16" fmla="*/ 0 h 158"/>
                        <a:gd name="T17" fmla="*/ 183 w 183"/>
                        <a:gd name="T18" fmla="*/ 158 h 158"/>
                      </a:gdLst>
                      <a:ahLst/>
                      <a:cxnLst>
                        <a:cxn ang="T10">
                          <a:pos x="T0" y="T1"/>
                        </a:cxn>
                        <a:cxn ang="T11">
                          <a:pos x="T2" y="T3"/>
                        </a:cxn>
                        <a:cxn ang="T12">
                          <a:pos x="T4" y="T5"/>
                        </a:cxn>
                        <a:cxn ang="T13">
                          <a:pos x="T6" y="T7"/>
                        </a:cxn>
                        <a:cxn ang="T14">
                          <a:pos x="T8" y="T9"/>
                        </a:cxn>
                      </a:cxnLst>
                      <a:rect l="T15" t="T16" r="T17" b="T18"/>
                      <a:pathLst>
                        <a:path w="183" h="158">
                          <a:moveTo>
                            <a:pt x="182" y="101"/>
                          </a:moveTo>
                          <a:lnTo>
                            <a:pt x="154" y="0"/>
                          </a:lnTo>
                          <a:lnTo>
                            <a:pt x="0" y="54"/>
                          </a:lnTo>
                          <a:lnTo>
                            <a:pt x="22" y="157"/>
                          </a:lnTo>
                          <a:lnTo>
                            <a:pt x="182" y="101"/>
                          </a:lnTo>
                        </a:path>
                      </a:pathLst>
                    </a:custGeom>
                    <a:solidFill>
                      <a:srgbClr val="B2B2B2"/>
                    </a:solidFill>
                    <a:ln w="9525" cap="rnd">
                      <a:noFill/>
                      <a:round/>
                      <a:headEnd/>
                      <a:tailEnd/>
                    </a:ln>
                  </p:spPr>
                  <p:txBody>
                    <a:bodyPr/>
                    <a:lstStyle/>
                    <a:p>
                      <a:endParaRPr lang="zh-CN" altLang="en-US"/>
                    </a:p>
                  </p:txBody>
                </p:sp>
                <p:sp>
                  <p:nvSpPr>
                    <p:cNvPr id="51399" name="Freeform 44"/>
                    <p:cNvSpPr>
                      <a:spLocks/>
                    </p:cNvSpPr>
                    <p:nvPr/>
                  </p:nvSpPr>
                  <p:spPr bwMode="auto">
                    <a:xfrm>
                      <a:off x="2522" y="2829"/>
                      <a:ext cx="28" cy="29"/>
                    </a:xfrm>
                    <a:custGeom>
                      <a:avLst/>
                      <a:gdLst>
                        <a:gd name="T0" fmla="*/ 27 w 28"/>
                        <a:gd name="T1" fmla="*/ 21 h 29"/>
                        <a:gd name="T2" fmla="*/ 23 w 28"/>
                        <a:gd name="T3" fmla="*/ 0 h 29"/>
                        <a:gd name="T4" fmla="*/ 0 w 28"/>
                        <a:gd name="T5" fmla="*/ 8 h 29"/>
                        <a:gd name="T6" fmla="*/ 3 w 28"/>
                        <a:gd name="T7" fmla="*/ 28 h 29"/>
                        <a:gd name="T8" fmla="*/ 27 w 28"/>
                        <a:gd name="T9" fmla="*/ 21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27" y="21"/>
                          </a:moveTo>
                          <a:lnTo>
                            <a:pt x="23" y="0"/>
                          </a:lnTo>
                          <a:lnTo>
                            <a:pt x="0" y="8"/>
                          </a:lnTo>
                          <a:lnTo>
                            <a:pt x="3" y="28"/>
                          </a:lnTo>
                          <a:lnTo>
                            <a:pt x="27" y="21"/>
                          </a:lnTo>
                        </a:path>
                      </a:pathLst>
                    </a:custGeom>
                    <a:solidFill>
                      <a:schemeClr val="bg2"/>
                    </a:solidFill>
                    <a:ln w="9525" cap="rnd">
                      <a:noFill/>
                      <a:round/>
                      <a:headEnd/>
                      <a:tailEnd/>
                    </a:ln>
                  </p:spPr>
                  <p:txBody>
                    <a:bodyPr/>
                    <a:lstStyle/>
                    <a:p>
                      <a:endParaRPr lang="zh-CN" altLang="en-US"/>
                    </a:p>
                  </p:txBody>
                </p:sp>
                <p:sp>
                  <p:nvSpPr>
                    <p:cNvPr id="51400" name="Freeform 45"/>
                    <p:cNvSpPr>
                      <a:spLocks/>
                    </p:cNvSpPr>
                    <p:nvPr/>
                  </p:nvSpPr>
                  <p:spPr bwMode="auto">
                    <a:xfrm>
                      <a:off x="2525" y="2835"/>
                      <a:ext cx="29" cy="27"/>
                    </a:xfrm>
                    <a:custGeom>
                      <a:avLst/>
                      <a:gdLst>
                        <a:gd name="T0" fmla="*/ 28 w 29"/>
                        <a:gd name="T1" fmla="*/ 18 h 27"/>
                        <a:gd name="T2" fmla="*/ 23 w 29"/>
                        <a:gd name="T3" fmla="*/ 0 h 27"/>
                        <a:gd name="T4" fmla="*/ 0 w 29"/>
                        <a:gd name="T5" fmla="*/ 6 h 27"/>
                        <a:gd name="T6" fmla="*/ 4 w 29"/>
                        <a:gd name="T7" fmla="*/ 26 h 27"/>
                        <a:gd name="T8" fmla="*/ 28 w 29"/>
                        <a:gd name="T9" fmla="*/ 18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28" y="18"/>
                          </a:moveTo>
                          <a:lnTo>
                            <a:pt x="23" y="0"/>
                          </a:lnTo>
                          <a:lnTo>
                            <a:pt x="0" y="6"/>
                          </a:lnTo>
                          <a:lnTo>
                            <a:pt x="4" y="26"/>
                          </a:lnTo>
                          <a:lnTo>
                            <a:pt x="28" y="18"/>
                          </a:lnTo>
                        </a:path>
                      </a:pathLst>
                    </a:custGeom>
                    <a:solidFill>
                      <a:schemeClr val="bg2"/>
                    </a:solidFill>
                    <a:ln w="9525" cap="rnd">
                      <a:noFill/>
                      <a:round/>
                      <a:headEnd/>
                      <a:tailEnd/>
                    </a:ln>
                  </p:spPr>
                  <p:txBody>
                    <a:bodyPr/>
                    <a:lstStyle/>
                    <a:p>
                      <a:endParaRPr lang="zh-CN" altLang="en-US"/>
                    </a:p>
                  </p:txBody>
                </p:sp>
                <p:sp>
                  <p:nvSpPr>
                    <p:cNvPr id="51401" name="Freeform 46"/>
                    <p:cNvSpPr>
                      <a:spLocks/>
                    </p:cNvSpPr>
                    <p:nvPr/>
                  </p:nvSpPr>
                  <p:spPr bwMode="auto">
                    <a:xfrm>
                      <a:off x="2805" y="2731"/>
                      <a:ext cx="26" cy="28"/>
                    </a:xfrm>
                    <a:custGeom>
                      <a:avLst/>
                      <a:gdLst>
                        <a:gd name="T0" fmla="*/ 25 w 26"/>
                        <a:gd name="T1" fmla="*/ 19 h 28"/>
                        <a:gd name="T2" fmla="*/ 18 w 26"/>
                        <a:gd name="T3" fmla="*/ 0 h 28"/>
                        <a:gd name="T4" fmla="*/ 0 w 26"/>
                        <a:gd name="T5" fmla="*/ 7 h 28"/>
                        <a:gd name="T6" fmla="*/ 5 w 26"/>
                        <a:gd name="T7" fmla="*/ 27 h 28"/>
                        <a:gd name="T8" fmla="*/ 25 w 26"/>
                        <a:gd name="T9" fmla="*/ 19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25" y="19"/>
                          </a:moveTo>
                          <a:lnTo>
                            <a:pt x="18" y="0"/>
                          </a:lnTo>
                          <a:lnTo>
                            <a:pt x="0" y="7"/>
                          </a:lnTo>
                          <a:lnTo>
                            <a:pt x="5" y="27"/>
                          </a:lnTo>
                          <a:lnTo>
                            <a:pt x="25" y="19"/>
                          </a:lnTo>
                        </a:path>
                      </a:pathLst>
                    </a:custGeom>
                    <a:solidFill>
                      <a:srgbClr val="000000"/>
                    </a:solidFill>
                    <a:ln w="9525" cap="rnd">
                      <a:noFill/>
                      <a:round/>
                      <a:headEnd/>
                      <a:tailEnd/>
                    </a:ln>
                  </p:spPr>
                  <p:txBody>
                    <a:bodyPr/>
                    <a:lstStyle/>
                    <a:p>
                      <a:endParaRPr lang="zh-CN" altLang="en-US"/>
                    </a:p>
                  </p:txBody>
                </p:sp>
                <p:sp>
                  <p:nvSpPr>
                    <p:cNvPr id="51402" name="Freeform 47"/>
                    <p:cNvSpPr>
                      <a:spLocks/>
                    </p:cNvSpPr>
                    <p:nvPr/>
                  </p:nvSpPr>
                  <p:spPr bwMode="auto">
                    <a:xfrm>
                      <a:off x="2809" y="2732"/>
                      <a:ext cx="29" cy="28"/>
                    </a:xfrm>
                    <a:custGeom>
                      <a:avLst/>
                      <a:gdLst>
                        <a:gd name="T0" fmla="*/ 28 w 29"/>
                        <a:gd name="T1" fmla="*/ 18 h 28"/>
                        <a:gd name="T2" fmla="*/ 21 w 29"/>
                        <a:gd name="T3" fmla="*/ 0 h 28"/>
                        <a:gd name="T4" fmla="*/ 0 w 29"/>
                        <a:gd name="T5" fmla="*/ 6 h 28"/>
                        <a:gd name="T6" fmla="*/ 4 w 29"/>
                        <a:gd name="T7" fmla="*/ 27 h 28"/>
                        <a:gd name="T8" fmla="*/ 28 w 29"/>
                        <a:gd name="T9" fmla="*/ 18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28" y="18"/>
                          </a:moveTo>
                          <a:lnTo>
                            <a:pt x="21" y="0"/>
                          </a:lnTo>
                          <a:lnTo>
                            <a:pt x="0" y="6"/>
                          </a:lnTo>
                          <a:lnTo>
                            <a:pt x="4" y="27"/>
                          </a:lnTo>
                          <a:lnTo>
                            <a:pt x="28" y="18"/>
                          </a:lnTo>
                        </a:path>
                      </a:pathLst>
                    </a:custGeom>
                    <a:solidFill>
                      <a:schemeClr val="bg2"/>
                    </a:solidFill>
                    <a:ln w="9525" cap="rnd">
                      <a:noFill/>
                      <a:round/>
                      <a:headEnd/>
                      <a:tailEnd/>
                    </a:ln>
                  </p:spPr>
                  <p:txBody>
                    <a:bodyPr/>
                    <a:lstStyle/>
                    <a:p>
                      <a:endParaRPr lang="zh-CN" altLang="en-US"/>
                    </a:p>
                  </p:txBody>
                </p:sp>
                <p:sp>
                  <p:nvSpPr>
                    <p:cNvPr id="51403" name="Freeform 48"/>
                    <p:cNvSpPr>
                      <a:spLocks/>
                    </p:cNvSpPr>
                    <p:nvPr/>
                  </p:nvSpPr>
                  <p:spPr bwMode="auto">
                    <a:xfrm>
                      <a:off x="2653" y="3041"/>
                      <a:ext cx="59" cy="92"/>
                    </a:xfrm>
                    <a:custGeom>
                      <a:avLst/>
                      <a:gdLst>
                        <a:gd name="T0" fmla="*/ 58 w 59"/>
                        <a:gd name="T1" fmla="*/ 78 h 92"/>
                        <a:gd name="T2" fmla="*/ 38 w 59"/>
                        <a:gd name="T3" fmla="*/ 0 h 92"/>
                        <a:gd name="T4" fmla="*/ 0 w 59"/>
                        <a:gd name="T5" fmla="*/ 13 h 92"/>
                        <a:gd name="T6" fmla="*/ 18 w 59"/>
                        <a:gd name="T7" fmla="*/ 91 h 92"/>
                        <a:gd name="T8" fmla="*/ 58 w 59"/>
                        <a:gd name="T9" fmla="*/ 78 h 92"/>
                        <a:gd name="T10" fmla="*/ 0 60000 65536"/>
                        <a:gd name="T11" fmla="*/ 0 60000 65536"/>
                        <a:gd name="T12" fmla="*/ 0 60000 65536"/>
                        <a:gd name="T13" fmla="*/ 0 60000 65536"/>
                        <a:gd name="T14" fmla="*/ 0 60000 65536"/>
                        <a:gd name="T15" fmla="*/ 0 w 59"/>
                        <a:gd name="T16" fmla="*/ 0 h 92"/>
                        <a:gd name="T17" fmla="*/ 59 w 59"/>
                        <a:gd name="T18" fmla="*/ 92 h 92"/>
                      </a:gdLst>
                      <a:ahLst/>
                      <a:cxnLst>
                        <a:cxn ang="T10">
                          <a:pos x="T0" y="T1"/>
                        </a:cxn>
                        <a:cxn ang="T11">
                          <a:pos x="T2" y="T3"/>
                        </a:cxn>
                        <a:cxn ang="T12">
                          <a:pos x="T4" y="T5"/>
                        </a:cxn>
                        <a:cxn ang="T13">
                          <a:pos x="T6" y="T7"/>
                        </a:cxn>
                        <a:cxn ang="T14">
                          <a:pos x="T8" y="T9"/>
                        </a:cxn>
                      </a:cxnLst>
                      <a:rect l="T15" t="T16" r="T17" b="T18"/>
                      <a:pathLst>
                        <a:path w="59" h="92">
                          <a:moveTo>
                            <a:pt x="58" y="78"/>
                          </a:moveTo>
                          <a:lnTo>
                            <a:pt x="38" y="0"/>
                          </a:lnTo>
                          <a:lnTo>
                            <a:pt x="0" y="13"/>
                          </a:lnTo>
                          <a:lnTo>
                            <a:pt x="18" y="91"/>
                          </a:lnTo>
                          <a:lnTo>
                            <a:pt x="58" y="78"/>
                          </a:lnTo>
                        </a:path>
                      </a:pathLst>
                    </a:custGeom>
                    <a:solidFill>
                      <a:srgbClr val="000000"/>
                    </a:solidFill>
                    <a:ln w="9525" cap="rnd">
                      <a:noFill/>
                      <a:round/>
                      <a:headEnd/>
                      <a:tailEnd/>
                    </a:ln>
                  </p:spPr>
                  <p:txBody>
                    <a:bodyPr/>
                    <a:lstStyle/>
                    <a:p>
                      <a:endParaRPr lang="zh-CN" altLang="en-US"/>
                    </a:p>
                  </p:txBody>
                </p:sp>
                <p:sp>
                  <p:nvSpPr>
                    <p:cNvPr id="51404" name="Freeform 49"/>
                    <p:cNvSpPr>
                      <a:spLocks/>
                    </p:cNvSpPr>
                    <p:nvPr/>
                  </p:nvSpPr>
                  <p:spPr bwMode="auto">
                    <a:xfrm>
                      <a:off x="2658" y="3047"/>
                      <a:ext cx="51" cy="86"/>
                    </a:xfrm>
                    <a:custGeom>
                      <a:avLst/>
                      <a:gdLst>
                        <a:gd name="T0" fmla="*/ 50 w 51"/>
                        <a:gd name="T1" fmla="*/ 73 h 86"/>
                        <a:gd name="T2" fmla="*/ 34 w 51"/>
                        <a:gd name="T3" fmla="*/ 0 h 86"/>
                        <a:gd name="T4" fmla="*/ 0 w 51"/>
                        <a:gd name="T5" fmla="*/ 11 h 86"/>
                        <a:gd name="T6" fmla="*/ 15 w 51"/>
                        <a:gd name="T7" fmla="*/ 85 h 86"/>
                        <a:gd name="T8" fmla="*/ 50 w 51"/>
                        <a:gd name="T9" fmla="*/ 73 h 86"/>
                        <a:gd name="T10" fmla="*/ 0 60000 65536"/>
                        <a:gd name="T11" fmla="*/ 0 60000 65536"/>
                        <a:gd name="T12" fmla="*/ 0 60000 65536"/>
                        <a:gd name="T13" fmla="*/ 0 60000 65536"/>
                        <a:gd name="T14" fmla="*/ 0 60000 65536"/>
                        <a:gd name="T15" fmla="*/ 0 w 51"/>
                        <a:gd name="T16" fmla="*/ 0 h 86"/>
                        <a:gd name="T17" fmla="*/ 51 w 51"/>
                        <a:gd name="T18" fmla="*/ 86 h 86"/>
                      </a:gdLst>
                      <a:ahLst/>
                      <a:cxnLst>
                        <a:cxn ang="T10">
                          <a:pos x="T0" y="T1"/>
                        </a:cxn>
                        <a:cxn ang="T11">
                          <a:pos x="T2" y="T3"/>
                        </a:cxn>
                        <a:cxn ang="T12">
                          <a:pos x="T4" y="T5"/>
                        </a:cxn>
                        <a:cxn ang="T13">
                          <a:pos x="T6" y="T7"/>
                        </a:cxn>
                        <a:cxn ang="T14">
                          <a:pos x="T8" y="T9"/>
                        </a:cxn>
                      </a:cxnLst>
                      <a:rect l="T15" t="T16" r="T17" b="T18"/>
                      <a:pathLst>
                        <a:path w="51" h="86">
                          <a:moveTo>
                            <a:pt x="50" y="73"/>
                          </a:moveTo>
                          <a:lnTo>
                            <a:pt x="34" y="0"/>
                          </a:lnTo>
                          <a:lnTo>
                            <a:pt x="0" y="11"/>
                          </a:lnTo>
                          <a:lnTo>
                            <a:pt x="15" y="85"/>
                          </a:lnTo>
                          <a:lnTo>
                            <a:pt x="50" y="73"/>
                          </a:lnTo>
                        </a:path>
                      </a:pathLst>
                    </a:custGeom>
                    <a:solidFill>
                      <a:srgbClr val="4C4C4C"/>
                    </a:solidFill>
                    <a:ln w="9525" cap="rnd">
                      <a:noFill/>
                      <a:round/>
                      <a:headEnd/>
                      <a:tailEnd/>
                    </a:ln>
                  </p:spPr>
                  <p:txBody>
                    <a:bodyPr/>
                    <a:lstStyle/>
                    <a:p>
                      <a:endParaRPr lang="zh-CN" altLang="en-US"/>
                    </a:p>
                  </p:txBody>
                </p:sp>
              </p:grpSp>
              <p:grpSp>
                <p:nvGrpSpPr>
                  <p:cNvPr id="51384" name="Group 50"/>
                  <p:cNvGrpSpPr>
                    <a:grpSpLocks/>
                  </p:cNvGrpSpPr>
                  <p:nvPr/>
                </p:nvGrpSpPr>
                <p:grpSpPr bwMode="auto">
                  <a:xfrm>
                    <a:off x="1964" y="2535"/>
                    <a:ext cx="542" cy="848"/>
                    <a:chOff x="1964" y="2535"/>
                    <a:chExt cx="542" cy="848"/>
                  </a:xfrm>
                </p:grpSpPr>
                <p:sp>
                  <p:nvSpPr>
                    <p:cNvPr id="51385" name="Freeform 51"/>
                    <p:cNvSpPr>
                      <a:spLocks/>
                    </p:cNvSpPr>
                    <p:nvPr/>
                  </p:nvSpPr>
                  <p:spPr bwMode="auto">
                    <a:xfrm>
                      <a:off x="2012" y="2895"/>
                      <a:ext cx="17" cy="17"/>
                    </a:xfrm>
                    <a:custGeom>
                      <a:avLst/>
                      <a:gdLst>
                        <a:gd name="T0" fmla="*/ 0 w 17"/>
                        <a:gd name="T1" fmla="*/ 16 h 17"/>
                        <a:gd name="T2" fmla="*/ 5 w 17"/>
                        <a:gd name="T3" fmla="*/ 8 h 17"/>
                        <a:gd name="T4" fmla="*/ 5 w 17"/>
                        <a:gd name="T5" fmla="*/ 8 h 17"/>
                        <a:gd name="T6" fmla="*/ 5 w 17"/>
                        <a:gd name="T7" fmla="*/ 8 h 17"/>
                        <a:gd name="T8" fmla="*/ 0 w 17"/>
                        <a:gd name="T9" fmla="*/ 8 h 17"/>
                        <a:gd name="T10" fmla="*/ 0 w 17"/>
                        <a:gd name="T11" fmla="*/ 16 h 17"/>
                        <a:gd name="T12" fmla="*/ 0 w 17"/>
                        <a:gd name="T13" fmla="*/ 16 h 17"/>
                        <a:gd name="T14" fmla="*/ 10 w 17"/>
                        <a:gd name="T15" fmla="*/ 0 h 17"/>
                        <a:gd name="T16" fmla="*/ 16 w 17"/>
                        <a:gd name="T17" fmla="*/ 0 h 17"/>
                        <a:gd name="T18" fmla="*/ 16 w 17"/>
                        <a:gd name="T19" fmla="*/ 0 h 17"/>
                        <a:gd name="T20" fmla="*/ 16 w 17"/>
                        <a:gd name="T21" fmla="*/ 0 h 17"/>
                        <a:gd name="T22" fmla="*/ 16 w 17"/>
                        <a:gd name="T23" fmla="*/ 0 h 17"/>
                        <a:gd name="T24" fmla="*/ 10 w 17"/>
                        <a:gd name="T25" fmla="*/ 0 h 17"/>
                        <a:gd name="T26" fmla="*/ 10 w 17"/>
                        <a:gd name="T27" fmla="*/ 0 h 17"/>
                        <a:gd name="T28" fmla="*/ 0 w 17"/>
                        <a:gd name="T29" fmla="*/ 16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0" y="16"/>
                          </a:moveTo>
                          <a:lnTo>
                            <a:pt x="5" y="8"/>
                          </a:lnTo>
                          <a:lnTo>
                            <a:pt x="0" y="8"/>
                          </a:lnTo>
                          <a:lnTo>
                            <a:pt x="0" y="16"/>
                          </a:lnTo>
                          <a:lnTo>
                            <a:pt x="10" y="0"/>
                          </a:lnTo>
                          <a:lnTo>
                            <a:pt x="16" y="0"/>
                          </a:lnTo>
                          <a:lnTo>
                            <a:pt x="10" y="0"/>
                          </a:lnTo>
                          <a:lnTo>
                            <a:pt x="0" y="16"/>
                          </a:lnTo>
                        </a:path>
                      </a:pathLst>
                    </a:custGeom>
                    <a:solidFill>
                      <a:srgbClr val="E5E5E5"/>
                    </a:solidFill>
                    <a:ln w="9525" cap="rnd">
                      <a:noFill/>
                      <a:round/>
                      <a:headEnd/>
                      <a:tailEnd/>
                    </a:ln>
                  </p:spPr>
                  <p:txBody>
                    <a:bodyPr/>
                    <a:lstStyle/>
                    <a:p>
                      <a:endParaRPr lang="zh-CN" altLang="en-US"/>
                    </a:p>
                  </p:txBody>
                </p:sp>
                <p:sp>
                  <p:nvSpPr>
                    <p:cNvPr id="51386" name="Freeform 52"/>
                    <p:cNvSpPr>
                      <a:spLocks/>
                    </p:cNvSpPr>
                    <p:nvPr/>
                  </p:nvSpPr>
                  <p:spPr bwMode="auto">
                    <a:xfrm>
                      <a:off x="2098" y="2977"/>
                      <a:ext cx="19" cy="22"/>
                    </a:xfrm>
                    <a:custGeom>
                      <a:avLst/>
                      <a:gdLst>
                        <a:gd name="T0" fmla="*/ 3 w 19"/>
                        <a:gd name="T1" fmla="*/ 0 h 22"/>
                        <a:gd name="T2" fmla="*/ 0 w 19"/>
                        <a:gd name="T3" fmla="*/ 20 h 22"/>
                        <a:gd name="T4" fmla="*/ 17 w 19"/>
                        <a:gd name="T5" fmla="*/ 21 h 22"/>
                        <a:gd name="T6" fmla="*/ 18 w 19"/>
                        <a:gd name="T7" fmla="*/ 11 h 22"/>
                        <a:gd name="T8" fmla="*/ 9 w 19"/>
                        <a:gd name="T9" fmla="*/ 5 h 22"/>
                        <a:gd name="T10" fmla="*/ 3 w 19"/>
                        <a:gd name="T11" fmla="*/ 0 h 22"/>
                        <a:gd name="T12" fmla="*/ 0 60000 65536"/>
                        <a:gd name="T13" fmla="*/ 0 60000 65536"/>
                        <a:gd name="T14" fmla="*/ 0 60000 65536"/>
                        <a:gd name="T15" fmla="*/ 0 60000 65536"/>
                        <a:gd name="T16" fmla="*/ 0 60000 65536"/>
                        <a:gd name="T17" fmla="*/ 0 60000 65536"/>
                        <a:gd name="T18" fmla="*/ 0 w 19"/>
                        <a:gd name="T19" fmla="*/ 0 h 22"/>
                        <a:gd name="T20" fmla="*/ 19 w 19"/>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9" h="22">
                          <a:moveTo>
                            <a:pt x="3" y="0"/>
                          </a:moveTo>
                          <a:lnTo>
                            <a:pt x="0" y="20"/>
                          </a:lnTo>
                          <a:lnTo>
                            <a:pt x="17" y="21"/>
                          </a:lnTo>
                          <a:lnTo>
                            <a:pt x="18" y="11"/>
                          </a:lnTo>
                          <a:lnTo>
                            <a:pt x="9" y="5"/>
                          </a:lnTo>
                          <a:lnTo>
                            <a:pt x="3" y="0"/>
                          </a:lnTo>
                        </a:path>
                      </a:pathLst>
                    </a:custGeom>
                    <a:solidFill>
                      <a:srgbClr val="4C4C4C"/>
                    </a:solidFill>
                    <a:ln w="9525" cap="rnd">
                      <a:noFill/>
                      <a:round/>
                      <a:headEnd/>
                      <a:tailEnd/>
                    </a:ln>
                  </p:spPr>
                  <p:txBody>
                    <a:bodyPr/>
                    <a:lstStyle/>
                    <a:p>
                      <a:endParaRPr lang="zh-CN" altLang="en-US"/>
                    </a:p>
                  </p:txBody>
                </p:sp>
                <p:sp>
                  <p:nvSpPr>
                    <p:cNvPr id="51387" name="Freeform 53"/>
                    <p:cNvSpPr>
                      <a:spLocks/>
                    </p:cNvSpPr>
                    <p:nvPr/>
                  </p:nvSpPr>
                  <p:spPr bwMode="auto">
                    <a:xfrm>
                      <a:off x="2123" y="2535"/>
                      <a:ext cx="218" cy="712"/>
                    </a:xfrm>
                    <a:custGeom>
                      <a:avLst/>
                      <a:gdLst>
                        <a:gd name="T0" fmla="*/ 217 w 218"/>
                        <a:gd name="T1" fmla="*/ 596 h 712"/>
                        <a:gd name="T2" fmla="*/ 200 w 218"/>
                        <a:gd name="T3" fmla="*/ 413 h 712"/>
                        <a:gd name="T4" fmla="*/ 206 w 218"/>
                        <a:gd name="T5" fmla="*/ 405 h 712"/>
                        <a:gd name="T6" fmla="*/ 210 w 218"/>
                        <a:gd name="T7" fmla="*/ 399 h 712"/>
                        <a:gd name="T8" fmla="*/ 207 w 218"/>
                        <a:gd name="T9" fmla="*/ 377 h 712"/>
                        <a:gd name="T10" fmla="*/ 208 w 218"/>
                        <a:gd name="T11" fmla="*/ 294 h 712"/>
                        <a:gd name="T12" fmla="*/ 205 w 218"/>
                        <a:gd name="T13" fmla="*/ 234 h 712"/>
                        <a:gd name="T14" fmla="*/ 195 w 218"/>
                        <a:gd name="T15" fmla="*/ 165 h 712"/>
                        <a:gd name="T16" fmla="*/ 172 w 218"/>
                        <a:gd name="T17" fmla="*/ 136 h 712"/>
                        <a:gd name="T18" fmla="*/ 141 w 218"/>
                        <a:gd name="T19" fmla="*/ 114 h 712"/>
                        <a:gd name="T20" fmla="*/ 125 w 218"/>
                        <a:gd name="T21" fmla="*/ 104 h 712"/>
                        <a:gd name="T22" fmla="*/ 137 w 218"/>
                        <a:gd name="T23" fmla="*/ 63 h 712"/>
                        <a:gd name="T24" fmla="*/ 140 w 218"/>
                        <a:gd name="T25" fmla="*/ 49 h 712"/>
                        <a:gd name="T26" fmla="*/ 137 w 218"/>
                        <a:gd name="T27" fmla="*/ 28 h 712"/>
                        <a:gd name="T28" fmla="*/ 126 w 218"/>
                        <a:gd name="T29" fmla="*/ 12 h 712"/>
                        <a:gd name="T30" fmla="*/ 120 w 218"/>
                        <a:gd name="T31" fmla="*/ 2 h 712"/>
                        <a:gd name="T32" fmla="*/ 99 w 218"/>
                        <a:gd name="T33" fmla="*/ 0 h 712"/>
                        <a:gd name="T34" fmla="*/ 76 w 218"/>
                        <a:gd name="T35" fmla="*/ 1 h 712"/>
                        <a:gd name="T36" fmla="*/ 71 w 218"/>
                        <a:gd name="T37" fmla="*/ 8 h 712"/>
                        <a:gd name="T38" fmla="*/ 59 w 218"/>
                        <a:gd name="T39" fmla="*/ 20 h 712"/>
                        <a:gd name="T40" fmla="*/ 56 w 218"/>
                        <a:gd name="T41" fmla="*/ 41 h 712"/>
                        <a:gd name="T42" fmla="*/ 60 w 218"/>
                        <a:gd name="T43" fmla="*/ 58 h 712"/>
                        <a:gd name="T44" fmla="*/ 77 w 218"/>
                        <a:gd name="T45" fmla="*/ 104 h 712"/>
                        <a:gd name="T46" fmla="*/ 58 w 218"/>
                        <a:gd name="T47" fmla="*/ 115 h 712"/>
                        <a:gd name="T48" fmla="*/ 26 w 218"/>
                        <a:gd name="T49" fmla="*/ 138 h 712"/>
                        <a:gd name="T50" fmla="*/ 17 w 218"/>
                        <a:gd name="T51" fmla="*/ 155 h 712"/>
                        <a:gd name="T52" fmla="*/ 10 w 218"/>
                        <a:gd name="T53" fmla="*/ 210 h 712"/>
                        <a:gd name="T54" fmla="*/ 3 w 218"/>
                        <a:gd name="T55" fmla="*/ 267 h 712"/>
                        <a:gd name="T56" fmla="*/ 1 w 218"/>
                        <a:gd name="T57" fmla="*/ 296 h 712"/>
                        <a:gd name="T58" fmla="*/ 0 w 218"/>
                        <a:gd name="T59" fmla="*/ 351 h 712"/>
                        <a:gd name="T60" fmla="*/ 3 w 218"/>
                        <a:gd name="T61" fmla="*/ 399 h 712"/>
                        <a:gd name="T62" fmla="*/ 13 w 218"/>
                        <a:gd name="T63" fmla="*/ 408 h 712"/>
                        <a:gd name="T64" fmla="*/ 24 w 218"/>
                        <a:gd name="T65" fmla="*/ 409 h 712"/>
                        <a:gd name="T66" fmla="*/ 15 w 218"/>
                        <a:gd name="T67" fmla="*/ 391 h 712"/>
                        <a:gd name="T68" fmla="*/ 63 w 218"/>
                        <a:gd name="T69" fmla="*/ 661 h 712"/>
                        <a:gd name="T70" fmla="*/ 71 w 218"/>
                        <a:gd name="T71" fmla="*/ 708 h 712"/>
                        <a:gd name="T72" fmla="*/ 107 w 218"/>
                        <a:gd name="T73" fmla="*/ 689 h 712"/>
                        <a:gd name="T74" fmla="*/ 127 w 218"/>
                        <a:gd name="T75" fmla="*/ 701 h 712"/>
                        <a:gd name="T76" fmla="*/ 146 w 218"/>
                        <a:gd name="T77" fmla="*/ 710 h 712"/>
                        <a:gd name="T78" fmla="*/ 160 w 218"/>
                        <a:gd name="T79" fmla="*/ 710 h 712"/>
                        <a:gd name="T80" fmla="*/ 172 w 218"/>
                        <a:gd name="T81" fmla="*/ 707 h 712"/>
                        <a:gd name="T82" fmla="*/ 167 w 218"/>
                        <a:gd name="T83" fmla="*/ 679 h 712"/>
                        <a:gd name="T84" fmla="*/ 176 w 218"/>
                        <a:gd name="T85" fmla="*/ 389 h 712"/>
                        <a:gd name="T86" fmla="*/ 182 w 218"/>
                        <a:gd name="T87" fmla="*/ 404 h 712"/>
                        <a:gd name="T88" fmla="*/ 184 w 218"/>
                        <a:gd name="T89" fmla="*/ 406 h 712"/>
                        <a:gd name="T90" fmla="*/ 187 w 218"/>
                        <a:gd name="T91" fmla="*/ 410 h 712"/>
                        <a:gd name="T92" fmla="*/ 174 w 218"/>
                        <a:gd name="T93" fmla="*/ 426 h 7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8"/>
                        <a:gd name="T142" fmla="*/ 0 h 712"/>
                        <a:gd name="T143" fmla="*/ 218 w 218"/>
                        <a:gd name="T144" fmla="*/ 712 h 7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8" h="712">
                          <a:moveTo>
                            <a:pt x="174" y="426"/>
                          </a:moveTo>
                          <a:lnTo>
                            <a:pt x="174" y="596"/>
                          </a:lnTo>
                          <a:lnTo>
                            <a:pt x="217" y="596"/>
                          </a:lnTo>
                          <a:lnTo>
                            <a:pt x="217" y="426"/>
                          </a:lnTo>
                          <a:lnTo>
                            <a:pt x="200" y="426"/>
                          </a:lnTo>
                          <a:lnTo>
                            <a:pt x="200" y="413"/>
                          </a:lnTo>
                          <a:lnTo>
                            <a:pt x="202" y="410"/>
                          </a:lnTo>
                          <a:lnTo>
                            <a:pt x="204" y="408"/>
                          </a:lnTo>
                          <a:lnTo>
                            <a:pt x="206" y="405"/>
                          </a:lnTo>
                          <a:lnTo>
                            <a:pt x="208" y="403"/>
                          </a:lnTo>
                          <a:lnTo>
                            <a:pt x="209" y="401"/>
                          </a:lnTo>
                          <a:lnTo>
                            <a:pt x="210" y="399"/>
                          </a:lnTo>
                          <a:lnTo>
                            <a:pt x="211" y="397"/>
                          </a:lnTo>
                          <a:lnTo>
                            <a:pt x="207" y="377"/>
                          </a:lnTo>
                          <a:lnTo>
                            <a:pt x="208" y="300"/>
                          </a:lnTo>
                          <a:lnTo>
                            <a:pt x="208" y="294"/>
                          </a:lnTo>
                          <a:lnTo>
                            <a:pt x="208" y="280"/>
                          </a:lnTo>
                          <a:lnTo>
                            <a:pt x="206" y="259"/>
                          </a:lnTo>
                          <a:lnTo>
                            <a:pt x="205" y="234"/>
                          </a:lnTo>
                          <a:lnTo>
                            <a:pt x="202" y="209"/>
                          </a:lnTo>
                          <a:lnTo>
                            <a:pt x="199" y="185"/>
                          </a:lnTo>
                          <a:lnTo>
                            <a:pt x="195" y="165"/>
                          </a:lnTo>
                          <a:lnTo>
                            <a:pt x="189" y="153"/>
                          </a:lnTo>
                          <a:lnTo>
                            <a:pt x="182" y="145"/>
                          </a:lnTo>
                          <a:lnTo>
                            <a:pt x="172" y="136"/>
                          </a:lnTo>
                          <a:lnTo>
                            <a:pt x="162" y="128"/>
                          </a:lnTo>
                          <a:lnTo>
                            <a:pt x="151" y="120"/>
                          </a:lnTo>
                          <a:lnTo>
                            <a:pt x="141" y="114"/>
                          </a:lnTo>
                          <a:lnTo>
                            <a:pt x="132" y="109"/>
                          </a:lnTo>
                          <a:lnTo>
                            <a:pt x="126" y="105"/>
                          </a:lnTo>
                          <a:lnTo>
                            <a:pt x="125" y="104"/>
                          </a:lnTo>
                          <a:lnTo>
                            <a:pt x="126" y="86"/>
                          </a:lnTo>
                          <a:lnTo>
                            <a:pt x="137" y="64"/>
                          </a:lnTo>
                          <a:lnTo>
                            <a:pt x="137" y="63"/>
                          </a:lnTo>
                          <a:lnTo>
                            <a:pt x="138" y="60"/>
                          </a:lnTo>
                          <a:lnTo>
                            <a:pt x="139" y="55"/>
                          </a:lnTo>
                          <a:lnTo>
                            <a:pt x="140" y="49"/>
                          </a:lnTo>
                          <a:lnTo>
                            <a:pt x="140" y="42"/>
                          </a:lnTo>
                          <a:lnTo>
                            <a:pt x="139" y="35"/>
                          </a:lnTo>
                          <a:lnTo>
                            <a:pt x="137" y="28"/>
                          </a:lnTo>
                          <a:lnTo>
                            <a:pt x="133" y="21"/>
                          </a:lnTo>
                          <a:lnTo>
                            <a:pt x="129" y="17"/>
                          </a:lnTo>
                          <a:lnTo>
                            <a:pt x="126" y="12"/>
                          </a:lnTo>
                          <a:lnTo>
                            <a:pt x="125" y="8"/>
                          </a:lnTo>
                          <a:lnTo>
                            <a:pt x="123" y="5"/>
                          </a:lnTo>
                          <a:lnTo>
                            <a:pt x="120" y="2"/>
                          </a:lnTo>
                          <a:lnTo>
                            <a:pt x="116" y="0"/>
                          </a:lnTo>
                          <a:lnTo>
                            <a:pt x="109" y="0"/>
                          </a:lnTo>
                          <a:lnTo>
                            <a:pt x="99" y="0"/>
                          </a:lnTo>
                          <a:lnTo>
                            <a:pt x="88" y="0"/>
                          </a:lnTo>
                          <a:lnTo>
                            <a:pt x="80" y="0"/>
                          </a:lnTo>
                          <a:lnTo>
                            <a:pt x="76" y="1"/>
                          </a:lnTo>
                          <a:lnTo>
                            <a:pt x="74" y="3"/>
                          </a:lnTo>
                          <a:lnTo>
                            <a:pt x="72" y="5"/>
                          </a:lnTo>
                          <a:lnTo>
                            <a:pt x="71" y="8"/>
                          </a:lnTo>
                          <a:lnTo>
                            <a:pt x="68" y="11"/>
                          </a:lnTo>
                          <a:lnTo>
                            <a:pt x="63" y="16"/>
                          </a:lnTo>
                          <a:lnTo>
                            <a:pt x="59" y="20"/>
                          </a:lnTo>
                          <a:lnTo>
                            <a:pt x="56" y="26"/>
                          </a:lnTo>
                          <a:lnTo>
                            <a:pt x="56" y="34"/>
                          </a:lnTo>
                          <a:lnTo>
                            <a:pt x="56" y="41"/>
                          </a:lnTo>
                          <a:lnTo>
                            <a:pt x="58" y="49"/>
                          </a:lnTo>
                          <a:lnTo>
                            <a:pt x="59" y="55"/>
                          </a:lnTo>
                          <a:lnTo>
                            <a:pt x="60" y="58"/>
                          </a:lnTo>
                          <a:lnTo>
                            <a:pt x="61" y="59"/>
                          </a:lnTo>
                          <a:lnTo>
                            <a:pt x="62" y="90"/>
                          </a:lnTo>
                          <a:lnTo>
                            <a:pt x="77" y="104"/>
                          </a:lnTo>
                          <a:lnTo>
                            <a:pt x="74" y="105"/>
                          </a:lnTo>
                          <a:lnTo>
                            <a:pt x="68" y="110"/>
                          </a:lnTo>
                          <a:lnTo>
                            <a:pt x="58" y="115"/>
                          </a:lnTo>
                          <a:lnTo>
                            <a:pt x="47" y="123"/>
                          </a:lnTo>
                          <a:lnTo>
                            <a:pt x="36" y="131"/>
                          </a:lnTo>
                          <a:lnTo>
                            <a:pt x="26" y="138"/>
                          </a:lnTo>
                          <a:lnTo>
                            <a:pt x="19" y="144"/>
                          </a:lnTo>
                          <a:lnTo>
                            <a:pt x="17" y="148"/>
                          </a:lnTo>
                          <a:lnTo>
                            <a:pt x="17" y="155"/>
                          </a:lnTo>
                          <a:lnTo>
                            <a:pt x="15" y="170"/>
                          </a:lnTo>
                          <a:lnTo>
                            <a:pt x="12" y="188"/>
                          </a:lnTo>
                          <a:lnTo>
                            <a:pt x="10" y="210"/>
                          </a:lnTo>
                          <a:lnTo>
                            <a:pt x="7" y="230"/>
                          </a:lnTo>
                          <a:lnTo>
                            <a:pt x="5" y="250"/>
                          </a:lnTo>
                          <a:lnTo>
                            <a:pt x="3" y="267"/>
                          </a:lnTo>
                          <a:lnTo>
                            <a:pt x="3" y="276"/>
                          </a:lnTo>
                          <a:lnTo>
                            <a:pt x="2" y="284"/>
                          </a:lnTo>
                          <a:lnTo>
                            <a:pt x="1" y="296"/>
                          </a:lnTo>
                          <a:lnTo>
                            <a:pt x="1" y="313"/>
                          </a:lnTo>
                          <a:lnTo>
                            <a:pt x="0" y="332"/>
                          </a:lnTo>
                          <a:lnTo>
                            <a:pt x="0" y="351"/>
                          </a:lnTo>
                          <a:lnTo>
                            <a:pt x="0" y="370"/>
                          </a:lnTo>
                          <a:lnTo>
                            <a:pt x="1" y="386"/>
                          </a:lnTo>
                          <a:lnTo>
                            <a:pt x="3" y="399"/>
                          </a:lnTo>
                          <a:lnTo>
                            <a:pt x="6" y="403"/>
                          </a:lnTo>
                          <a:lnTo>
                            <a:pt x="9" y="406"/>
                          </a:lnTo>
                          <a:lnTo>
                            <a:pt x="13" y="408"/>
                          </a:lnTo>
                          <a:lnTo>
                            <a:pt x="17" y="409"/>
                          </a:lnTo>
                          <a:lnTo>
                            <a:pt x="20" y="409"/>
                          </a:lnTo>
                          <a:lnTo>
                            <a:pt x="24" y="409"/>
                          </a:lnTo>
                          <a:lnTo>
                            <a:pt x="26" y="409"/>
                          </a:lnTo>
                          <a:lnTo>
                            <a:pt x="27" y="409"/>
                          </a:lnTo>
                          <a:lnTo>
                            <a:pt x="15" y="391"/>
                          </a:lnTo>
                          <a:lnTo>
                            <a:pt x="35" y="261"/>
                          </a:lnTo>
                          <a:lnTo>
                            <a:pt x="34" y="401"/>
                          </a:lnTo>
                          <a:lnTo>
                            <a:pt x="63" y="661"/>
                          </a:lnTo>
                          <a:lnTo>
                            <a:pt x="39" y="691"/>
                          </a:lnTo>
                          <a:lnTo>
                            <a:pt x="35" y="710"/>
                          </a:lnTo>
                          <a:lnTo>
                            <a:pt x="71" y="708"/>
                          </a:lnTo>
                          <a:lnTo>
                            <a:pt x="101" y="686"/>
                          </a:lnTo>
                          <a:lnTo>
                            <a:pt x="102" y="687"/>
                          </a:lnTo>
                          <a:lnTo>
                            <a:pt x="107" y="689"/>
                          </a:lnTo>
                          <a:lnTo>
                            <a:pt x="112" y="692"/>
                          </a:lnTo>
                          <a:lnTo>
                            <a:pt x="120" y="696"/>
                          </a:lnTo>
                          <a:lnTo>
                            <a:pt x="127" y="701"/>
                          </a:lnTo>
                          <a:lnTo>
                            <a:pt x="135" y="705"/>
                          </a:lnTo>
                          <a:lnTo>
                            <a:pt x="142" y="708"/>
                          </a:lnTo>
                          <a:lnTo>
                            <a:pt x="146" y="710"/>
                          </a:lnTo>
                          <a:lnTo>
                            <a:pt x="151" y="711"/>
                          </a:lnTo>
                          <a:lnTo>
                            <a:pt x="156" y="711"/>
                          </a:lnTo>
                          <a:lnTo>
                            <a:pt x="160" y="710"/>
                          </a:lnTo>
                          <a:lnTo>
                            <a:pt x="164" y="709"/>
                          </a:lnTo>
                          <a:lnTo>
                            <a:pt x="169" y="708"/>
                          </a:lnTo>
                          <a:lnTo>
                            <a:pt x="172" y="707"/>
                          </a:lnTo>
                          <a:lnTo>
                            <a:pt x="174" y="706"/>
                          </a:lnTo>
                          <a:lnTo>
                            <a:pt x="175" y="706"/>
                          </a:lnTo>
                          <a:lnTo>
                            <a:pt x="167" y="679"/>
                          </a:lnTo>
                          <a:lnTo>
                            <a:pt x="141" y="664"/>
                          </a:lnTo>
                          <a:lnTo>
                            <a:pt x="165" y="417"/>
                          </a:lnTo>
                          <a:lnTo>
                            <a:pt x="176" y="389"/>
                          </a:lnTo>
                          <a:lnTo>
                            <a:pt x="162" y="249"/>
                          </a:lnTo>
                          <a:lnTo>
                            <a:pt x="191" y="393"/>
                          </a:lnTo>
                          <a:lnTo>
                            <a:pt x="182" y="404"/>
                          </a:lnTo>
                          <a:lnTo>
                            <a:pt x="183" y="405"/>
                          </a:lnTo>
                          <a:lnTo>
                            <a:pt x="183" y="406"/>
                          </a:lnTo>
                          <a:lnTo>
                            <a:pt x="184" y="406"/>
                          </a:lnTo>
                          <a:lnTo>
                            <a:pt x="185" y="408"/>
                          </a:lnTo>
                          <a:lnTo>
                            <a:pt x="186" y="409"/>
                          </a:lnTo>
                          <a:lnTo>
                            <a:pt x="187" y="410"/>
                          </a:lnTo>
                          <a:lnTo>
                            <a:pt x="189" y="411"/>
                          </a:lnTo>
                          <a:lnTo>
                            <a:pt x="189" y="426"/>
                          </a:lnTo>
                          <a:lnTo>
                            <a:pt x="174" y="426"/>
                          </a:lnTo>
                        </a:path>
                      </a:pathLst>
                    </a:custGeom>
                    <a:solidFill>
                      <a:srgbClr val="000000"/>
                    </a:solidFill>
                    <a:ln w="9525" cap="rnd">
                      <a:noFill/>
                      <a:round/>
                      <a:headEnd/>
                      <a:tailEnd/>
                    </a:ln>
                  </p:spPr>
                  <p:txBody>
                    <a:bodyPr/>
                    <a:lstStyle/>
                    <a:p>
                      <a:endParaRPr lang="zh-CN" altLang="en-US"/>
                    </a:p>
                  </p:txBody>
                </p:sp>
                <p:sp>
                  <p:nvSpPr>
                    <p:cNvPr id="51388" name="Freeform 54"/>
                    <p:cNvSpPr>
                      <a:spLocks/>
                    </p:cNvSpPr>
                    <p:nvPr/>
                  </p:nvSpPr>
                  <p:spPr bwMode="auto">
                    <a:xfrm>
                      <a:off x="2134" y="2543"/>
                      <a:ext cx="219" cy="711"/>
                    </a:xfrm>
                    <a:custGeom>
                      <a:avLst/>
                      <a:gdLst>
                        <a:gd name="T0" fmla="*/ 218 w 219"/>
                        <a:gd name="T1" fmla="*/ 596 h 711"/>
                        <a:gd name="T2" fmla="*/ 201 w 219"/>
                        <a:gd name="T3" fmla="*/ 412 h 711"/>
                        <a:gd name="T4" fmla="*/ 206 w 219"/>
                        <a:gd name="T5" fmla="*/ 406 h 711"/>
                        <a:gd name="T6" fmla="*/ 210 w 219"/>
                        <a:gd name="T7" fmla="*/ 398 h 711"/>
                        <a:gd name="T8" fmla="*/ 207 w 219"/>
                        <a:gd name="T9" fmla="*/ 376 h 711"/>
                        <a:gd name="T10" fmla="*/ 208 w 219"/>
                        <a:gd name="T11" fmla="*/ 295 h 711"/>
                        <a:gd name="T12" fmla="*/ 205 w 219"/>
                        <a:gd name="T13" fmla="*/ 235 h 711"/>
                        <a:gd name="T14" fmla="*/ 195 w 219"/>
                        <a:gd name="T15" fmla="*/ 166 h 711"/>
                        <a:gd name="T16" fmla="*/ 173 w 219"/>
                        <a:gd name="T17" fmla="*/ 136 h 711"/>
                        <a:gd name="T18" fmla="*/ 141 w 219"/>
                        <a:gd name="T19" fmla="*/ 114 h 711"/>
                        <a:gd name="T20" fmla="*/ 124 w 219"/>
                        <a:gd name="T21" fmla="*/ 104 h 711"/>
                        <a:gd name="T22" fmla="*/ 138 w 219"/>
                        <a:gd name="T23" fmla="*/ 64 h 711"/>
                        <a:gd name="T24" fmla="*/ 139 w 219"/>
                        <a:gd name="T25" fmla="*/ 49 h 711"/>
                        <a:gd name="T26" fmla="*/ 137 w 219"/>
                        <a:gd name="T27" fmla="*/ 28 h 711"/>
                        <a:gd name="T28" fmla="*/ 126 w 219"/>
                        <a:gd name="T29" fmla="*/ 12 h 711"/>
                        <a:gd name="T30" fmla="*/ 120 w 219"/>
                        <a:gd name="T31" fmla="*/ 3 h 711"/>
                        <a:gd name="T32" fmla="*/ 99 w 219"/>
                        <a:gd name="T33" fmla="*/ 0 h 711"/>
                        <a:gd name="T34" fmla="*/ 76 w 219"/>
                        <a:gd name="T35" fmla="*/ 2 h 711"/>
                        <a:gd name="T36" fmla="*/ 71 w 219"/>
                        <a:gd name="T37" fmla="*/ 8 h 711"/>
                        <a:gd name="T38" fmla="*/ 59 w 219"/>
                        <a:gd name="T39" fmla="*/ 21 h 711"/>
                        <a:gd name="T40" fmla="*/ 57 w 219"/>
                        <a:gd name="T41" fmla="*/ 41 h 711"/>
                        <a:gd name="T42" fmla="*/ 59 w 219"/>
                        <a:gd name="T43" fmla="*/ 58 h 711"/>
                        <a:gd name="T44" fmla="*/ 77 w 219"/>
                        <a:gd name="T45" fmla="*/ 104 h 711"/>
                        <a:gd name="T46" fmla="*/ 58 w 219"/>
                        <a:gd name="T47" fmla="*/ 116 h 711"/>
                        <a:gd name="T48" fmla="*/ 25 w 219"/>
                        <a:gd name="T49" fmla="*/ 138 h 711"/>
                        <a:gd name="T50" fmla="*/ 16 w 219"/>
                        <a:gd name="T51" fmla="*/ 155 h 711"/>
                        <a:gd name="T52" fmla="*/ 9 w 219"/>
                        <a:gd name="T53" fmla="*/ 209 h 711"/>
                        <a:gd name="T54" fmla="*/ 2 w 219"/>
                        <a:gd name="T55" fmla="*/ 266 h 711"/>
                        <a:gd name="T56" fmla="*/ 0 w 219"/>
                        <a:gd name="T57" fmla="*/ 297 h 711"/>
                        <a:gd name="T58" fmla="*/ 0 w 219"/>
                        <a:gd name="T59" fmla="*/ 352 h 711"/>
                        <a:gd name="T60" fmla="*/ 2 w 219"/>
                        <a:gd name="T61" fmla="*/ 399 h 711"/>
                        <a:gd name="T62" fmla="*/ 12 w 219"/>
                        <a:gd name="T63" fmla="*/ 408 h 711"/>
                        <a:gd name="T64" fmla="*/ 23 w 219"/>
                        <a:gd name="T65" fmla="*/ 409 h 711"/>
                        <a:gd name="T66" fmla="*/ 14 w 219"/>
                        <a:gd name="T67" fmla="*/ 391 h 711"/>
                        <a:gd name="T68" fmla="*/ 62 w 219"/>
                        <a:gd name="T69" fmla="*/ 661 h 711"/>
                        <a:gd name="T70" fmla="*/ 71 w 219"/>
                        <a:gd name="T71" fmla="*/ 707 h 711"/>
                        <a:gd name="T72" fmla="*/ 106 w 219"/>
                        <a:gd name="T73" fmla="*/ 689 h 711"/>
                        <a:gd name="T74" fmla="*/ 127 w 219"/>
                        <a:gd name="T75" fmla="*/ 700 h 711"/>
                        <a:gd name="T76" fmla="*/ 147 w 219"/>
                        <a:gd name="T77" fmla="*/ 710 h 711"/>
                        <a:gd name="T78" fmla="*/ 160 w 219"/>
                        <a:gd name="T79" fmla="*/ 710 h 711"/>
                        <a:gd name="T80" fmla="*/ 172 w 219"/>
                        <a:gd name="T81" fmla="*/ 706 h 711"/>
                        <a:gd name="T82" fmla="*/ 167 w 219"/>
                        <a:gd name="T83" fmla="*/ 679 h 711"/>
                        <a:gd name="T84" fmla="*/ 176 w 219"/>
                        <a:gd name="T85" fmla="*/ 389 h 711"/>
                        <a:gd name="T86" fmla="*/ 183 w 219"/>
                        <a:gd name="T87" fmla="*/ 405 h 711"/>
                        <a:gd name="T88" fmla="*/ 184 w 219"/>
                        <a:gd name="T89" fmla="*/ 406 h 711"/>
                        <a:gd name="T90" fmla="*/ 187 w 219"/>
                        <a:gd name="T91" fmla="*/ 409 h 711"/>
                        <a:gd name="T92" fmla="*/ 189 w 219"/>
                        <a:gd name="T93" fmla="*/ 426 h 7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9"/>
                        <a:gd name="T142" fmla="*/ 0 h 711"/>
                        <a:gd name="T143" fmla="*/ 219 w 219"/>
                        <a:gd name="T144" fmla="*/ 711 h 71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9" h="711">
                          <a:moveTo>
                            <a:pt x="174" y="426"/>
                          </a:moveTo>
                          <a:lnTo>
                            <a:pt x="174" y="596"/>
                          </a:lnTo>
                          <a:lnTo>
                            <a:pt x="218" y="596"/>
                          </a:lnTo>
                          <a:lnTo>
                            <a:pt x="218" y="426"/>
                          </a:lnTo>
                          <a:lnTo>
                            <a:pt x="201" y="426"/>
                          </a:lnTo>
                          <a:lnTo>
                            <a:pt x="201" y="412"/>
                          </a:lnTo>
                          <a:lnTo>
                            <a:pt x="202" y="411"/>
                          </a:lnTo>
                          <a:lnTo>
                            <a:pt x="205" y="408"/>
                          </a:lnTo>
                          <a:lnTo>
                            <a:pt x="206" y="406"/>
                          </a:lnTo>
                          <a:lnTo>
                            <a:pt x="208" y="403"/>
                          </a:lnTo>
                          <a:lnTo>
                            <a:pt x="209" y="400"/>
                          </a:lnTo>
                          <a:lnTo>
                            <a:pt x="210" y="398"/>
                          </a:lnTo>
                          <a:lnTo>
                            <a:pt x="211" y="397"/>
                          </a:lnTo>
                          <a:lnTo>
                            <a:pt x="211" y="396"/>
                          </a:lnTo>
                          <a:lnTo>
                            <a:pt x="207" y="376"/>
                          </a:lnTo>
                          <a:lnTo>
                            <a:pt x="208" y="299"/>
                          </a:lnTo>
                          <a:lnTo>
                            <a:pt x="208" y="295"/>
                          </a:lnTo>
                          <a:lnTo>
                            <a:pt x="208" y="280"/>
                          </a:lnTo>
                          <a:lnTo>
                            <a:pt x="207" y="259"/>
                          </a:lnTo>
                          <a:lnTo>
                            <a:pt x="205" y="235"/>
                          </a:lnTo>
                          <a:lnTo>
                            <a:pt x="202" y="209"/>
                          </a:lnTo>
                          <a:lnTo>
                            <a:pt x="199" y="185"/>
                          </a:lnTo>
                          <a:lnTo>
                            <a:pt x="195" y="166"/>
                          </a:lnTo>
                          <a:lnTo>
                            <a:pt x="190" y="152"/>
                          </a:lnTo>
                          <a:lnTo>
                            <a:pt x="182" y="145"/>
                          </a:lnTo>
                          <a:lnTo>
                            <a:pt x="173" y="136"/>
                          </a:lnTo>
                          <a:lnTo>
                            <a:pt x="161" y="128"/>
                          </a:lnTo>
                          <a:lnTo>
                            <a:pt x="151" y="120"/>
                          </a:lnTo>
                          <a:lnTo>
                            <a:pt x="141" y="114"/>
                          </a:lnTo>
                          <a:lnTo>
                            <a:pt x="133" y="109"/>
                          </a:lnTo>
                          <a:lnTo>
                            <a:pt x="127" y="106"/>
                          </a:lnTo>
                          <a:lnTo>
                            <a:pt x="124" y="104"/>
                          </a:lnTo>
                          <a:lnTo>
                            <a:pt x="127" y="86"/>
                          </a:lnTo>
                          <a:lnTo>
                            <a:pt x="137" y="65"/>
                          </a:lnTo>
                          <a:lnTo>
                            <a:pt x="138" y="64"/>
                          </a:lnTo>
                          <a:lnTo>
                            <a:pt x="138" y="60"/>
                          </a:lnTo>
                          <a:lnTo>
                            <a:pt x="139" y="56"/>
                          </a:lnTo>
                          <a:lnTo>
                            <a:pt x="139" y="49"/>
                          </a:lnTo>
                          <a:lnTo>
                            <a:pt x="139" y="42"/>
                          </a:lnTo>
                          <a:lnTo>
                            <a:pt x="138" y="36"/>
                          </a:lnTo>
                          <a:lnTo>
                            <a:pt x="137" y="28"/>
                          </a:lnTo>
                          <a:lnTo>
                            <a:pt x="133" y="22"/>
                          </a:lnTo>
                          <a:lnTo>
                            <a:pt x="129" y="17"/>
                          </a:lnTo>
                          <a:lnTo>
                            <a:pt x="126" y="12"/>
                          </a:lnTo>
                          <a:lnTo>
                            <a:pt x="124" y="8"/>
                          </a:lnTo>
                          <a:lnTo>
                            <a:pt x="123" y="5"/>
                          </a:lnTo>
                          <a:lnTo>
                            <a:pt x="120" y="3"/>
                          </a:lnTo>
                          <a:lnTo>
                            <a:pt x="116" y="1"/>
                          </a:lnTo>
                          <a:lnTo>
                            <a:pt x="109" y="0"/>
                          </a:lnTo>
                          <a:lnTo>
                            <a:pt x="99" y="0"/>
                          </a:lnTo>
                          <a:lnTo>
                            <a:pt x="87" y="0"/>
                          </a:lnTo>
                          <a:lnTo>
                            <a:pt x="80" y="0"/>
                          </a:lnTo>
                          <a:lnTo>
                            <a:pt x="76" y="2"/>
                          </a:lnTo>
                          <a:lnTo>
                            <a:pt x="74" y="3"/>
                          </a:lnTo>
                          <a:lnTo>
                            <a:pt x="72" y="5"/>
                          </a:lnTo>
                          <a:lnTo>
                            <a:pt x="71" y="8"/>
                          </a:lnTo>
                          <a:lnTo>
                            <a:pt x="67" y="12"/>
                          </a:lnTo>
                          <a:lnTo>
                            <a:pt x="62" y="16"/>
                          </a:lnTo>
                          <a:lnTo>
                            <a:pt x="59" y="21"/>
                          </a:lnTo>
                          <a:lnTo>
                            <a:pt x="57" y="27"/>
                          </a:lnTo>
                          <a:lnTo>
                            <a:pt x="56" y="35"/>
                          </a:lnTo>
                          <a:lnTo>
                            <a:pt x="57" y="41"/>
                          </a:lnTo>
                          <a:lnTo>
                            <a:pt x="58" y="49"/>
                          </a:lnTo>
                          <a:lnTo>
                            <a:pt x="59" y="55"/>
                          </a:lnTo>
                          <a:lnTo>
                            <a:pt x="59" y="58"/>
                          </a:lnTo>
                          <a:lnTo>
                            <a:pt x="60" y="60"/>
                          </a:lnTo>
                          <a:lnTo>
                            <a:pt x="61" y="90"/>
                          </a:lnTo>
                          <a:lnTo>
                            <a:pt x="77" y="104"/>
                          </a:lnTo>
                          <a:lnTo>
                            <a:pt x="74" y="106"/>
                          </a:lnTo>
                          <a:lnTo>
                            <a:pt x="67" y="110"/>
                          </a:lnTo>
                          <a:lnTo>
                            <a:pt x="58" y="116"/>
                          </a:lnTo>
                          <a:lnTo>
                            <a:pt x="46" y="123"/>
                          </a:lnTo>
                          <a:lnTo>
                            <a:pt x="36" y="130"/>
                          </a:lnTo>
                          <a:lnTo>
                            <a:pt x="25" y="138"/>
                          </a:lnTo>
                          <a:lnTo>
                            <a:pt x="19" y="144"/>
                          </a:lnTo>
                          <a:lnTo>
                            <a:pt x="17" y="149"/>
                          </a:lnTo>
                          <a:lnTo>
                            <a:pt x="16" y="155"/>
                          </a:lnTo>
                          <a:lnTo>
                            <a:pt x="14" y="169"/>
                          </a:lnTo>
                          <a:lnTo>
                            <a:pt x="12" y="188"/>
                          </a:lnTo>
                          <a:lnTo>
                            <a:pt x="9" y="209"/>
                          </a:lnTo>
                          <a:lnTo>
                            <a:pt x="6" y="231"/>
                          </a:lnTo>
                          <a:lnTo>
                            <a:pt x="4" y="251"/>
                          </a:lnTo>
                          <a:lnTo>
                            <a:pt x="2" y="266"/>
                          </a:lnTo>
                          <a:lnTo>
                            <a:pt x="2" y="277"/>
                          </a:lnTo>
                          <a:lnTo>
                            <a:pt x="1" y="283"/>
                          </a:lnTo>
                          <a:lnTo>
                            <a:pt x="0" y="297"/>
                          </a:lnTo>
                          <a:lnTo>
                            <a:pt x="0" y="313"/>
                          </a:lnTo>
                          <a:lnTo>
                            <a:pt x="0" y="332"/>
                          </a:lnTo>
                          <a:lnTo>
                            <a:pt x="0" y="352"/>
                          </a:lnTo>
                          <a:lnTo>
                            <a:pt x="0" y="371"/>
                          </a:lnTo>
                          <a:lnTo>
                            <a:pt x="0" y="387"/>
                          </a:lnTo>
                          <a:lnTo>
                            <a:pt x="2" y="399"/>
                          </a:lnTo>
                          <a:lnTo>
                            <a:pt x="5" y="404"/>
                          </a:lnTo>
                          <a:lnTo>
                            <a:pt x="8" y="406"/>
                          </a:lnTo>
                          <a:lnTo>
                            <a:pt x="12" y="408"/>
                          </a:lnTo>
                          <a:lnTo>
                            <a:pt x="16" y="409"/>
                          </a:lnTo>
                          <a:lnTo>
                            <a:pt x="19" y="409"/>
                          </a:lnTo>
                          <a:lnTo>
                            <a:pt x="23" y="409"/>
                          </a:lnTo>
                          <a:lnTo>
                            <a:pt x="25" y="409"/>
                          </a:lnTo>
                          <a:lnTo>
                            <a:pt x="26" y="409"/>
                          </a:lnTo>
                          <a:lnTo>
                            <a:pt x="14" y="391"/>
                          </a:lnTo>
                          <a:lnTo>
                            <a:pt x="35" y="261"/>
                          </a:lnTo>
                          <a:lnTo>
                            <a:pt x="33" y="400"/>
                          </a:lnTo>
                          <a:lnTo>
                            <a:pt x="62" y="661"/>
                          </a:lnTo>
                          <a:lnTo>
                            <a:pt x="39" y="691"/>
                          </a:lnTo>
                          <a:lnTo>
                            <a:pt x="35" y="710"/>
                          </a:lnTo>
                          <a:lnTo>
                            <a:pt x="71" y="707"/>
                          </a:lnTo>
                          <a:lnTo>
                            <a:pt x="100" y="685"/>
                          </a:lnTo>
                          <a:lnTo>
                            <a:pt x="102" y="686"/>
                          </a:lnTo>
                          <a:lnTo>
                            <a:pt x="106" y="689"/>
                          </a:lnTo>
                          <a:lnTo>
                            <a:pt x="112" y="692"/>
                          </a:lnTo>
                          <a:lnTo>
                            <a:pt x="119" y="696"/>
                          </a:lnTo>
                          <a:lnTo>
                            <a:pt x="127" y="700"/>
                          </a:lnTo>
                          <a:lnTo>
                            <a:pt x="135" y="705"/>
                          </a:lnTo>
                          <a:lnTo>
                            <a:pt x="141" y="708"/>
                          </a:lnTo>
                          <a:lnTo>
                            <a:pt x="147" y="710"/>
                          </a:lnTo>
                          <a:lnTo>
                            <a:pt x="151" y="710"/>
                          </a:lnTo>
                          <a:lnTo>
                            <a:pt x="156" y="710"/>
                          </a:lnTo>
                          <a:lnTo>
                            <a:pt x="160" y="710"/>
                          </a:lnTo>
                          <a:lnTo>
                            <a:pt x="165" y="709"/>
                          </a:lnTo>
                          <a:lnTo>
                            <a:pt x="169" y="707"/>
                          </a:lnTo>
                          <a:lnTo>
                            <a:pt x="172" y="706"/>
                          </a:lnTo>
                          <a:lnTo>
                            <a:pt x="175" y="706"/>
                          </a:lnTo>
                          <a:lnTo>
                            <a:pt x="175" y="705"/>
                          </a:lnTo>
                          <a:lnTo>
                            <a:pt x="167" y="679"/>
                          </a:lnTo>
                          <a:lnTo>
                            <a:pt x="140" y="663"/>
                          </a:lnTo>
                          <a:lnTo>
                            <a:pt x="165" y="417"/>
                          </a:lnTo>
                          <a:lnTo>
                            <a:pt x="176" y="389"/>
                          </a:lnTo>
                          <a:lnTo>
                            <a:pt x="163" y="248"/>
                          </a:lnTo>
                          <a:lnTo>
                            <a:pt x="191" y="392"/>
                          </a:lnTo>
                          <a:lnTo>
                            <a:pt x="183" y="405"/>
                          </a:lnTo>
                          <a:lnTo>
                            <a:pt x="183" y="406"/>
                          </a:lnTo>
                          <a:lnTo>
                            <a:pt x="184" y="406"/>
                          </a:lnTo>
                          <a:lnTo>
                            <a:pt x="184" y="407"/>
                          </a:lnTo>
                          <a:lnTo>
                            <a:pt x="185" y="408"/>
                          </a:lnTo>
                          <a:lnTo>
                            <a:pt x="187" y="409"/>
                          </a:lnTo>
                          <a:lnTo>
                            <a:pt x="188" y="410"/>
                          </a:lnTo>
                          <a:lnTo>
                            <a:pt x="189" y="411"/>
                          </a:lnTo>
                          <a:lnTo>
                            <a:pt x="189" y="426"/>
                          </a:lnTo>
                          <a:lnTo>
                            <a:pt x="174" y="426"/>
                          </a:lnTo>
                        </a:path>
                      </a:pathLst>
                    </a:custGeom>
                    <a:solidFill>
                      <a:srgbClr val="FF99FF"/>
                    </a:solidFill>
                    <a:ln w="9525" cap="rnd">
                      <a:noFill/>
                      <a:round/>
                      <a:headEnd/>
                      <a:tailEnd/>
                    </a:ln>
                  </p:spPr>
                  <p:txBody>
                    <a:bodyPr/>
                    <a:lstStyle/>
                    <a:p>
                      <a:endParaRPr lang="zh-CN" altLang="en-US"/>
                    </a:p>
                  </p:txBody>
                </p:sp>
                <p:sp>
                  <p:nvSpPr>
                    <p:cNvPr id="51389" name="Freeform 55"/>
                    <p:cNvSpPr>
                      <a:spLocks/>
                    </p:cNvSpPr>
                    <p:nvPr/>
                  </p:nvSpPr>
                  <p:spPr bwMode="auto">
                    <a:xfrm>
                      <a:off x="1964" y="2651"/>
                      <a:ext cx="222" cy="725"/>
                    </a:xfrm>
                    <a:custGeom>
                      <a:avLst/>
                      <a:gdLst>
                        <a:gd name="T0" fmla="*/ 41 w 222"/>
                        <a:gd name="T1" fmla="*/ 407 h 725"/>
                        <a:gd name="T2" fmla="*/ 19 w 222"/>
                        <a:gd name="T3" fmla="*/ 299 h 725"/>
                        <a:gd name="T4" fmla="*/ 0 w 222"/>
                        <a:gd name="T5" fmla="*/ 245 h 725"/>
                        <a:gd name="T6" fmla="*/ 5 w 222"/>
                        <a:gd name="T7" fmla="*/ 224 h 725"/>
                        <a:gd name="T8" fmla="*/ 14 w 222"/>
                        <a:gd name="T9" fmla="*/ 192 h 725"/>
                        <a:gd name="T10" fmla="*/ 24 w 222"/>
                        <a:gd name="T11" fmla="*/ 163 h 725"/>
                        <a:gd name="T12" fmla="*/ 37 w 222"/>
                        <a:gd name="T13" fmla="*/ 144 h 725"/>
                        <a:gd name="T14" fmla="*/ 58 w 222"/>
                        <a:gd name="T15" fmla="*/ 128 h 725"/>
                        <a:gd name="T16" fmla="*/ 79 w 222"/>
                        <a:gd name="T17" fmla="*/ 114 h 725"/>
                        <a:gd name="T18" fmla="*/ 93 w 222"/>
                        <a:gd name="T19" fmla="*/ 105 h 725"/>
                        <a:gd name="T20" fmla="*/ 93 w 222"/>
                        <a:gd name="T21" fmla="*/ 85 h 725"/>
                        <a:gd name="T22" fmla="*/ 83 w 222"/>
                        <a:gd name="T23" fmla="*/ 63 h 725"/>
                        <a:gd name="T24" fmla="*/ 81 w 222"/>
                        <a:gd name="T25" fmla="*/ 55 h 725"/>
                        <a:gd name="T26" fmla="*/ 80 w 222"/>
                        <a:gd name="T27" fmla="*/ 41 h 725"/>
                        <a:gd name="T28" fmla="*/ 84 w 222"/>
                        <a:gd name="T29" fmla="*/ 28 h 725"/>
                        <a:gd name="T30" fmla="*/ 91 w 222"/>
                        <a:gd name="T31" fmla="*/ 16 h 725"/>
                        <a:gd name="T32" fmla="*/ 95 w 222"/>
                        <a:gd name="T33" fmla="*/ 8 h 725"/>
                        <a:gd name="T34" fmla="*/ 100 w 222"/>
                        <a:gd name="T35" fmla="*/ 2 h 725"/>
                        <a:gd name="T36" fmla="*/ 111 w 222"/>
                        <a:gd name="T37" fmla="*/ 0 h 725"/>
                        <a:gd name="T38" fmla="*/ 132 w 222"/>
                        <a:gd name="T39" fmla="*/ 0 h 725"/>
                        <a:gd name="T40" fmla="*/ 144 w 222"/>
                        <a:gd name="T41" fmla="*/ 1 h 725"/>
                        <a:gd name="T42" fmla="*/ 147 w 222"/>
                        <a:gd name="T43" fmla="*/ 5 h 725"/>
                        <a:gd name="T44" fmla="*/ 152 w 222"/>
                        <a:gd name="T45" fmla="*/ 11 h 725"/>
                        <a:gd name="T46" fmla="*/ 162 w 222"/>
                        <a:gd name="T47" fmla="*/ 20 h 725"/>
                        <a:gd name="T48" fmla="*/ 164 w 222"/>
                        <a:gd name="T49" fmla="*/ 34 h 725"/>
                        <a:gd name="T50" fmla="*/ 162 w 222"/>
                        <a:gd name="T51" fmla="*/ 48 h 725"/>
                        <a:gd name="T52" fmla="*/ 160 w 222"/>
                        <a:gd name="T53" fmla="*/ 58 h 725"/>
                        <a:gd name="T54" fmla="*/ 146 w 222"/>
                        <a:gd name="T55" fmla="*/ 92 h 725"/>
                        <a:gd name="T56" fmla="*/ 146 w 222"/>
                        <a:gd name="T57" fmla="*/ 105 h 725"/>
                        <a:gd name="T58" fmla="*/ 163 w 222"/>
                        <a:gd name="T59" fmla="*/ 115 h 725"/>
                        <a:gd name="T60" fmla="*/ 184 w 222"/>
                        <a:gd name="T61" fmla="*/ 130 h 725"/>
                        <a:gd name="T62" fmla="*/ 201 w 222"/>
                        <a:gd name="T63" fmla="*/ 144 h 725"/>
                        <a:gd name="T64" fmla="*/ 204 w 222"/>
                        <a:gd name="T65" fmla="*/ 154 h 725"/>
                        <a:gd name="T66" fmla="*/ 207 w 222"/>
                        <a:gd name="T67" fmla="*/ 188 h 725"/>
                        <a:gd name="T68" fmla="*/ 213 w 222"/>
                        <a:gd name="T69" fmla="*/ 230 h 725"/>
                        <a:gd name="T70" fmla="*/ 217 w 222"/>
                        <a:gd name="T71" fmla="*/ 266 h 725"/>
                        <a:gd name="T72" fmla="*/ 218 w 222"/>
                        <a:gd name="T73" fmla="*/ 283 h 725"/>
                        <a:gd name="T74" fmla="*/ 220 w 222"/>
                        <a:gd name="T75" fmla="*/ 312 h 725"/>
                        <a:gd name="T76" fmla="*/ 221 w 222"/>
                        <a:gd name="T77" fmla="*/ 351 h 725"/>
                        <a:gd name="T78" fmla="*/ 219 w 222"/>
                        <a:gd name="T79" fmla="*/ 386 h 725"/>
                        <a:gd name="T80" fmla="*/ 215 w 222"/>
                        <a:gd name="T81" fmla="*/ 403 h 725"/>
                        <a:gd name="T82" fmla="*/ 207 w 222"/>
                        <a:gd name="T83" fmla="*/ 408 h 725"/>
                        <a:gd name="T84" fmla="*/ 200 w 222"/>
                        <a:gd name="T85" fmla="*/ 409 h 725"/>
                        <a:gd name="T86" fmla="*/ 194 w 222"/>
                        <a:gd name="T87" fmla="*/ 408 h 725"/>
                        <a:gd name="T88" fmla="*/ 196 w 222"/>
                        <a:gd name="T89" fmla="*/ 398 h 725"/>
                        <a:gd name="T90" fmla="*/ 186 w 222"/>
                        <a:gd name="T91" fmla="*/ 400 h 725"/>
                        <a:gd name="T92" fmla="*/ 189 w 222"/>
                        <a:gd name="T93" fmla="*/ 528 h 725"/>
                        <a:gd name="T94" fmla="*/ 194 w 222"/>
                        <a:gd name="T95" fmla="*/ 666 h 725"/>
                        <a:gd name="T96" fmla="*/ 163 w 222"/>
                        <a:gd name="T97" fmla="*/ 684 h 725"/>
                        <a:gd name="T98" fmla="*/ 118 w 222"/>
                        <a:gd name="T99" fmla="*/ 686 h 725"/>
                        <a:gd name="T100" fmla="*/ 112 w 222"/>
                        <a:gd name="T101" fmla="*/ 696 h 725"/>
                        <a:gd name="T102" fmla="*/ 103 w 222"/>
                        <a:gd name="T103" fmla="*/ 709 h 725"/>
                        <a:gd name="T104" fmla="*/ 92 w 222"/>
                        <a:gd name="T105" fmla="*/ 720 h 725"/>
                        <a:gd name="T106" fmla="*/ 84 w 222"/>
                        <a:gd name="T107" fmla="*/ 724 h 725"/>
                        <a:gd name="T108" fmla="*/ 74 w 222"/>
                        <a:gd name="T109" fmla="*/ 723 h 725"/>
                        <a:gd name="T110" fmla="*/ 66 w 222"/>
                        <a:gd name="T111" fmla="*/ 721 h 725"/>
                        <a:gd name="T112" fmla="*/ 61 w 222"/>
                        <a:gd name="T113" fmla="*/ 719 h 725"/>
                        <a:gd name="T114" fmla="*/ 68 w 222"/>
                        <a:gd name="T115" fmla="*/ 692 h 725"/>
                        <a:gd name="T116" fmla="*/ 54 w 222"/>
                        <a:gd name="T117" fmla="*/ 537 h 725"/>
                        <a:gd name="T118" fmla="*/ 44 w 222"/>
                        <a:gd name="T119" fmla="*/ 374 h 7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2"/>
                        <a:gd name="T181" fmla="*/ 0 h 725"/>
                        <a:gd name="T182" fmla="*/ 222 w 222"/>
                        <a:gd name="T183" fmla="*/ 725 h 72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2" h="725">
                          <a:moveTo>
                            <a:pt x="44" y="374"/>
                          </a:moveTo>
                          <a:lnTo>
                            <a:pt x="41" y="407"/>
                          </a:lnTo>
                          <a:lnTo>
                            <a:pt x="12" y="367"/>
                          </a:lnTo>
                          <a:lnTo>
                            <a:pt x="19" y="299"/>
                          </a:lnTo>
                          <a:lnTo>
                            <a:pt x="0" y="248"/>
                          </a:lnTo>
                          <a:lnTo>
                            <a:pt x="0" y="245"/>
                          </a:lnTo>
                          <a:lnTo>
                            <a:pt x="1" y="236"/>
                          </a:lnTo>
                          <a:lnTo>
                            <a:pt x="5" y="224"/>
                          </a:lnTo>
                          <a:lnTo>
                            <a:pt x="9" y="209"/>
                          </a:lnTo>
                          <a:lnTo>
                            <a:pt x="14" y="192"/>
                          </a:lnTo>
                          <a:lnTo>
                            <a:pt x="18" y="176"/>
                          </a:lnTo>
                          <a:lnTo>
                            <a:pt x="24" y="163"/>
                          </a:lnTo>
                          <a:lnTo>
                            <a:pt x="31" y="152"/>
                          </a:lnTo>
                          <a:lnTo>
                            <a:pt x="37" y="144"/>
                          </a:lnTo>
                          <a:lnTo>
                            <a:pt x="47" y="135"/>
                          </a:lnTo>
                          <a:lnTo>
                            <a:pt x="58" y="128"/>
                          </a:lnTo>
                          <a:lnTo>
                            <a:pt x="69" y="120"/>
                          </a:lnTo>
                          <a:lnTo>
                            <a:pt x="79" y="114"/>
                          </a:lnTo>
                          <a:lnTo>
                            <a:pt x="87" y="108"/>
                          </a:lnTo>
                          <a:lnTo>
                            <a:pt x="93" y="105"/>
                          </a:lnTo>
                          <a:lnTo>
                            <a:pt x="95" y="103"/>
                          </a:lnTo>
                          <a:lnTo>
                            <a:pt x="93" y="85"/>
                          </a:lnTo>
                          <a:lnTo>
                            <a:pt x="83" y="64"/>
                          </a:lnTo>
                          <a:lnTo>
                            <a:pt x="83" y="63"/>
                          </a:lnTo>
                          <a:lnTo>
                            <a:pt x="82" y="59"/>
                          </a:lnTo>
                          <a:lnTo>
                            <a:pt x="81" y="55"/>
                          </a:lnTo>
                          <a:lnTo>
                            <a:pt x="80" y="49"/>
                          </a:lnTo>
                          <a:lnTo>
                            <a:pt x="80" y="41"/>
                          </a:lnTo>
                          <a:lnTo>
                            <a:pt x="81" y="35"/>
                          </a:lnTo>
                          <a:lnTo>
                            <a:pt x="84" y="28"/>
                          </a:lnTo>
                          <a:lnTo>
                            <a:pt x="87" y="21"/>
                          </a:lnTo>
                          <a:lnTo>
                            <a:pt x="91" y="16"/>
                          </a:lnTo>
                          <a:lnTo>
                            <a:pt x="93" y="12"/>
                          </a:lnTo>
                          <a:lnTo>
                            <a:pt x="95" y="8"/>
                          </a:lnTo>
                          <a:lnTo>
                            <a:pt x="97" y="4"/>
                          </a:lnTo>
                          <a:lnTo>
                            <a:pt x="100" y="2"/>
                          </a:lnTo>
                          <a:lnTo>
                            <a:pt x="104" y="0"/>
                          </a:lnTo>
                          <a:lnTo>
                            <a:pt x="111" y="0"/>
                          </a:lnTo>
                          <a:lnTo>
                            <a:pt x="122" y="0"/>
                          </a:lnTo>
                          <a:lnTo>
                            <a:pt x="132" y="0"/>
                          </a:lnTo>
                          <a:lnTo>
                            <a:pt x="140" y="0"/>
                          </a:lnTo>
                          <a:lnTo>
                            <a:pt x="144" y="1"/>
                          </a:lnTo>
                          <a:lnTo>
                            <a:pt x="147" y="2"/>
                          </a:lnTo>
                          <a:lnTo>
                            <a:pt x="147" y="5"/>
                          </a:lnTo>
                          <a:lnTo>
                            <a:pt x="149" y="7"/>
                          </a:lnTo>
                          <a:lnTo>
                            <a:pt x="152" y="11"/>
                          </a:lnTo>
                          <a:lnTo>
                            <a:pt x="157" y="16"/>
                          </a:lnTo>
                          <a:lnTo>
                            <a:pt x="162" y="20"/>
                          </a:lnTo>
                          <a:lnTo>
                            <a:pt x="164" y="26"/>
                          </a:lnTo>
                          <a:lnTo>
                            <a:pt x="164" y="34"/>
                          </a:lnTo>
                          <a:lnTo>
                            <a:pt x="164" y="41"/>
                          </a:lnTo>
                          <a:lnTo>
                            <a:pt x="162" y="48"/>
                          </a:lnTo>
                          <a:lnTo>
                            <a:pt x="161" y="54"/>
                          </a:lnTo>
                          <a:lnTo>
                            <a:pt x="160" y="58"/>
                          </a:lnTo>
                          <a:lnTo>
                            <a:pt x="160" y="59"/>
                          </a:lnTo>
                          <a:lnTo>
                            <a:pt x="146" y="92"/>
                          </a:lnTo>
                          <a:lnTo>
                            <a:pt x="144" y="103"/>
                          </a:lnTo>
                          <a:lnTo>
                            <a:pt x="146" y="105"/>
                          </a:lnTo>
                          <a:lnTo>
                            <a:pt x="152" y="109"/>
                          </a:lnTo>
                          <a:lnTo>
                            <a:pt x="163" y="115"/>
                          </a:lnTo>
                          <a:lnTo>
                            <a:pt x="173" y="122"/>
                          </a:lnTo>
                          <a:lnTo>
                            <a:pt x="184" y="130"/>
                          </a:lnTo>
                          <a:lnTo>
                            <a:pt x="194" y="137"/>
                          </a:lnTo>
                          <a:lnTo>
                            <a:pt x="201" y="144"/>
                          </a:lnTo>
                          <a:lnTo>
                            <a:pt x="203" y="148"/>
                          </a:lnTo>
                          <a:lnTo>
                            <a:pt x="204" y="154"/>
                          </a:lnTo>
                          <a:lnTo>
                            <a:pt x="205" y="169"/>
                          </a:lnTo>
                          <a:lnTo>
                            <a:pt x="207" y="188"/>
                          </a:lnTo>
                          <a:lnTo>
                            <a:pt x="210" y="209"/>
                          </a:lnTo>
                          <a:lnTo>
                            <a:pt x="213" y="230"/>
                          </a:lnTo>
                          <a:lnTo>
                            <a:pt x="215" y="250"/>
                          </a:lnTo>
                          <a:lnTo>
                            <a:pt x="217" y="266"/>
                          </a:lnTo>
                          <a:lnTo>
                            <a:pt x="218" y="276"/>
                          </a:lnTo>
                          <a:lnTo>
                            <a:pt x="218" y="283"/>
                          </a:lnTo>
                          <a:lnTo>
                            <a:pt x="219" y="296"/>
                          </a:lnTo>
                          <a:lnTo>
                            <a:pt x="220" y="312"/>
                          </a:lnTo>
                          <a:lnTo>
                            <a:pt x="220" y="331"/>
                          </a:lnTo>
                          <a:lnTo>
                            <a:pt x="221" y="351"/>
                          </a:lnTo>
                          <a:lnTo>
                            <a:pt x="220" y="370"/>
                          </a:lnTo>
                          <a:lnTo>
                            <a:pt x="219" y="386"/>
                          </a:lnTo>
                          <a:lnTo>
                            <a:pt x="217" y="399"/>
                          </a:lnTo>
                          <a:lnTo>
                            <a:pt x="215" y="403"/>
                          </a:lnTo>
                          <a:lnTo>
                            <a:pt x="211" y="406"/>
                          </a:lnTo>
                          <a:lnTo>
                            <a:pt x="207" y="408"/>
                          </a:lnTo>
                          <a:lnTo>
                            <a:pt x="203" y="409"/>
                          </a:lnTo>
                          <a:lnTo>
                            <a:pt x="200" y="409"/>
                          </a:lnTo>
                          <a:lnTo>
                            <a:pt x="197" y="409"/>
                          </a:lnTo>
                          <a:lnTo>
                            <a:pt x="194" y="408"/>
                          </a:lnTo>
                          <a:lnTo>
                            <a:pt x="196" y="398"/>
                          </a:lnTo>
                          <a:lnTo>
                            <a:pt x="205" y="390"/>
                          </a:lnTo>
                          <a:lnTo>
                            <a:pt x="186" y="400"/>
                          </a:lnTo>
                          <a:lnTo>
                            <a:pt x="192" y="497"/>
                          </a:lnTo>
                          <a:lnTo>
                            <a:pt x="189" y="528"/>
                          </a:lnTo>
                          <a:lnTo>
                            <a:pt x="162" y="640"/>
                          </a:lnTo>
                          <a:lnTo>
                            <a:pt x="194" y="666"/>
                          </a:lnTo>
                          <a:lnTo>
                            <a:pt x="199" y="685"/>
                          </a:lnTo>
                          <a:lnTo>
                            <a:pt x="163" y="684"/>
                          </a:lnTo>
                          <a:lnTo>
                            <a:pt x="119" y="685"/>
                          </a:lnTo>
                          <a:lnTo>
                            <a:pt x="118" y="686"/>
                          </a:lnTo>
                          <a:lnTo>
                            <a:pt x="116" y="690"/>
                          </a:lnTo>
                          <a:lnTo>
                            <a:pt x="112" y="696"/>
                          </a:lnTo>
                          <a:lnTo>
                            <a:pt x="108" y="703"/>
                          </a:lnTo>
                          <a:lnTo>
                            <a:pt x="103" y="709"/>
                          </a:lnTo>
                          <a:lnTo>
                            <a:pt x="97" y="715"/>
                          </a:lnTo>
                          <a:lnTo>
                            <a:pt x="92" y="720"/>
                          </a:lnTo>
                          <a:lnTo>
                            <a:pt x="88" y="723"/>
                          </a:lnTo>
                          <a:lnTo>
                            <a:pt x="84" y="724"/>
                          </a:lnTo>
                          <a:lnTo>
                            <a:pt x="79" y="724"/>
                          </a:lnTo>
                          <a:lnTo>
                            <a:pt x="74" y="723"/>
                          </a:lnTo>
                          <a:lnTo>
                            <a:pt x="70" y="722"/>
                          </a:lnTo>
                          <a:lnTo>
                            <a:pt x="66" y="721"/>
                          </a:lnTo>
                          <a:lnTo>
                            <a:pt x="63" y="720"/>
                          </a:lnTo>
                          <a:lnTo>
                            <a:pt x="61" y="719"/>
                          </a:lnTo>
                          <a:lnTo>
                            <a:pt x="60" y="719"/>
                          </a:lnTo>
                          <a:lnTo>
                            <a:pt x="68" y="692"/>
                          </a:lnTo>
                          <a:lnTo>
                            <a:pt x="79" y="663"/>
                          </a:lnTo>
                          <a:lnTo>
                            <a:pt x="54" y="537"/>
                          </a:lnTo>
                          <a:lnTo>
                            <a:pt x="48" y="418"/>
                          </a:lnTo>
                          <a:lnTo>
                            <a:pt x="44" y="374"/>
                          </a:lnTo>
                        </a:path>
                      </a:pathLst>
                    </a:custGeom>
                    <a:solidFill>
                      <a:srgbClr val="000000"/>
                    </a:solidFill>
                    <a:ln w="9525" cap="rnd">
                      <a:noFill/>
                      <a:round/>
                      <a:headEnd/>
                      <a:tailEnd/>
                    </a:ln>
                  </p:spPr>
                  <p:txBody>
                    <a:bodyPr/>
                    <a:lstStyle/>
                    <a:p>
                      <a:endParaRPr lang="zh-CN" altLang="en-US"/>
                    </a:p>
                  </p:txBody>
                </p:sp>
                <p:sp>
                  <p:nvSpPr>
                    <p:cNvPr id="51390" name="Freeform 56"/>
                    <p:cNvSpPr>
                      <a:spLocks/>
                    </p:cNvSpPr>
                    <p:nvPr/>
                  </p:nvSpPr>
                  <p:spPr bwMode="auto">
                    <a:xfrm>
                      <a:off x="1974" y="2659"/>
                      <a:ext cx="223" cy="724"/>
                    </a:xfrm>
                    <a:custGeom>
                      <a:avLst/>
                      <a:gdLst>
                        <a:gd name="T0" fmla="*/ 41 w 223"/>
                        <a:gd name="T1" fmla="*/ 407 h 724"/>
                        <a:gd name="T2" fmla="*/ 20 w 223"/>
                        <a:gd name="T3" fmla="*/ 299 h 724"/>
                        <a:gd name="T4" fmla="*/ 0 w 223"/>
                        <a:gd name="T5" fmla="*/ 245 h 724"/>
                        <a:gd name="T6" fmla="*/ 5 w 223"/>
                        <a:gd name="T7" fmla="*/ 223 h 724"/>
                        <a:gd name="T8" fmla="*/ 14 w 223"/>
                        <a:gd name="T9" fmla="*/ 192 h 724"/>
                        <a:gd name="T10" fmla="*/ 25 w 223"/>
                        <a:gd name="T11" fmla="*/ 163 h 724"/>
                        <a:gd name="T12" fmla="*/ 39 w 223"/>
                        <a:gd name="T13" fmla="*/ 145 h 724"/>
                        <a:gd name="T14" fmla="*/ 59 w 223"/>
                        <a:gd name="T15" fmla="*/ 128 h 724"/>
                        <a:gd name="T16" fmla="*/ 80 w 223"/>
                        <a:gd name="T17" fmla="*/ 113 h 724"/>
                        <a:gd name="T18" fmla="*/ 94 w 223"/>
                        <a:gd name="T19" fmla="*/ 105 h 724"/>
                        <a:gd name="T20" fmla="*/ 94 w 223"/>
                        <a:gd name="T21" fmla="*/ 86 h 724"/>
                        <a:gd name="T22" fmla="*/ 83 w 223"/>
                        <a:gd name="T23" fmla="*/ 63 h 724"/>
                        <a:gd name="T24" fmla="*/ 81 w 223"/>
                        <a:gd name="T25" fmla="*/ 55 h 724"/>
                        <a:gd name="T26" fmla="*/ 81 w 223"/>
                        <a:gd name="T27" fmla="*/ 42 h 724"/>
                        <a:gd name="T28" fmla="*/ 84 w 223"/>
                        <a:gd name="T29" fmla="*/ 28 h 724"/>
                        <a:gd name="T30" fmla="*/ 92 w 223"/>
                        <a:gd name="T31" fmla="*/ 17 h 724"/>
                        <a:gd name="T32" fmla="*/ 96 w 223"/>
                        <a:gd name="T33" fmla="*/ 8 h 724"/>
                        <a:gd name="T34" fmla="*/ 100 w 223"/>
                        <a:gd name="T35" fmla="*/ 2 h 724"/>
                        <a:gd name="T36" fmla="*/ 112 w 223"/>
                        <a:gd name="T37" fmla="*/ 0 h 724"/>
                        <a:gd name="T38" fmla="*/ 133 w 223"/>
                        <a:gd name="T39" fmla="*/ 0 h 724"/>
                        <a:gd name="T40" fmla="*/ 145 w 223"/>
                        <a:gd name="T41" fmla="*/ 1 h 724"/>
                        <a:gd name="T42" fmla="*/ 148 w 223"/>
                        <a:gd name="T43" fmla="*/ 5 h 724"/>
                        <a:gd name="T44" fmla="*/ 153 w 223"/>
                        <a:gd name="T45" fmla="*/ 11 h 724"/>
                        <a:gd name="T46" fmla="*/ 162 w 223"/>
                        <a:gd name="T47" fmla="*/ 20 h 724"/>
                        <a:gd name="T48" fmla="*/ 165 w 223"/>
                        <a:gd name="T49" fmla="*/ 34 h 724"/>
                        <a:gd name="T50" fmla="*/ 163 w 223"/>
                        <a:gd name="T51" fmla="*/ 49 h 724"/>
                        <a:gd name="T52" fmla="*/ 161 w 223"/>
                        <a:gd name="T53" fmla="*/ 58 h 724"/>
                        <a:gd name="T54" fmla="*/ 146 w 223"/>
                        <a:gd name="T55" fmla="*/ 92 h 724"/>
                        <a:gd name="T56" fmla="*/ 147 w 223"/>
                        <a:gd name="T57" fmla="*/ 106 h 724"/>
                        <a:gd name="T58" fmla="*/ 163 w 223"/>
                        <a:gd name="T59" fmla="*/ 115 h 724"/>
                        <a:gd name="T60" fmla="*/ 185 w 223"/>
                        <a:gd name="T61" fmla="*/ 130 h 724"/>
                        <a:gd name="T62" fmla="*/ 202 w 223"/>
                        <a:gd name="T63" fmla="*/ 144 h 724"/>
                        <a:gd name="T64" fmla="*/ 205 w 223"/>
                        <a:gd name="T65" fmla="*/ 155 h 724"/>
                        <a:gd name="T66" fmla="*/ 209 w 223"/>
                        <a:gd name="T67" fmla="*/ 187 h 724"/>
                        <a:gd name="T68" fmla="*/ 214 w 223"/>
                        <a:gd name="T69" fmla="*/ 230 h 724"/>
                        <a:gd name="T70" fmla="*/ 219 w 223"/>
                        <a:gd name="T71" fmla="*/ 266 h 724"/>
                        <a:gd name="T72" fmla="*/ 219 w 223"/>
                        <a:gd name="T73" fmla="*/ 283 h 724"/>
                        <a:gd name="T74" fmla="*/ 221 w 223"/>
                        <a:gd name="T75" fmla="*/ 313 h 724"/>
                        <a:gd name="T76" fmla="*/ 222 w 223"/>
                        <a:gd name="T77" fmla="*/ 351 h 724"/>
                        <a:gd name="T78" fmla="*/ 220 w 223"/>
                        <a:gd name="T79" fmla="*/ 386 h 724"/>
                        <a:gd name="T80" fmla="*/ 216 w 223"/>
                        <a:gd name="T81" fmla="*/ 403 h 724"/>
                        <a:gd name="T82" fmla="*/ 208 w 223"/>
                        <a:gd name="T83" fmla="*/ 407 h 724"/>
                        <a:gd name="T84" fmla="*/ 201 w 223"/>
                        <a:gd name="T85" fmla="*/ 408 h 724"/>
                        <a:gd name="T86" fmla="*/ 196 w 223"/>
                        <a:gd name="T87" fmla="*/ 408 h 724"/>
                        <a:gd name="T88" fmla="*/ 197 w 223"/>
                        <a:gd name="T89" fmla="*/ 398 h 724"/>
                        <a:gd name="T90" fmla="*/ 188 w 223"/>
                        <a:gd name="T91" fmla="*/ 400 h 724"/>
                        <a:gd name="T92" fmla="*/ 190 w 223"/>
                        <a:gd name="T93" fmla="*/ 528 h 724"/>
                        <a:gd name="T94" fmla="*/ 196 w 223"/>
                        <a:gd name="T95" fmla="*/ 667 h 724"/>
                        <a:gd name="T96" fmla="*/ 164 w 223"/>
                        <a:gd name="T97" fmla="*/ 683 h 724"/>
                        <a:gd name="T98" fmla="*/ 119 w 223"/>
                        <a:gd name="T99" fmla="*/ 685 h 724"/>
                        <a:gd name="T100" fmla="*/ 113 w 223"/>
                        <a:gd name="T101" fmla="*/ 695 h 724"/>
                        <a:gd name="T102" fmla="*/ 103 w 223"/>
                        <a:gd name="T103" fmla="*/ 709 h 724"/>
                        <a:gd name="T104" fmla="*/ 93 w 223"/>
                        <a:gd name="T105" fmla="*/ 720 h 724"/>
                        <a:gd name="T106" fmla="*/ 84 w 223"/>
                        <a:gd name="T107" fmla="*/ 723 h 724"/>
                        <a:gd name="T108" fmla="*/ 75 w 223"/>
                        <a:gd name="T109" fmla="*/ 722 h 724"/>
                        <a:gd name="T110" fmla="*/ 66 w 223"/>
                        <a:gd name="T111" fmla="*/ 720 h 724"/>
                        <a:gd name="T112" fmla="*/ 61 w 223"/>
                        <a:gd name="T113" fmla="*/ 718 h 724"/>
                        <a:gd name="T114" fmla="*/ 69 w 223"/>
                        <a:gd name="T115" fmla="*/ 692 h 724"/>
                        <a:gd name="T116" fmla="*/ 54 w 223"/>
                        <a:gd name="T117" fmla="*/ 537 h 724"/>
                        <a:gd name="T118" fmla="*/ 44 w 223"/>
                        <a:gd name="T119" fmla="*/ 374 h 72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3"/>
                        <a:gd name="T181" fmla="*/ 0 h 724"/>
                        <a:gd name="T182" fmla="*/ 223 w 223"/>
                        <a:gd name="T183" fmla="*/ 724 h 72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3" h="724">
                          <a:moveTo>
                            <a:pt x="44" y="374"/>
                          </a:moveTo>
                          <a:lnTo>
                            <a:pt x="41" y="407"/>
                          </a:lnTo>
                          <a:lnTo>
                            <a:pt x="13" y="368"/>
                          </a:lnTo>
                          <a:lnTo>
                            <a:pt x="20" y="299"/>
                          </a:lnTo>
                          <a:lnTo>
                            <a:pt x="0" y="248"/>
                          </a:lnTo>
                          <a:lnTo>
                            <a:pt x="0" y="245"/>
                          </a:lnTo>
                          <a:lnTo>
                            <a:pt x="2" y="236"/>
                          </a:lnTo>
                          <a:lnTo>
                            <a:pt x="5" y="223"/>
                          </a:lnTo>
                          <a:lnTo>
                            <a:pt x="9" y="208"/>
                          </a:lnTo>
                          <a:lnTo>
                            <a:pt x="14" y="192"/>
                          </a:lnTo>
                          <a:lnTo>
                            <a:pt x="20" y="177"/>
                          </a:lnTo>
                          <a:lnTo>
                            <a:pt x="25" y="163"/>
                          </a:lnTo>
                          <a:lnTo>
                            <a:pt x="31" y="152"/>
                          </a:lnTo>
                          <a:lnTo>
                            <a:pt x="39" y="145"/>
                          </a:lnTo>
                          <a:lnTo>
                            <a:pt x="48" y="136"/>
                          </a:lnTo>
                          <a:lnTo>
                            <a:pt x="59" y="128"/>
                          </a:lnTo>
                          <a:lnTo>
                            <a:pt x="69" y="120"/>
                          </a:lnTo>
                          <a:lnTo>
                            <a:pt x="80" y="113"/>
                          </a:lnTo>
                          <a:lnTo>
                            <a:pt x="88" y="109"/>
                          </a:lnTo>
                          <a:lnTo>
                            <a:pt x="94" y="105"/>
                          </a:lnTo>
                          <a:lnTo>
                            <a:pt x="97" y="104"/>
                          </a:lnTo>
                          <a:lnTo>
                            <a:pt x="94" y="86"/>
                          </a:lnTo>
                          <a:lnTo>
                            <a:pt x="84" y="64"/>
                          </a:lnTo>
                          <a:lnTo>
                            <a:pt x="83" y="63"/>
                          </a:lnTo>
                          <a:lnTo>
                            <a:pt x="82" y="60"/>
                          </a:lnTo>
                          <a:lnTo>
                            <a:pt x="81" y="55"/>
                          </a:lnTo>
                          <a:lnTo>
                            <a:pt x="81" y="49"/>
                          </a:lnTo>
                          <a:lnTo>
                            <a:pt x="81" y="42"/>
                          </a:lnTo>
                          <a:lnTo>
                            <a:pt x="81" y="35"/>
                          </a:lnTo>
                          <a:lnTo>
                            <a:pt x="84" y="28"/>
                          </a:lnTo>
                          <a:lnTo>
                            <a:pt x="88" y="21"/>
                          </a:lnTo>
                          <a:lnTo>
                            <a:pt x="92" y="17"/>
                          </a:lnTo>
                          <a:lnTo>
                            <a:pt x="94" y="12"/>
                          </a:lnTo>
                          <a:lnTo>
                            <a:pt x="96" y="8"/>
                          </a:lnTo>
                          <a:lnTo>
                            <a:pt x="98" y="5"/>
                          </a:lnTo>
                          <a:lnTo>
                            <a:pt x="100" y="2"/>
                          </a:lnTo>
                          <a:lnTo>
                            <a:pt x="105" y="0"/>
                          </a:lnTo>
                          <a:lnTo>
                            <a:pt x="112" y="0"/>
                          </a:lnTo>
                          <a:lnTo>
                            <a:pt x="122" y="0"/>
                          </a:lnTo>
                          <a:lnTo>
                            <a:pt x="133" y="0"/>
                          </a:lnTo>
                          <a:lnTo>
                            <a:pt x="141" y="0"/>
                          </a:lnTo>
                          <a:lnTo>
                            <a:pt x="145" y="1"/>
                          </a:lnTo>
                          <a:lnTo>
                            <a:pt x="147" y="3"/>
                          </a:lnTo>
                          <a:lnTo>
                            <a:pt x="148" y="5"/>
                          </a:lnTo>
                          <a:lnTo>
                            <a:pt x="150" y="8"/>
                          </a:lnTo>
                          <a:lnTo>
                            <a:pt x="153" y="11"/>
                          </a:lnTo>
                          <a:lnTo>
                            <a:pt x="159" y="16"/>
                          </a:lnTo>
                          <a:lnTo>
                            <a:pt x="162" y="20"/>
                          </a:lnTo>
                          <a:lnTo>
                            <a:pt x="164" y="27"/>
                          </a:lnTo>
                          <a:lnTo>
                            <a:pt x="165" y="34"/>
                          </a:lnTo>
                          <a:lnTo>
                            <a:pt x="164" y="41"/>
                          </a:lnTo>
                          <a:lnTo>
                            <a:pt x="163" y="49"/>
                          </a:lnTo>
                          <a:lnTo>
                            <a:pt x="161" y="55"/>
                          </a:lnTo>
                          <a:lnTo>
                            <a:pt x="161" y="58"/>
                          </a:lnTo>
                          <a:lnTo>
                            <a:pt x="161" y="59"/>
                          </a:lnTo>
                          <a:lnTo>
                            <a:pt x="146" y="92"/>
                          </a:lnTo>
                          <a:lnTo>
                            <a:pt x="144" y="104"/>
                          </a:lnTo>
                          <a:lnTo>
                            <a:pt x="147" y="106"/>
                          </a:lnTo>
                          <a:lnTo>
                            <a:pt x="154" y="110"/>
                          </a:lnTo>
                          <a:lnTo>
                            <a:pt x="163" y="115"/>
                          </a:lnTo>
                          <a:lnTo>
                            <a:pt x="175" y="123"/>
                          </a:lnTo>
                          <a:lnTo>
                            <a:pt x="185" y="130"/>
                          </a:lnTo>
                          <a:lnTo>
                            <a:pt x="196" y="138"/>
                          </a:lnTo>
                          <a:lnTo>
                            <a:pt x="202" y="144"/>
                          </a:lnTo>
                          <a:lnTo>
                            <a:pt x="204" y="148"/>
                          </a:lnTo>
                          <a:lnTo>
                            <a:pt x="205" y="155"/>
                          </a:lnTo>
                          <a:lnTo>
                            <a:pt x="207" y="169"/>
                          </a:lnTo>
                          <a:lnTo>
                            <a:pt x="209" y="187"/>
                          </a:lnTo>
                          <a:lnTo>
                            <a:pt x="212" y="209"/>
                          </a:lnTo>
                          <a:lnTo>
                            <a:pt x="214" y="230"/>
                          </a:lnTo>
                          <a:lnTo>
                            <a:pt x="217" y="250"/>
                          </a:lnTo>
                          <a:lnTo>
                            <a:pt x="219" y="266"/>
                          </a:lnTo>
                          <a:lnTo>
                            <a:pt x="219" y="276"/>
                          </a:lnTo>
                          <a:lnTo>
                            <a:pt x="219" y="283"/>
                          </a:lnTo>
                          <a:lnTo>
                            <a:pt x="220" y="296"/>
                          </a:lnTo>
                          <a:lnTo>
                            <a:pt x="221" y="313"/>
                          </a:lnTo>
                          <a:lnTo>
                            <a:pt x="221" y="332"/>
                          </a:lnTo>
                          <a:lnTo>
                            <a:pt x="222" y="351"/>
                          </a:lnTo>
                          <a:lnTo>
                            <a:pt x="221" y="370"/>
                          </a:lnTo>
                          <a:lnTo>
                            <a:pt x="220" y="386"/>
                          </a:lnTo>
                          <a:lnTo>
                            <a:pt x="218" y="398"/>
                          </a:lnTo>
                          <a:lnTo>
                            <a:pt x="216" y="403"/>
                          </a:lnTo>
                          <a:lnTo>
                            <a:pt x="213" y="406"/>
                          </a:lnTo>
                          <a:lnTo>
                            <a:pt x="208" y="407"/>
                          </a:lnTo>
                          <a:lnTo>
                            <a:pt x="204" y="408"/>
                          </a:lnTo>
                          <a:lnTo>
                            <a:pt x="201" y="408"/>
                          </a:lnTo>
                          <a:lnTo>
                            <a:pt x="198" y="408"/>
                          </a:lnTo>
                          <a:lnTo>
                            <a:pt x="196" y="408"/>
                          </a:lnTo>
                          <a:lnTo>
                            <a:pt x="195" y="408"/>
                          </a:lnTo>
                          <a:lnTo>
                            <a:pt x="197" y="398"/>
                          </a:lnTo>
                          <a:lnTo>
                            <a:pt x="206" y="390"/>
                          </a:lnTo>
                          <a:lnTo>
                            <a:pt x="188" y="400"/>
                          </a:lnTo>
                          <a:lnTo>
                            <a:pt x="193" y="497"/>
                          </a:lnTo>
                          <a:lnTo>
                            <a:pt x="190" y="528"/>
                          </a:lnTo>
                          <a:lnTo>
                            <a:pt x="162" y="639"/>
                          </a:lnTo>
                          <a:lnTo>
                            <a:pt x="196" y="667"/>
                          </a:lnTo>
                          <a:lnTo>
                            <a:pt x="201" y="685"/>
                          </a:lnTo>
                          <a:lnTo>
                            <a:pt x="164" y="683"/>
                          </a:lnTo>
                          <a:lnTo>
                            <a:pt x="120" y="685"/>
                          </a:lnTo>
                          <a:lnTo>
                            <a:pt x="119" y="685"/>
                          </a:lnTo>
                          <a:lnTo>
                            <a:pt x="117" y="690"/>
                          </a:lnTo>
                          <a:lnTo>
                            <a:pt x="113" y="695"/>
                          </a:lnTo>
                          <a:lnTo>
                            <a:pt x="108" y="703"/>
                          </a:lnTo>
                          <a:lnTo>
                            <a:pt x="103" y="709"/>
                          </a:lnTo>
                          <a:lnTo>
                            <a:pt x="98" y="715"/>
                          </a:lnTo>
                          <a:lnTo>
                            <a:pt x="93" y="720"/>
                          </a:lnTo>
                          <a:lnTo>
                            <a:pt x="89" y="722"/>
                          </a:lnTo>
                          <a:lnTo>
                            <a:pt x="84" y="723"/>
                          </a:lnTo>
                          <a:lnTo>
                            <a:pt x="80" y="723"/>
                          </a:lnTo>
                          <a:lnTo>
                            <a:pt x="75" y="722"/>
                          </a:lnTo>
                          <a:lnTo>
                            <a:pt x="70" y="721"/>
                          </a:lnTo>
                          <a:lnTo>
                            <a:pt x="66" y="720"/>
                          </a:lnTo>
                          <a:lnTo>
                            <a:pt x="63" y="719"/>
                          </a:lnTo>
                          <a:lnTo>
                            <a:pt x="61" y="718"/>
                          </a:lnTo>
                          <a:lnTo>
                            <a:pt x="60" y="718"/>
                          </a:lnTo>
                          <a:lnTo>
                            <a:pt x="69" y="692"/>
                          </a:lnTo>
                          <a:lnTo>
                            <a:pt x="80" y="663"/>
                          </a:lnTo>
                          <a:lnTo>
                            <a:pt x="54" y="537"/>
                          </a:lnTo>
                          <a:lnTo>
                            <a:pt x="49" y="418"/>
                          </a:lnTo>
                          <a:lnTo>
                            <a:pt x="44" y="374"/>
                          </a:lnTo>
                        </a:path>
                      </a:pathLst>
                    </a:custGeom>
                    <a:solidFill>
                      <a:srgbClr val="99CCFF"/>
                    </a:solidFill>
                    <a:ln w="9525" cap="rnd">
                      <a:noFill/>
                      <a:round/>
                      <a:headEnd/>
                      <a:tailEnd/>
                    </a:ln>
                  </p:spPr>
                  <p:txBody>
                    <a:bodyPr/>
                    <a:lstStyle/>
                    <a:p>
                      <a:endParaRPr lang="zh-CN" altLang="en-US"/>
                    </a:p>
                  </p:txBody>
                </p:sp>
                <p:sp>
                  <p:nvSpPr>
                    <p:cNvPr id="51391" name="Freeform 57"/>
                    <p:cNvSpPr>
                      <a:spLocks/>
                    </p:cNvSpPr>
                    <p:nvPr/>
                  </p:nvSpPr>
                  <p:spPr bwMode="auto">
                    <a:xfrm>
                      <a:off x="2276" y="2623"/>
                      <a:ext cx="220" cy="680"/>
                    </a:xfrm>
                    <a:custGeom>
                      <a:avLst/>
                      <a:gdLst>
                        <a:gd name="T0" fmla="*/ 181 w 220"/>
                        <a:gd name="T1" fmla="*/ 349 h 680"/>
                        <a:gd name="T2" fmla="*/ 176 w 220"/>
                        <a:gd name="T3" fmla="*/ 337 h 680"/>
                        <a:gd name="T4" fmla="*/ 168 w 220"/>
                        <a:gd name="T5" fmla="*/ 296 h 680"/>
                        <a:gd name="T6" fmla="*/ 181 w 220"/>
                        <a:gd name="T7" fmla="*/ 253 h 680"/>
                        <a:gd name="T8" fmla="*/ 185 w 220"/>
                        <a:gd name="T9" fmla="*/ 228 h 680"/>
                        <a:gd name="T10" fmla="*/ 174 w 220"/>
                        <a:gd name="T11" fmla="*/ 160 h 680"/>
                        <a:gd name="T12" fmla="*/ 150 w 220"/>
                        <a:gd name="T13" fmla="*/ 117 h 680"/>
                        <a:gd name="T14" fmla="*/ 133 w 220"/>
                        <a:gd name="T15" fmla="*/ 102 h 680"/>
                        <a:gd name="T16" fmla="*/ 146 w 220"/>
                        <a:gd name="T17" fmla="*/ 84 h 680"/>
                        <a:gd name="T18" fmla="*/ 140 w 220"/>
                        <a:gd name="T19" fmla="*/ 83 h 680"/>
                        <a:gd name="T20" fmla="*/ 130 w 220"/>
                        <a:gd name="T21" fmla="*/ 66 h 680"/>
                        <a:gd name="T22" fmla="*/ 137 w 220"/>
                        <a:gd name="T23" fmla="*/ 38 h 680"/>
                        <a:gd name="T24" fmla="*/ 111 w 220"/>
                        <a:gd name="T25" fmla="*/ 1 h 680"/>
                        <a:gd name="T26" fmla="*/ 78 w 220"/>
                        <a:gd name="T27" fmla="*/ 1 h 680"/>
                        <a:gd name="T28" fmla="*/ 53 w 220"/>
                        <a:gd name="T29" fmla="*/ 10 h 680"/>
                        <a:gd name="T30" fmla="*/ 53 w 220"/>
                        <a:gd name="T31" fmla="*/ 20 h 680"/>
                        <a:gd name="T32" fmla="*/ 52 w 220"/>
                        <a:gd name="T33" fmla="*/ 26 h 680"/>
                        <a:gd name="T34" fmla="*/ 50 w 220"/>
                        <a:gd name="T35" fmla="*/ 40 h 680"/>
                        <a:gd name="T36" fmla="*/ 55 w 220"/>
                        <a:gd name="T37" fmla="*/ 71 h 680"/>
                        <a:gd name="T38" fmla="*/ 49 w 220"/>
                        <a:gd name="T39" fmla="*/ 75 h 680"/>
                        <a:gd name="T40" fmla="*/ 46 w 220"/>
                        <a:gd name="T41" fmla="*/ 83 h 680"/>
                        <a:gd name="T42" fmla="*/ 54 w 220"/>
                        <a:gd name="T43" fmla="*/ 93 h 680"/>
                        <a:gd name="T44" fmla="*/ 60 w 220"/>
                        <a:gd name="T45" fmla="*/ 101 h 680"/>
                        <a:gd name="T46" fmla="*/ 48 w 220"/>
                        <a:gd name="T47" fmla="*/ 111 h 680"/>
                        <a:gd name="T48" fmla="*/ 41 w 220"/>
                        <a:gd name="T49" fmla="*/ 114 h 680"/>
                        <a:gd name="T50" fmla="*/ 30 w 220"/>
                        <a:gd name="T51" fmla="*/ 117 h 680"/>
                        <a:gd name="T52" fmla="*/ 11 w 220"/>
                        <a:gd name="T53" fmla="*/ 170 h 680"/>
                        <a:gd name="T54" fmla="*/ 11 w 220"/>
                        <a:gd name="T55" fmla="*/ 248 h 680"/>
                        <a:gd name="T56" fmla="*/ 3 w 220"/>
                        <a:gd name="T57" fmla="*/ 288 h 680"/>
                        <a:gd name="T58" fmla="*/ 1 w 220"/>
                        <a:gd name="T59" fmla="*/ 311 h 680"/>
                        <a:gd name="T60" fmla="*/ 8 w 220"/>
                        <a:gd name="T61" fmla="*/ 330 h 680"/>
                        <a:gd name="T62" fmla="*/ 8 w 220"/>
                        <a:gd name="T63" fmla="*/ 401 h 680"/>
                        <a:gd name="T64" fmla="*/ 8 w 220"/>
                        <a:gd name="T65" fmla="*/ 445 h 680"/>
                        <a:gd name="T66" fmla="*/ 16 w 220"/>
                        <a:gd name="T67" fmla="*/ 465 h 680"/>
                        <a:gd name="T68" fmla="*/ 19 w 220"/>
                        <a:gd name="T69" fmla="*/ 472 h 680"/>
                        <a:gd name="T70" fmla="*/ 27 w 220"/>
                        <a:gd name="T71" fmla="*/ 544 h 680"/>
                        <a:gd name="T72" fmla="*/ 30 w 220"/>
                        <a:gd name="T73" fmla="*/ 606 h 680"/>
                        <a:gd name="T74" fmla="*/ 18 w 220"/>
                        <a:gd name="T75" fmla="*/ 648 h 680"/>
                        <a:gd name="T76" fmla="*/ 10 w 220"/>
                        <a:gd name="T77" fmla="*/ 676 h 680"/>
                        <a:gd name="T78" fmla="*/ 20 w 220"/>
                        <a:gd name="T79" fmla="*/ 679 h 680"/>
                        <a:gd name="T80" fmla="*/ 42 w 220"/>
                        <a:gd name="T81" fmla="*/ 676 h 680"/>
                        <a:gd name="T82" fmla="*/ 53 w 220"/>
                        <a:gd name="T83" fmla="*/ 638 h 680"/>
                        <a:gd name="T84" fmla="*/ 52 w 220"/>
                        <a:gd name="T85" fmla="*/ 605 h 680"/>
                        <a:gd name="T86" fmla="*/ 57 w 220"/>
                        <a:gd name="T87" fmla="*/ 582 h 680"/>
                        <a:gd name="T88" fmla="*/ 67 w 220"/>
                        <a:gd name="T89" fmla="*/ 536 h 680"/>
                        <a:gd name="T90" fmla="*/ 70 w 220"/>
                        <a:gd name="T91" fmla="*/ 504 h 680"/>
                        <a:gd name="T92" fmla="*/ 71 w 220"/>
                        <a:gd name="T93" fmla="*/ 489 h 680"/>
                        <a:gd name="T94" fmla="*/ 91 w 220"/>
                        <a:gd name="T95" fmla="*/ 507 h 680"/>
                        <a:gd name="T96" fmla="*/ 97 w 220"/>
                        <a:gd name="T97" fmla="*/ 652 h 680"/>
                        <a:gd name="T98" fmla="*/ 102 w 220"/>
                        <a:gd name="T99" fmla="*/ 668 h 680"/>
                        <a:gd name="T100" fmla="*/ 115 w 220"/>
                        <a:gd name="T101" fmla="*/ 678 h 680"/>
                        <a:gd name="T102" fmla="*/ 128 w 220"/>
                        <a:gd name="T103" fmla="*/ 669 h 680"/>
                        <a:gd name="T104" fmla="*/ 124 w 220"/>
                        <a:gd name="T105" fmla="*/ 607 h 680"/>
                        <a:gd name="T106" fmla="*/ 132 w 220"/>
                        <a:gd name="T107" fmla="*/ 579 h 680"/>
                        <a:gd name="T108" fmla="*/ 139 w 220"/>
                        <a:gd name="T109" fmla="*/ 536 h 680"/>
                        <a:gd name="T110" fmla="*/ 137 w 220"/>
                        <a:gd name="T111" fmla="*/ 522 h 680"/>
                        <a:gd name="T112" fmla="*/ 135 w 220"/>
                        <a:gd name="T113" fmla="*/ 507 h 6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0"/>
                        <a:gd name="T172" fmla="*/ 0 h 680"/>
                        <a:gd name="T173" fmla="*/ 220 w 220"/>
                        <a:gd name="T174" fmla="*/ 680 h 6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0" h="680">
                          <a:moveTo>
                            <a:pt x="219" y="354"/>
                          </a:moveTo>
                          <a:lnTo>
                            <a:pt x="181" y="352"/>
                          </a:lnTo>
                          <a:lnTo>
                            <a:pt x="181" y="350"/>
                          </a:lnTo>
                          <a:lnTo>
                            <a:pt x="181" y="349"/>
                          </a:lnTo>
                          <a:lnTo>
                            <a:pt x="180" y="346"/>
                          </a:lnTo>
                          <a:lnTo>
                            <a:pt x="180" y="343"/>
                          </a:lnTo>
                          <a:lnTo>
                            <a:pt x="178" y="340"/>
                          </a:lnTo>
                          <a:lnTo>
                            <a:pt x="176" y="337"/>
                          </a:lnTo>
                          <a:lnTo>
                            <a:pt x="174" y="335"/>
                          </a:lnTo>
                          <a:lnTo>
                            <a:pt x="171" y="333"/>
                          </a:lnTo>
                          <a:lnTo>
                            <a:pt x="166" y="301"/>
                          </a:lnTo>
                          <a:lnTo>
                            <a:pt x="168" y="296"/>
                          </a:lnTo>
                          <a:lnTo>
                            <a:pt x="171" y="288"/>
                          </a:lnTo>
                          <a:lnTo>
                            <a:pt x="175" y="276"/>
                          </a:lnTo>
                          <a:lnTo>
                            <a:pt x="179" y="265"/>
                          </a:lnTo>
                          <a:lnTo>
                            <a:pt x="181" y="253"/>
                          </a:lnTo>
                          <a:lnTo>
                            <a:pt x="183" y="244"/>
                          </a:lnTo>
                          <a:lnTo>
                            <a:pt x="185" y="236"/>
                          </a:lnTo>
                          <a:lnTo>
                            <a:pt x="186" y="232"/>
                          </a:lnTo>
                          <a:lnTo>
                            <a:pt x="185" y="228"/>
                          </a:lnTo>
                          <a:lnTo>
                            <a:pt x="183" y="215"/>
                          </a:lnTo>
                          <a:lnTo>
                            <a:pt x="181" y="198"/>
                          </a:lnTo>
                          <a:lnTo>
                            <a:pt x="178" y="179"/>
                          </a:lnTo>
                          <a:lnTo>
                            <a:pt x="174" y="160"/>
                          </a:lnTo>
                          <a:lnTo>
                            <a:pt x="170" y="143"/>
                          </a:lnTo>
                          <a:lnTo>
                            <a:pt x="166" y="131"/>
                          </a:lnTo>
                          <a:lnTo>
                            <a:pt x="163" y="124"/>
                          </a:lnTo>
                          <a:lnTo>
                            <a:pt x="150" y="117"/>
                          </a:lnTo>
                          <a:lnTo>
                            <a:pt x="142" y="112"/>
                          </a:lnTo>
                          <a:lnTo>
                            <a:pt x="137" y="107"/>
                          </a:lnTo>
                          <a:lnTo>
                            <a:pt x="134" y="104"/>
                          </a:lnTo>
                          <a:lnTo>
                            <a:pt x="133" y="102"/>
                          </a:lnTo>
                          <a:lnTo>
                            <a:pt x="134" y="101"/>
                          </a:lnTo>
                          <a:lnTo>
                            <a:pt x="135" y="101"/>
                          </a:lnTo>
                          <a:lnTo>
                            <a:pt x="136" y="101"/>
                          </a:lnTo>
                          <a:lnTo>
                            <a:pt x="146" y="84"/>
                          </a:lnTo>
                          <a:lnTo>
                            <a:pt x="145" y="84"/>
                          </a:lnTo>
                          <a:lnTo>
                            <a:pt x="143" y="84"/>
                          </a:lnTo>
                          <a:lnTo>
                            <a:pt x="140" y="83"/>
                          </a:lnTo>
                          <a:lnTo>
                            <a:pt x="138" y="81"/>
                          </a:lnTo>
                          <a:lnTo>
                            <a:pt x="135" y="77"/>
                          </a:lnTo>
                          <a:lnTo>
                            <a:pt x="132" y="73"/>
                          </a:lnTo>
                          <a:lnTo>
                            <a:pt x="130" y="66"/>
                          </a:lnTo>
                          <a:lnTo>
                            <a:pt x="129" y="59"/>
                          </a:lnTo>
                          <a:lnTo>
                            <a:pt x="131" y="52"/>
                          </a:lnTo>
                          <a:lnTo>
                            <a:pt x="134" y="45"/>
                          </a:lnTo>
                          <a:lnTo>
                            <a:pt x="137" y="38"/>
                          </a:lnTo>
                          <a:lnTo>
                            <a:pt x="137" y="29"/>
                          </a:lnTo>
                          <a:lnTo>
                            <a:pt x="133" y="21"/>
                          </a:lnTo>
                          <a:lnTo>
                            <a:pt x="126" y="12"/>
                          </a:lnTo>
                          <a:lnTo>
                            <a:pt x="111" y="1"/>
                          </a:lnTo>
                          <a:lnTo>
                            <a:pt x="106" y="0"/>
                          </a:lnTo>
                          <a:lnTo>
                            <a:pt x="98" y="0"/>
                          </a:lnTo>
                          <a:lnTo>
                            <a:pt x="89" y="0"/>
                          </a:lnTo>
                          <a:lnTo>
                            <a:pt x="78" y="1"/>
                          </a:lnTo>
                          <a:lnTo>
                            <a:pt x="69" y="3"/>
                          </a:lnTo>
                          <a:lnTo>
                            <a:pt x="60" y="5"/>
                          </a:lnTo>
                          <a:lnTo>
                            <a:pt x="54" y="8"/>
                          </a:lnTo>
                          <a:lnTo>
                            <a:pt x="53" y="10"/>
                          </a:lnTo>
                          <a:lnTo>
                            <a:pt x="53" y="13"/>
                          </a:lnTo>
                          <a:lnTo>
                            <a:pt x="53" y="16"/>
                          </a:lnTo>
                          <a:lnTo>
                            <a:pt x="53" y="19"/>
                          </a:lnTo>
                          <a:lnTo>
                            <a:pt x="53" y="20"/>
                          </a:lnTo>
                          <a:lnTo>
                            <a:pt x="52" y="22"/>
                          </a:lnTo>
                          <a:lnTo>
                            <a:pt x="52" y="23"/>
                          </a:lnTo>
                          <a:lnTo>
                            <a:pt x="52" y="25"/>
                          </a:lnTo>
                          <a:lnTo>
                            <a:pt x="52" y="26"/>
                          </a:lnTo>
                          <a:lnTo>
                            <a:pt x="51" y="27"/>
                          </a:lnTo>
                          <a:lnTo>
                            <a:pt x="50" y="31"/>
                          </a:lnTo>
                          <a:lnTo>
                            <a:pt x="50" y="35"/>
                          </a:lnTo>
                          <a:lnTo>
                            <a:pt x="50" y="40"/>
                          </a:lnTo>
                          <a:lnTo>
                            <a:pt x="50" y="48"/>
                          </a:lnTo>
                          <a:lnTo>
                            <a:pt x="52" y="57"/>
                          </a:lnTo>
                          <a:lnTo>
                            <a:pt x="54" y="66"/>
                          </a:lnTo>
                          <a:lnTo>
                            <a:pt x="55" y="71"/>
                          </a:lnTo>
                          <a:lnTo>
                            <a:pt x="54" y="73"/>
                          </a:lnTo>
                          <a:lnTo>
                            <a:pt x="53" y="74"/>
                          </a:lnTo>
                          <a:lnTo>
                            <a:pt x="51" y="75"/>
                          </a:lnTo>
                          <a:lnTo>
                            <a:pt x="49" y="75"/>
                          </a:lnTo>
                          <a:lnTo>
                            <a:pt x="47" y="76"/>
                          </a:lnTo>
                          <a:lnTo>
                            <a:pt x="45" y="77"/>
                          </a:lnTo>
                          <a:lnTo>
                            <a:pt x="45" y="81"/>
                          </a:lnTo>
                          <a:lnTo>
                            <a:pt x="46" y="83"/>
                          </a:lnTo>
                          <a:lnTo>
                            <a:pt x="48" y="86"/>
                          </a:lnTo>
                          <a:lnTo>
                            <a:pt x="50" y="88"/>
                          </a:lnTo>
                          <a:lnTo>
                            <a:pt x="52" y="91"/>
                          </a:lnTo>
                          <a:lnTo>
                            <a:pt x="54" y="93"/>
                          </a:lnTo>
                          <a:lnTo>
                            <a:pt x="56" y="96"/>
                          </a:lnTo>
                          <a:lnTo>
                            <a:pt x="58" y="97"/>
                          </a:lnTo>
                          <a:lnTo>
                            <a:pt x="60" y="99"/>
                          </a:lnTo>
                          <a:lnTo>
                            <a:pt x="60" y="101"/>
                          </a:lnTo>
                          <a:lnTo>
                            <a:pt x="58" y="104"/>
                          </a:lnTo>
                          <a:lnTo>
                            <a:pt x="55" y="106"/>
                          </a:lnTo>
                          <a:lnTo>
                            <a:pt x="52" y="108"/>
                          </a:lnTo>
                          <a:lnTo>
                            <a:pt x="48" y="111"/>
                          </a:lnTo>
                          <a:lnTo>
                            <a:pt x="45" y="112"/>
                          </a:lnTo>
                          <a:lnTo>
                            <a:pt x="42" y="114"/>
                          </a:lnTo>
                          <a:lnTo>
                            <a:pt x="41" y="114"/>
                          </a:lnTo>
                          <a:lnTo>
                            <a:pt x="39" y="114"/>
                          </a:lnTo>
                          <a:lnTo>
                            <a:pt x="36" y="115"/>
                          </a:lnTo>
                          <a:lnTo>
                            <a:pt x="34" y="116"/>
                          </a:lnTo>
                          <a:lnTo>
                            <a:pt x="30" y="117"/>
                          </a:lnTo>
                          <a:lnTo>
                            <a:pt x="27" y="120"/>
                          </a:lnTo>
                          <a:lnTo>
                            <a:pt x="23" y="124"/>
                          </a:lnTo>
                          <a:lnTo>
                            <a:pt x="21" y="130"/>
                          </a:lnTo>
                          <a:lnTo>
                            <a:pt x="11" y="170"/>
                          </a:lnTo>
                          <a:lnTo>
                            <a:pt x="6" y="199"/>
                          </a:lnTo>
                          <a:lnTo>
                            <a:pt x="5" y="220"/>
                          </a:lnTo>
                          <a:lnTo>
                            <a:pt x="8" y="235"/>
                          </a:lnTo>
                          <a:lnTo>
                            <a:pt x="11" y="248"/>
                          </a:lnTo>
                          <a:lnTo>
                            <a:pt x="13" y="257"/>
                          </a:lnTo>
                          <a:lnTo>
                            <a:pt x="12" y="268"/>
                          </a:lnTo>
                          <a:lnTo>
                            <a:pt x="7" y="280"/>
                          </a:lnTo>
                          <a:lnTo>
                            <a:pt x="3" y="288"/>
                          </a:lnTo>
                          <a:lnTo>
                            <a:pt x="0" y="294"/>
                          </a:lnTo>
                          <a:lnTo>
                            <a:pt x="0" y="301"/>
                          </a:lnTo>
                          <a:lnTo>
                            <a:pt x="0" y="307"/>
                          </a:lnTo>
                          <a:lnTo>
                            <a:pt x="1" y="311"/>
                          </a:lnTo>
                          <a:lnTo>
                            <a:pt x="3" y="315"/>
                          </a:lnTo>
                          <a:lnTo>
                            <a:pt x="5" y="320"/>
                          </a:lnTo>
                          <a:lnTo>
                            <a:pt x="7" y="323"/>
                          </a:lnTo>
                          <a:lnTo>
                            <a:pt x="8" y="330"/>
                          </a:lnTo>
                          <a:lnTo>
                            <a:pt x="9" y="344"/>
                          </a:lnTo>
                          <a:lnTo>
                            <a:pt x="9" y="362"/>
                          </a:lnTo>
                          <a:lnTo>
                            <a:pt x="9" y="382"/>
                          </a:lnTo>
                          <a:lnTo>
                            <a:pt x="8" y="401"/>
                          </a:lnTo>
                          <a:lnTo>
                            <a:pt x="7" y="418"/>
                          </a:lnTo>
                          <a:lnTo>
                            <a:pt x="7" y="429"/>
                          </a:lnTo>
                          <a:lnTo>
                            <a:pt x="7" y="433"/>
                          </a:lnTo>
                          <a:lnTo>
                            <a:pt x="8" y="445"/>
                          </a:lnTo>
                          <a:lnTo>
                            <a:pt x="10" y="452"/>
                          </a:lnTo>
                          <a:lnTo>
                            <a:pt x="12" y="459"/>
                          </a:lnTo>
                          <a:lnTo>
                            <a:pt x="14" y="463"/>
                          </a:lnTo>
                          <a:lnTo>
                            <a:pt x="16" y="465"/>
                          </a:lnTo>
                          <a:lnTo>
                            <a:pt x="18" y="467"/>
                          </a:lnTo>
                          <a:lnTo>
                            <a:pt x="19" y="467"/>
                          </a:lnTo>
                          <a:lnTo>
                            <a:pt x="19" y="472"/>
                          </a:lnTo>
                          <a:lnTo>
                            <a:pt x="21" y="485"/>
                          </a:lnTo>
                          <a:lnTo>
                            <a:pt x="23" y="502"/>
                          </a:lnTo>
                          <a:lnTo>
                            <a:pt x="25" y="523"/>
                          </a:lnTo>
                          <a:lnTo>
                            <a:pt x="27" y="544"/>
                          </a:lnTo>
                          <a:lnTo>
                            <a:pt x="29" y="565"/>
                          </a:lnTo>
                          <a:lnTo>
                            <a:pt x="30" y="583"/>
                          </a:lnTo>
                          <a:lnTo>
                            <a:pt x="30" y="596"/>
                          </a:lnTo>
                          <a:lnTo>
                            <a:pt x="30" y="606"/>
                          </a:lnTo>
                          <a:lnTo>
                            <a:pt x="27" y="618"/>
                          </a:lnTo>
                          <a:lnTo>
                            <a:pt x="24" y="628"/>
                          </a:lnTo>
                          <a:lnTo>
                            <a:pt x="21" y="639"/>
                          </a:lnTo>
                          <a:lnTo>
                            <a:pt x="18" y="648"/>
                          </a:lnTo>
                          <a:lnTo>
                            <a:pt x="15" y="656"/>
                          </a:lnTo>
                          <a:lnTo>
                            <a:pt x="12" y="661"/>
                          </a:lnTo>
                          <a:lnTo>
                            <a:pt x="12" y="662"/>
                          </a:lnTo>
                          <a:lnTo>
                            <a:pt x="10" y="676"/>
                          </a:lnTo>
                          <a:lnTo>
                            <a:pt x="11" y="676"/>
                          </a:lnTo>
                          <a:lnTo>
                            <a:pt x="13" y="677"/>
                          </a:lnTo>
                          <a:lnTo>
                            <a:pt x="17" y="678"/>
                          </a:lnTo>
                          <a:lnTo>
                            <a:pt x="20" y="679"/>
                          </a:lnTo>
                          <a:lnTo>
                            <a:pt x="25" y="679"/>
                          </a:lnTo>
                          <a:lnTo>
                            <a:pt x="31" y="679"/>
                          </a:lnTo>
                          <a:lnTo>
                            <a:pt x="36" y="678"/>
                          </a:lnTo>
                          <a:lnTo>
                            <a:pt x="42" y="676"/>
                          </a:lnTo>
                          <a:lnTo>
                            <a:pt x="47" y="670"/>
                          </a:lnTo>
                          <a:lnTo>
                            <a:pt x="50" y="661"/>
                          </a:lnTo>
                          <a:lnTo>
                            <a:pt x="52" y="650"/>
                          </a:lnTo>
                          <a:lnTo>
                            <a:pt x="53" y="638"/>
                          </a:lnTo>
                          <a:lnTo>
                            <a:pt x="53" y="625"/>
                          </a:lnTo>
                          <a:lnTo>
                            <a:pt x="53" y="615"/>
                          </a:lnTo>
                          <a:lnTo>
                            <a:pt x="52" y="608"/>
                          </a:lnTo>
                          <a:lnTo>
                            <a:pt x="52" y="605"/>
                          </a:lnTo>
                          <a:lnTo>
                            <a:pt x="53" y="603"/>
                          </a:lnTo>
                          <a:lnTo>
                            <a:pt x="54" y="599"/>
                          </a:lnTo>
                          <a:lnTo>
                            <a:pt x="55" y="591"/>
                          </a:lnTo>
                          <a:lnTo>
                            <a:pt x="57" y="582"/>
                          </a:lnTo>
                          <a:lnTo>
                            <a:pt x="60" y="570"/>
                          </a:lnTo>
                          <a:lnTo>
                            <a:pt x="62" y="559"/>
                          </a:lnTo>
                          <a:lnTo>
                            <a:pt x="65" y="547"/>
                          </a:lnTo>
                          <a:lnTo>
                            <a:pt x="67" y="536"/>
                          </a:lnTo>
                          <a:lnTo>
                            <a:pt x="68" y="528"/>
                          </a:lnTo>
                          <a:lnTo>
                            <a:pt x="69" y="520"/>
                          </a:lnTo>
                          <a:lnTo>
                            <a:pt x="70" y="511"/>
                          </a:lnTo>
                          <a:lnTo>
                            <a:pt x="70" y="504"/>
                          </a:lnTo>
                          <a:lnTo>
                            <a:pt x="70" y="498"/>
                          </a:lnTo>
                          <a:lnTo>
                            <a:pt x="70" y="493"/>
                          </a:lnTo>
                          <a:lnTo>
                            <a:pt x="70" y="490"/>
                          </a:lnTo>
                          <a:lnTo>
                            <a:pt x="71" y="489"/>
                          </a:lnTo>
                          <a:lnTo>
                            <a:pt x="85" y="489"/>
                          </a:lnTo>
                          <a:lnTo>
                            <a:pt x="85" y="507"/>
                          </a:lnTo>
                          <a:lnTo>
                            <a:pt x="91" y="507"/>
                          </a:lnTo>
                          <a:lnTo>
                            <a:pt x="106" y="601"/>
                          </a:lnTo>
                          <a:lnTo>
                            <a:pt x="97" y="649"/>
                          </a:lnTo>
                          <a:lnTo>
                            <a:pt x="97" y="652"/>
                          </a:lnTo>
                          <a:lnTo>
                            <a:pt x="98" y="656"/>
                          </a:lnTo>
                          <a:lnTo>
                            <a:pt x="99" y="659"/>
                          </a:lnTo>
                          <a:lnTo>
                            <a:pt x="100" y="664"/>
                          </a:lnTo>
                          <a:lnTo>
                            <a:pt x="102" y="668"/>
                          </a:lnTo>
                          <a:lnTo>
                            <a:pt x="105" y="673"/>
                          </a:lnTo>
                          <a:lnTo>
                            <a:pt x="108" y="676"/>
                          </a:lnTo>
                          <a:lnTo>
                            <a:pt x="111" y="678"/>
                          </a:lnTo>
                          <a:lnTo>
                            <a:pt x="115" y="678"/>
                          </a:lnTo>
                          <a:lnTo>
                            <a:pt x="119" y="676"/>
                          </a:lnTo>
                          <a:lnTo>
                            <a:pt x="123" y="674"/>
                          </a:lnTo>
                          <a:lnTo>
                            <a:pt x="126" y="672"/>
                          </a:lnTo>
                          <a:lnTo>
                            <a:pt x="128" y="669"/>
                          </a:lnTo>
                          <a:lnTo>
                            <a:pt x="130" y="667"/>
                          </a:lnTo>
                          <a:lnTo>
                            <a:pt x="131" y="666"/>
                          </a:lnTo>
                          <a:lnTo>
                            <a:pt x="135" y="630"/>
                          </a:lnTo>
                          <a:lnTo>
                            <a:pt x="124" y="607"/>
                          </a:lnTo>
                          <a:lnTo>
                            <a:pt x="125" y="604"/>
                          </a:lnTo>
                          <a:lnTo>
                            <a:pt x="127" y="599"/>
                          </a:lnTo>
                          <a:lnTo>
                            <a:pt x="128" y="589"/>
                          </a:lnTo>
                          <a:lnTo>
                            <a:pt x="132" y="579"/>
                          </a:lnTo>
                          <a:lnTo>
                            <a:pt x="134" y="566"/>
                          </a:lnTo>
                          <a:lnTo>
                            <a:pt x="137" y="555"/>
                          </a:lnTo>
                          <a:lnTo>
                            <a:pt x="138" y="544"/>
                          </a:lnTo>
                          <a:lnTo>
                            <a:pt x="139" y="536"/>
                          </a:lnTo>
                          <a:lnTo>
                            <a:pt x="138" y="533"/>
                          </a:lnTo>
                          <a:lnTo>
                            <a:pt x="138" y="529"/>
                          </a:lnTo>
                          <a:lnTo>
                            <a:pt x="137" y="525"/>
                          </a:lnTo>
                          <a:lnTo>
                            <a:pt x="137" y="522"/>
                          </a:lnTo>
                          <a:lnTo>
                            <a:pt x="136" y="518"/>
                          </a:lnTo>
                          <a:lnTo>
                            <a:pt x="136" y="514"/>
                          </a:lnTo>
                          <a:lnTo>
                            <a:pt x="136" y="510"/>
                          </a:lnTo>
                          <a:lnTo>
                            <a:pt x="135" y="507"/>
                          </a:lnTo>
                          <a:lnTo>
                            <a:pt x="219" y="505"/>
                          </a:lnTo>
                          <a:lnTo>
                            <a:pt x="219" y="354"/>
                          </a:lnTo>
                        </a:path>
                      </a:pathLst>
                    </a:custGeom>
                    <a:solidFill>
                      <a:srgbClr val="000000"/>
                    </a:solidFill>
                    <a:ln w="9525" cap="rnd">
                      <a:noFill/>
                      <a:round/>
                      <a:headEnd/>
                      <a:tailEnd/>
                    </a:ln>
                  </p:spPr>
                  <p:txBody>
                    <a:bodyPr/>
                    <a:lstStyle/>
                    <a:p>
                      <a:endParaRPr lang="zh-CN" altLang="en-US"/>
                    </a:p>
                  </p:txBody>
                </p:sp>
                <p:sp>
                  <p:nvSpPr>
                    <p:cNvPr id="51392" name="Freeform 58"/>
                    <p:cNvSpPr>
                      <a:spLocks/>
                    </p:cNvSpPr>
                    <p:nvPr/>
                  </p:nvSpPr>
                  <p:spPr bwMode="auto">
                    <a:xfrm>
                      <a:off x="2287" y="2631"/>
                      <a:ext cx="219" cy="680"/>
                    </a:xfrm>
                    <a:custGeom>
                      <a:avLst/>
                      <a:gdLst>
                        <a:gd name="T0" fmla="*/ 180 w 219"/>
                        <a:gd name="T1" fmla="*/ 348 h 680"/>
                        <a:gd name="T2" fmla="*/ 176 w 219"/>
                        <a:gd name="T3" fmla="*/ 337 h 680"/>
                        <a:gd name="T4" fmla="*/ 167 w 219"/>
                        <a:gd name="T5" fmla="*/ 296 h 680"/>
                        <a:gd name="T6" fmla="*/ 181 w 219"/>
                        <a:gd name="T7" fmla="*/ 254 h 680"/>
                        <a:gd name="T8" fmla="*/ 184 w 219"/>
                        <a:gd name="T9" fmla="*/ 227 h 680"/>
                        <a:gd name="T10" fmla="*/ 173 w 219"/>
                        <a:gd name="T11" fmla="*/ 160 h 680"/>
                        <a:gd name="T12" fmla="*/ 149 w 219"/>
                        <a:gd name="T13" fmla="*/ 117 h 680"/>
                        <a:gd name="T14" fmla="*/ 133 w 219"/>
                        <a:gd name="T15" fmla="*/ 103 h 680"/>
                        <a:gd name="T16" fmla="*/ 145 w 219"/>
                        <a:gd name="T17" fmla="*/ 85 h 680"/>
                        <a:gd name="T18" fmla="*/ 140 w 219"/>
                        <a:gd name="T19" fmla="*/ 83 h 680"/>
                        <a:gd name="T20" fmla="*/ 129 w 219"/>
                        <a:gd name="T21" fmla="*/ 67 h 680"/>
                        <a:gd name="T22" fmla="*/ 136 w 219"/>
                        <a:gd name="T23" fmla="*/ 37 h 680"/>
                        <a:gd name="T24" fmla="*/ 110 w 219"/>
                        <a:gd name="T25" fmla="*/ 1 h 680"/>
                        <a:gd name="T26" fmla="*/ 77 w 219"/>
                        <a:gd name="T27" fmla="*/ 1 h 680"/>
                        <a:gd name="T28" fmla="*/ 52 w 219"/>
                        <a:gd name="T29" fmla="*/ 11 h 680"/>
                        <a:gd name="T30" fmla="*/ 52 w 219"/>
                        <a:gd name="T31" fmla="*/ 20 h 680"/>
                        <a:gd name="T32" fmla="*/ 51 w 219"/>
                        <a:gd name="T33" fmla="*/ 26 h 680"/>
                        <a:gd name="T34" fmla="*/ 49 w 219"/>
                        <a:gd name="T35" fmla="*/ 41 h 680"/>
                        <a:gd name="T36" fmla="*/ 54 w 219"/>
                        <a:gd name="T37" fmla="*/ 71 h 680"/>
                        <a:gd name="T38" fmla="*/ 48 w 219"/>
                        <a:gd name="T39" fmla="*/ 75 h 680"/>
                        <a:gd name="T40" fmla="*/ 46 w 219"/>
                        <a:gd name="T41" fmla="*/ 84 h 680"/>
                        <a:gd name="T42" fmla="*/ 54 w 219"/>
                        <a:gd name="T43" fmla="*/ 94 h 680"/>
                        <a:gd name="T44" fmla="*/ 59 w 219"/>
                        <a:gd name="T45" fmla="*/ 101 h 680"/>
                        <a:gd name="T46" fmla="*/ 48 w 219"/>
                        <a:gd name="T47" fmla="*/ 111 h 680"/>
                        <a:gd name="T48" fmla="*/ 40 w 219"/>
                        <a:gd name="T49" fmla="*/ 113 h 680"/>
                        <a:gd name="T50" fmla="*/ 30 w 219"/>
                        <a:gd name="T51" fmla="*/ 117 h 680"/>
                        <a:gd name="T52" fmla="*/ 10 w 219"/>
                        <a:gd name="T53" fmla="*/ 169 h 680"/>
                        <a:gd name="T54" fmla="*/ 10 w 219"/>
                        <a:gd name="T55" fmla="*/ 247 h 680"/>
                        <a:gd name="T56" fmla="*/ 2 w 219"/>
                        <a:gd name="T57" fmla="*/ 287 h 680"/>
                        <a:gd name="T58" fmla="*/ 0 w 219"/>
                        <a:gd name="T59" fmla="*/ 311 h 680"/>
                        <a:gd name="T60" fmla="*/ 7 w 219"/>
                        <a:gd name="T61" fmla="*/ 331 h 680"/>
                        <a:gd name="T62" fmla="*/ 7 w 219"/>
                        <a:gd name="T63" fmla="*/ 401 h 680"/>
                        <a:gd name="T64" fmla="*/ 7 w 219"/>
                        <a:gd name="T65" fmla="*/ 444 h 680"/>
                        <a:gd name="T66" fmla="*/ 16 w 219"/>
                        <a:gd name="T67" fmla="*/ 465 h 680"/>
                        <a:gd name="T68" fmla="*/ 19 w 219"/>
                        <a:gd name="T69" fmla="*/ 471 h 680"/>
                        <a:gd name="T70" fmla="*/ 26 w 219"/>
                        <a:gd name="T71" fmla="*/ 544 h 680"/>
                        <a:gd name="T72" fmla="*/ 29 w 219"/>
                        <a:gd name="T73" fmla="*/ 605 h 680"/>
                        <a:gd name="T74" fmla="*/ 17 w 219"/>
                        <a:gd name="T75" fmla="*/ 648 h 680"/>
                        <a:gd name="T76" fmla="*/ 9 w 219"/>
                        <a:gd name="T77" fmla="*/ 675 h 680"/>
                        <a:gd name="T78" fmla="*/ 20 w 219"/>
                        <a:gd name="T79" fmla="*/ 678 h 680"/>
                        <a:gd name="T80" fmla="*/ 41 w 219"/>
                        <a:gd name="T81" fmla="*/ 675 h 680"/>
                        <a:gd name="T82" fmla="*/ 52 w 219"/>
                        <a:gd name="T83" fmla="*/ 637 h 680"/>
                        <a:gd name="T84" fmla="*/ 52 w 219"/>
                        <a:gd name="T85" fmla="*/ 604 h 680"/>
                        <a:gd name="T86" fmla="*/ 56 w 219"/>
                        <a:gd name="T87" fmla="*/ 581 h 680"/>
                        <a:gd name="T88" fmla="*/ 66 w 219"/>
                        <a:gd name="T89" fmla="*/ 536 h 680"/>
                        <a:gd name="T90" fmla="*/ 69 w 219"/>
                        <a:gd name="T91" fmla="*/ 504 h 680"/>
                        <a:gd name="T92" fmla="*/ 69 w 219"/>
                        <a:gd name="T93" fmla="*/ 490 h 680"/>
                        <a:gd name="T94" fmla="*/ 90 w 219"/>
                        <a:gd name="T95" fmla="*/ 508 h 680"/>
                        <a:gd name="T96" fmla="*/ 96 w 219"/>
                        <a:gd name="T97" fmla="*/ 651 h 680"/>
                        <a:gd name="T98" fmla="*/ 102 w 219"/>
                        <a:gd name="T99" fmla="*/ 668 h 680"/>
                        <a:gd name="T100" fmla="*/ 114 w 219"/>
                        <a:gd name="T101" fmla="*/ 677 h 680"/>
                        <a:gd name="T102" fmla="*/ 128 w 219"/>
                        <a:gd name="T103" fmla="*/ 668 h 680"/>
                        <a:gd name="T104" fmla="*/ 124 w 219"/>
                        <a:gd name="T105" fmla="*/ 606 h 680"/>
                        <a:gd name="T106" fmla="*/ 131 w 219"/>
                        <a:gd name="T107" fmla="*/ 578 h 680"/>
                        <a:gd name="T108" fmla="*/ 138 w 219"/>
                        <a:gd name="T109" fmla="*/ 536 h 680"/>
                        <a:gd name="T110" fmla="*/ 136 w 219"/>
                        <a:gd name="T111" fmla="*/ 521 h 680"/>
                        <a:gd name="T112" fmla="*/ 134 w 219"/>
                        <a:gd name="T113" fmla="*/ 507 h 6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19"/>
                        <a:gd name="T172" fmla="*/ 0 h 680"/>
                        <a:gd name="T173" fmla="*/ 219 w 219"/>
                        <a:gd name="T174" fmla="*/ 680 h 6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19" h="680">
                          <a:moveTo>
                            <a:pt x="218" y="354"/>
                          </a:moveTo>
                          <a:lnTo>
                            <a:pt x="180" y="352"/>
                          </a:lnTo>
                          <a:lnTo>
                            <a:pt x="180" y="350"/>
                          </a:lnTo>
                          <a:lnTo>
                            <a:pt x="180" y="348"/>
                          </a:lnTo>
                          <a:lnTo>
                            <a:pt x="180" y="345"/>
                          </a:lnTo>
                          <a:lnTo>
                            <a:pt x="179" y="342"/>
                          </a:lnTo>
                          <a:lnTo>
                            <a:pt x="177" y="339"/>
                          </a:lnTo>
                          <a:lnTo>
                            <a:pt x="176" y="337"/>
                          </a:lnTo>
                          <a:lnTo>
                            <a:pt x="174" y="335"/>
                          </a:lnTo>
                          <a:lnTo>
                            <a:pt x="171" y="333"/>
                          </a:lnTo>
                          <a:lnTo>
                            <a:pt x="165" y="301"/>
                          </a:lnTo>
                          <a:lnTo>
                            <a:pt x="167" y="296"/>
                          </a:lnTo>
                          <a:lnTo>
                            <a:pt x="171" y="287"/>
                          </a:lnTo>
                          <a:lnTo>
                            <a:pt x="174" y="277"/>
                          </a:lnTo>
                          <a:lnTo>
                            <a:pt x="177" y="265"/>
                          </a:lnTo>
                          <a:lnTo>
                            <a:pt x="181" y="254"/>
                          </a:lnTo>
                          <a:lnTo>
                            <a:pt x="182" y="244"/>
                          </a:lnTo>
                          <a:lnTo>
                            <a:pt x="184" y="237"/>
                          </a:lnTo>
                          <a:lnTo>
                            <a:pt x="185" y="233"/>
                          </a:lnTo>
                          <a:lnTo>
                            <a:pt x="184" y="227"/>
                          </a:lnTo>
                          <a:lnTo>
                            <a:pt x="182" y="215"/>
                          </a:lnTo>
                          <a:lnTo>
                            <a:pt x="181" y="198"/>
                          </a:lnTo>
                          <a:lnTo>
                            <a:pt x="177" y="179"/>
                          </a:lnTo>
                          <a:lnTo>
                            <a:pt x="173" y="160"/>
                          </a:lnTo>
                          <a:lnTo>
                            <a:pt x="169" y="143"/>
                          </a:lnTo>
                          <a:lnTo>
                            <a:pt x="165" y="131"/>
                          </a:lnTo>
                          <a:lnTo>
                            <a:pt x="162" y="124"/>
                          </a:lnTo>
                          <a:lnTo>
                            <a:pt x="149" y="117"/>
                          </a:lnTo>
                          <a:lnTo>
                            <a:pt x="141" y="112"/>
                          </a:lnTo>
                          <a:lnTo>
                            <a:pt x="136" y="108"/>
                          </a:lnTo>
                          <a:lnTo>
                            <a:pt x="133" y="105"/>
                          </a:lnTo>
                          <a:lnTo>
                            <a:pt x="133" y="103"/>
                          </a:lnTo>
                          <a:lnTo>
                            <a:pt x="133" y="101"/>
                          </a:lnTo>
                          <a:lnTo>
                            <a:pt x="134" y="101"/>
                          </a:lnTo>
                          <a:lnTo>
                            <a:pt x="135" y="101"/>
                          </a:lnTo>
                          <a:lnTo>
                            <a:pt x="145" y="85"/>
                          </a:lnTo>
                          <a:lnTo>
                            <a:pt x="144" y="85"/>
                          </a:lnTo>
                          <a:lnTo>
                            <a:pt x="142" y="84"/>
                          </a:lnTo>
                          <a:lnTo>
                            <a:pt x="140" y="83"/>
                          </a:lnTo>
                          <a:lnTo>
                            <a:pt x="137" y="81"/>
                          </a:lnTo>
                          <a:lnTo>
                            <a:pt x="134" y="78"/>
                          </a:lnTo>
                          <a:lnTo>
                            <a:pt x="131" y="74"/>
                          </a:lnTo>
                          <a:lnTo>
                            <a:pt x="129" y="67"/>
                          </a:lnTo>
                          <a:lnTo>
                            <a:pt x="129" y="59"/>
                          </a:lnTo>
                          <a:lnTo>
                            <a:pt x="131" y="53"/>
                          </a:lnTo>
                          <a:lnTo>
                            <a:pt x="133" y="45"/>
                          </a:lnTo>
                          <a:lnTo>
                            <a:pt x="136" y="37"/>
                          </a:lnTo>
                          <a:lnTo>
                            <a:pt x="136" y="30"/>
                          </a:lnTo>
                          <a:lnTo>
                            <a:pt x="133" y="21"/>
                          </a:lnTo>
                          <a:lnTo>
                            <a:pt x="125" y="12"/>
                          </a:lnTo>
                          <a:lnTo>
                            <a:pt x="110" y="1"/>
                          </a:lnTo>
                          <a:lnTo>
                            <a:pt x="106" y="0"/>
                          </a:lnTo>
                          <a:lnTo>
                            <a:pt x="97" y="0"/>
                          </a:lnTo>
                          <a:lnTo>
                            <a:pt x="88" y="0"/>
                          </a:lnTo>
                          <a:lnTo>
                            <a:pt x="77" y="1"/>
                          </a:lnTo>
                          <a:lnTo>
                            <a:pt x="68" y="3"/>
                          </a:lnTo>
                          <a:lnTo>
                            <a:pt x="59" y="5"/>
                          </a:lnTo>
                          <a:lnTo>
                            <a:pt x="54" y="8"/>
                          </a:lnTo>
                          <a:lnTo>
                            <a:pt x="52" y="11"/>
                          </a:lnTo>
                          <a:lnTo>
                            <a:pt x="52" y="14"/>
                          </a:lnTo>
                          <a:lnTo>
                            <a:pt x="52" y="16"/>
                          </a:lnTo>
                          <a:lnTo>
                            <a:pt x="52" y="18"/>
                          </a:lnTo>
                          <a:lnTo>
                            <a:pt x="52" y="20"/>
                          </a:lnTo>
                          <a:lnTo>
                            <a:pt x="52" y="23"/>
                          </a:lnTo>
                          <a:lnTo>
                            <a:pt x="52" y="24"/>
                          </a:lnTo>
                          <a:lnTo>
                            <a:pt x="52" y="25"/>
                          </a:lnTo>
                          <a:lnTo>
                            <a:pt x="51" y="26"/>
                          </a:lnTo>
                          <a:lnTo>
                            <a:pt x="51" y="28"/>
                          </a:lnTo>
                          <a:lnTo>
                            <a:pt x="50" y="31"/>
                          </a:lnTo>
                          <a:lnTo>
                            <a:pt x="49" y="36"/>
                          </a:lnTo>
                          <a:lnTo>
                            <a:pt x="49" y="41"/>
                          </a:lnTo>
                          <a:lnTo>
                            <a:pt x="50" y="48"/>
                          </a:lnTo>
                          <a:lnTo>
                            <a:pt x="52" y="56"/>
                          </a:lnTo>
                          <a:lnTo>
                            <a:pt x="54" y="67"/>
                          </a:lnTo>
                          <a:lnTo>
                            <a:pt x="54" y="71"/>
                          </a:lnTo>
                          <a:lnTo>
                            <a:pt x="54" y="74"/>
                          </a:lnTo>
                          <a:lnTo>
                            <a:pt x="53" y="75"/>
                          </a:lnTo>
                          <a:lnTo>
                            <a:pt x="50" y="75"/>
                          </a:lnTo>
                          <a:lnTo>
                            <a:pt x="48" y="75"/>
                          </a:lnTo>
                          <a:lnTo>
                            <a:pt x="46" y="75"/>
                          </a:lnTo>
                          <a:lnTo>
                            <a:pt x="45" y="77"/>
                          </a:lnTo>
                          <a:lnTo>
                            <a:pt x="45" y="81"/>
                          </a:lnTo>
                          <a:lnTo>
                            <a:pt x="46" y="84"/>
                          </a:lnTo>
                          <a:lnTo>
                            <a:pt x="47" y="86"/>
                          </a:lnTo>
                          <a:lnTo>
                            <a:pt x="49" y="89"/>
                          </a:lnTo>
                          <a:lnTo>
                            <a:pt x="52" y="91"/>
                          </a:lnTo>
                          <a:lnTo>
                            <a:pt x="54" y="94"/>
                          </a:lnTo>
                          <a:lnTo>
                            <a:pt x="56" y="95"/>
                          </a:lnTo>
                          <a:lnTo>
                            <a:pt x="58" y="97"/>
                          </a:lnTo>
                          <a:lnTo>
                            <a:pt x="59" y="99"/>
                          </a:lnTo>
                          <a:lnTo>
                            <a:pt x="59" y="101"/>
                          </a:lnTo>
                          <a:lnTo>
                            <a:pt x="57" y="104"/>
                          </a:lnTo>
                          <a:lnTo>
                            <a:pt x="54" y="106"/>
                          </a:lnTo>
                          <a:lnTo>
                            <a:pt x="52" y="109"/>
                          </a:lnTo>
                          <a:lnTo>
                            <a:pt x="48" y="111"/>
                          </a:lnTo>
                          <a:lnTo>
                            <a:pt x="44" y="113"/>
                          </a:lnTo>
                          <a:lnTo>
                            <a:pt x="42" y="113"/>
                          </a:lnTo>
                          <a:lnTo>
                            <a:pt x="41" y="113"/>
                          </a:lnTo>
                          <a:lnTo>
                            <a:pt x="40" y="113"/>
                          </a:lnTo>
                          <a:lnTo>
                            <a:pt x="38" y="114"/>
                          </a:lnTo>
                          <a:lnTo>
                            <a:pt x="36" y="114"/>
                          </a:lnTo>
                          <a:lnTo>
                            <a:pt x="33" y="115"/>
                          </a:lnTo>
                          <a:lnTo>
                            <a:pt x="30" y="117"/>
                          </a:lnTo>
                          <a:lnTo>
                            <a:pt x="26" y="120"/>
                          </a:lnTo>
                          <a:lnTo>
                            <a:pt x="23" y="124"/>
                          </a:lnTo>
                          <a:lnTo>
                            <a:pt x="20" y="130"/>
                          </a:lnTo>
                          <a:lnTo>
                            <a:pt x="10" y="169"/>
                          </a:lnTo>
                          <a:lnTo>
                            <a:pt x="5" y="199"/>
                          </a:lnTo>
                          <a:lnTo>
                            <a:pt x="5" y="221"/>
                          </a:lnTo>
                          <a:lnTo>
                            <a:pt x="7" y="236"/>
                          </a:lnTo>
                          <a:lnTo>
                            <a:pt x="10" y="247"/>
                          </a:lnTo>
                          <a:lnTo>
                            <a:pt x="12" y="258"/>
                          </a:lnTo>
                          <a:lnTo>
                            <a:pt x="11" y="267"/>
                          </a:lnTo>
                          <a:lnTo>
                            <a:pt x="6" y="280"/>
                          </a:lnTo>
                          <a:lnTo>
                            <a:pt x="2" y="287"/>
                          </a:lnTo>
                          <a:lnTo>
                            <a:pt x="0" y="295"/>
                          </a:lnTo>
                          <a:lnTo>
                            <a:pt x="0" y="301"/>
                          </a:lnTo>
                          <a:lnTo>
                            <a:pt x="0" y="306"/>
                          </a:lnTo>
                          <a:lnTo>
                            <a:pt x="0" y="311"/>
                          </a:lnTo>
                          <a:lnTo>
                            <a:pt x="2" y="316"/>
                          </a:lnTo>
                          <a:lnTo>
                            <a:pt x="4" y="320"/>
                          </a:lnTo>
                          <a:lnTo>
                            <a:pt x="6" y="323"/>
                          </a:lnTo>
                          <a:lnTo>
                            <a:pt x="7" y="331"/>
                          </a:lnTo>
                          <a:lnTo>
                            <a:pt x="8" y="344"/>
                          </a:lnTo>
                          <a:lnTo>
                            <a:pt x="8" y="362"/>
                          </a:lnTo>
                          <a:lnTo>
                            <a:pt x="8" y="381"/>
                          </a:lnTo>
                          <a:lnTo>
                            <a:pt x="7" y="401"/>
                          </a:lnTo>
                          <a:lnTo>
                            <a:pt x="7" y="417"/>
                          </a:lnTo>
                          <a:lnTo>
                            <a:pt x="6" y="429"/>
                          </a:lnTo>
                          <a:lnTo>
                            <a:pt x="6" y="433"/>
                          </a:lnTo>
                          <a:lnTo>
                            <a:pt x="7" y="444"/>
                          </a:lnTo>
                          <a:lnTo>
                            <a:pt x="9" y="452"/>
                          </a:lnTo>
                          <a:lnTo>
                            <a:pt x="11" y="458"/>
                          </a:lnTo>
                          <a:lnTo>
                            <a:pt x="13" y="463"/>
                          </a:lnTo>
                          <a:lnTo>
                            <a:pt x="16" y="465"/>
                          </a:lnTo>
                          <a:lnTo>
                            <a:pt x="17" y="467"/>
                          </a:lnTo>
                          <a:lnTo>
                            <a:pt x="18" y="468"/>
                          </a:lnTo>
                          <a:lnTo>
                            <a:pt x="19" y="471"/>
                          </a:lnTo>
                          <a:lnTo>
                            <a:pt x="20" y="484"/>
                          </a:lnTo>
                          <a:lnTo>
                            <a:pt x="22" y="502"/>
                          </a:lnTo>
                          <a:lnTo>
                            <a:pt x="24" y="522"/>
                          </a:lnTo>
                          <a:lnTo>
                            <a:pt x="26" y="544"/>
                          </a:lnTo>
                          <a:lnTo>
                            <a:pt x="28" y="565"/>
                          </a:lnTo>
                          <a:lnTo>
                            <a:pt x="29" y="583"/>
                          </a:lnTo>
                          <a:lnTo>
                            <a:pt x="30" y="596"/>
                          </a:lnTo>
                          <a:lnTo>
                            <a:pt x="29" y="605"/>
                          </a:lnTo>
                          <a:lnTo>
                            <a:pt x="27" y="617"/>
                          </a:lnTo>
                          <a:lnTo>
                            <a:pt x="23" y="628"/>
                          </a:lnTo>
                          <a:lnTo>
                            <a:pt x="20" y="639"/>
                          </a:lnTo>
                          <a:lnTo>
                            <a:pt x="17" y="648"/>
                          </a:lnTo>
                          <a:lnTo>
                            <a:pt x="14" y="656"/>
                          </a:lnTo>
                          <a:lnTo>
                            <a:pt x="12" y="660"/>
                          </a:lnTo>
                          <a:lnTo>
                            <a:pt x="11" y="662"/>
                          </a:lnTo>
                          <a:lnTo>
                            <a:pt x="9" y="675"/>
                          </a:lnTo>
                          <a:lnTo>
                            <a:pt x="10" y="676"/>
                          </a:lnTo>
                          <a:lnTo>
                            <a:pt x="12" y="676"/>
                          </a:lnTo>
                          <a:lnTo>
                            <a:pt x="16" y="677"/>
                          </a:lnTo>
                          <a:lnTo>
                            <a:pt x="20" y="678"/>
                          </a:lnTo>
                          <a:lnTo>
                            <a:pt x="25" y="679"/>
                          </a:lnTo>
                          <a:lnTo>
                            <a:pt x="31" y="679"/>
                          </a:lnTo>
                          <a:lnTo>
                            <a:pt x="36" y="678"/>
                          </a:lnTo>
                          <a:lnTo>
                            <a:pt x="41" y="675"/>
                          </a:lnTo>
                          <a:lnTo>
                            <a:pt x="46" y="670"/>
                          </a:lnTo>
                          <a:lnTo>
                            <a:pt x="49" y="660"/>
                          </a:lnTo>
                          <a:lnTo>
                            <a:pt x="51" y="649"/>
                          </a:lnTo>
                          <a:lnTo>
                            <a:pt x="52" y="637"/>
                          </a:lnTo>
                          <a:lnTo>
                            <a:pt x="52" y="625"/>
                          </a:lnTo>
                          <a:lnTo>
                            <a:pt x="52" y="615"/>
                          </a:lnTo>
                          <a:lnTo>
                            <a:pt x="52" y="607"/>
                          </a:lnTo>
                          <a:lnTo>
                            <a:pt x="52" y="604"/>
                          </a:lnTo>
                          <a:lnTo>
                            <a:pt x="52" y="603"/>
                          </a:lnTo>
                          <a:lnTo>
                            <a:pt x="53" y="598"/>
                          </a:lnTo>
                          <a:lnTo>
                            <a:pt x="54" y="590"/>
                          </a:lnTo>
                          <a:lnTo>
                            <a:pt x="56" y="581"/>
                          </a:lnTo>
                          <a:lnTo>
                            <a:pt x="59" y="570"/>
                          </a:lnTo>
                          <a:lnTo>
                            <a:pt x="61" y="559"/>
                          </a:lnTo>
                          <a:lnTo>
                            <a:pt x="64" y="547"/>
                          </a:lnTo>
                          <a:lnTo>
                            <a:pt x="66" y="536"/>
                          </a:lnTo>
                          <a:lnTo>
                            <a:pt x="67" y="528"/>
                          </a:lnTo>
                          <a:lnTo>
                            <a:pt x="68" y="519"/>
                          </a:lnTo>
                          <a:lnTo>
                            <a:pt x="69" y="511"/>
                          </a:lnTo>
                          <a:lnTo>
                            <a:pt x="69" y="504"/>
                          </a:lnTo>
                          <a:lnTo>
                            <a:pt x="69" y="498"/>
                          </a:lnTo>
                          <a:lnTo>
                            <a:pt x="69" y="493"/>
                          </a:lnTo>
                          <a:lnTo>
                            <a:pt x="69" y="490"/>
                          </a:lnTo>
                          <a:lnTo>
                            <a:pt x="84" y="490"/>
                          </a:lnTo>
                          <a:lnTo>
                            <a:pt x="84" y="507"/>
                          </a:lnTo>
                          <a:lnTo>
                            <a:pt x="90" y="507"/>
                          </a:lnTo>
                          <a:lnTo>
                            <a:pt x="90" y="508"/>
                          </a:lnTo>
                          <a:lnTo>
                            <a:pt x="105" y="601"/>
                          </a:lnTo>
                          <a:lnTo>
                            <a:pt x="96" y="648"/>
                          </a:lnTo>
                          <a:lnTo>
                            <a:pt x="96" y="649"/>
                          </a:lnTo>
                          <a:lnTo>
                            <a:pt x="96" y="651"/>
                          </a:lnTo>
                          <a:lnTo>
                            <a:pt x="97" y="655"/>
                          </a:lnTo>
                          <a:lnTo>
                            <a:pt x="98" y="659"/>
                          </a:lnTo>
                          <a:lnTo>
                            <a:pt x="99" y="663"/>
                          </a:lnTo>
                          <a:lnTo>
                            <a:pt x="102" y="668"/>
                          </a:lnTo>
                          <a:lnTo>
                            <a:pt x="104" y="672"/>
                          </a:lnTo>
                          <a:lnTo>
                            <a:pt x="108" y="676"/>
                          </a:lnTo>
                          <a:lnTo>
                            <a:pt x="110" y="677"/>
                          </a:lnTo>
                          <a:lnTo>
                            <a:pt x="114" y="677"/>
                          </a:lnTo>
                          <a:lnTo>
                            <a:pt x="119" y="676"/>
                          </a:lnTo>
                          <a:lnTo>
                            <a:pt x="122" y="673"/>
                          </a:lnTo>
                          <a:lnTo>
                            <a:pt x="126" y="671"/>
                          </a:lnTo>
                          <a:lnTo>
                            <a:pt x="128" y="668"/>
                          </a:lnTo>
                          <a:lnTo>
                            <a:pt x="129" y="667"/>
                          </a:lnTo>
                          <a:lnTo>
                            <a:pt x="130" y="666"/>
                          </a:lnTo>
                          <a:lnTo>
                            <a:pt x="134" y="630"/>
                          </a:lnTo>
                          <a:lnTo>
                            <a:pt x="124" y="606"/>
                          </a:lnTo>
                          <a:lnTo>
                            <a:pt x="125" y="604"/>
                          </a:lnTo>
                          <a:lnTo>
                            <a:pt x="126" y="598"/>
                          </a:lnTo>
                          <a:lnTo>
                            <a:pt x="128" y="589"/>
                          </a:lnTo>
                          <a:lnTo>
                            <a:pt x="131" y="578"/>
                          </a:lnTo>
                          <a:lnTo>
                            <a:pt x="134" y="566"/>
                          </a:lnTo>
                          <a:lnTo>
                            <a:pt x="136" y="555"/>
                          </a:lnTo>
                          <a:lnTo>
                            <a:pt x="138" y="545"/>
                          </a:lnTo>
                          <a:lnTo>
                            <a:pt x="138" y="536"/>
                          </a:lnTo>
                          <a:lnTo>
                            <a:pt x="137" y="532"/>
                          </a:lnTo>
                          <a:lnTo>
                            <a:pt x="137" y="529"/>
                          </a:lnTo>
                          <a:lnTo>
                            <a:pt x="137" y="525"/>
                          </a:lnTo>
                          <a:lnTo>
                            <a:pt x="136" y="521"/>
                          </a:lnTo>
                          <a:lnTo>
                            <a:pt x="136" y="517"/>
                          </a:lnTo>
                          <a:lnTo>
                            <a:pt x="135" y="513"/>
                          </a:lnTo>
                          <a:lnTo>
                            <a:pt x="135" y="509"/>
                          </a:lnTo>
                          <a:lnTo>
                            <a:pt x="134" y="507"/>
                          </a:lnTo>
                          <a:lnTo>
                            <a:pt x="218" y="506"/>
                          </a:lnTo>
                          <a:lnTo>
                            <a:pt x="218" y="354"/>
                          </a:lnTo>
                        </a:path>
                      </a:pathLst>
                    </a:custGeom>
                    <a:solidFill>
                      <a:srgbClr val="FF9966"/>
                    </a:solidFill>
                    <a:ln w="9525" cap="rnd">
                      <a:noFill/>
                      <a:round/>
                      <a:headEnd/>
                      <a:tailEnd/>
                    </a:ln>
                  </p:spPr>
                  <p:txBody>
                    <a:bodyPr/>
                    <a:lstStyle/>
                    <a:p>
                      <a:endParaRPr lang="zh-CN" altLang="en-US"/>
                    </a:p>
                  </p:txBody>
                </p:sp>
              </p:grpSp>
            </p:grpSp>
            <p:grpSp>
              <p:nvGrpSpPr>
                <p:cNvPr id="51214" name="Group 59"/>
                <p:cNvGrpSpPr>
                  <a:grpSpLocks/>
                </p:cNvGrpSpPr>
                <p:nvPr/>
              </p:nvGrpSpPr>
              <p:grpSpPr bwMode="auto">
                <a:xfrm>
                  <a:off x="2760" y="1599"/>
                  <a:ext cx="363" cy="318"/>
                  <a:chOff x="3220" y="2370"/>
                  <a:chExt cx="909" cy="1051"/>
                </a:xfrm>
              </p:grpSpPr>
              <p:sp>
                <p:nvSpPr>
                  <p:cNvPr id="51327" name="Freeform 60"/>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1328" name="Freeform 61"/>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1329" name="Freeform 62"/>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1330" name="Freeform 63"/>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1331" name="Freeform 64"/>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1332" name="Freeform 65"/>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1333" name="Freeform 66"/>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1334" name="Freeform 67"/>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1335" name="Freeform 68"/>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1336" name="Freeform 69"/>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1337" name="Freeform 70"/>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1338" name="Freeform 71"/>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1339" name="Freeform 72"/>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1340" name="Freeform 73"/>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1341" name="Freeform 74"/>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342" name="Freeform 75"/>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343" name="Freeform 76"/>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1344" name="Freeform 77"/>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1345" name="Freeform 78"/>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1346" name="Freeform 79"/>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1347" name="Freeform 80"/>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1348" name="Freeform 81"/>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1349" name="Freeform 82"/>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1350" name="Freeform 83"/>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1351" name="Freeform 84"/>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1352" name="Freeform 85"/>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353" name="Freeform 86"/>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354" name="Freeform 87"/>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1355" name="Freeform 88"/>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1356" name="Freeform 89"/>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1357" name="Freeform 90"/>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1358" name="Freeform 91"/>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1359" name="Freeform 92"/>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1360" name="Freeform 93"/>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1361" name="Freeform 94"/>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1362" name="Freeform 95"/>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1363" name="Freeform 96"/>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1364" name="Freeform 97"/>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1365" name="Freeform 98"/>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1366" name="Freeform 99"/>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1367" name="Freeform 100"/>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1368" name="Freeform 101"/>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1369" name="Freeform 102"/>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1370" name="Freeform 103"/>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1371" name="Freeform 104"/>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1372" name="Freeform 105"/>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1373" name="Freeform 106"/>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1374" name="Freeform 107"/>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1375" name="Freeform 108"/>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1376" name="Freeform 109"/>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1377" name="Freeform 110"/>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1378" name="Freeform 111"/>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1379" name="Freeform 112"/>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1380" name="Freeform 113"/>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1381" name="Freeform 114"/>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nvGrpSpPr>
                <p:cNvPr id="51215" name="Group 115"/>
                <p:cNvGrpSpPr>
                  <a:grpSpLocks/>
                </p:cNvGrpSpPr>
                <p:nvPr/>
              </p:nvGrpSpPr>
              <p:grpSpPr bwMode="auto">
                <a:xfrm>
                  <a:off x="3061" y="1616"/>
                  <a:ext cx="363" cy="318"/>
                  <a:chOff x="3220" y="2370"/>
                  <a:chExt cx="909" cy="1051"/>
                </a:xfrm>
              </p:grpSpPr>
              <p:sp>
                <p:nvSpPr>
                  <p:cNvPr id="51272" name="Freeform 116"/>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1273" name="Freeform 117"/>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1274" name="Freeform 118"/>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1275" name="Freeform 119"/>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1276" name="Freeform 120"/>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1277" name="Freeform 121"/>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1278" name="Freeform 122"/>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1279" name="Freeform 123"/>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1280" name="Freeform 124"/>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1281" name="Freeform 125"/>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1282" name="Freeform 126"/>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1283" name="Freeform 127"/>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1284" name="Freeform 128"/>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1285" name="Freeform 129"/>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1286" name="Freeform 130"/>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287" name="Freeform 131"/>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288" name="Freeform 132"/>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1289" name="Freeform 133"/>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1290" name="Freeform 134"/>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1291" name="Freeform 135"/>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1292" name="Freeform 136"/>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1293" name="Freeform 137"/>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1294" name="Freeform 138"/>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1295" name="Freeform 139"/>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1296" name="Freeform 140"/>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1297" name="Freeform 141"/>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298" name="Freeform 142"/>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299" name="Freeform 143"/>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1300" name="Freeform 144"/>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1301" name="Freeform 145"/>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1302" name="Freeform 146"/>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1303" name="Freeform 147"/>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1304" name="Freeform 148"/>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1305" name="Freeform 149"/>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1306" name="Freeform 150"/>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1307" name="Freeform 151"/>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1308" name="Freeform 152"/>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1309" name="Freeform 153"/>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1310" name="Freeform 154"/>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1311" name="Freeform 155"/>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1312" name="Freeform 156"/>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1313" name="Freeform 157"/>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1314" name="Freeform 158"/>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1315" name="Freeform 159"/>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1316" name="Freeform 160"/>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1317" name="Freeform 161"/>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1318" name="Freeform 162"/>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1319" name="Freeform 163"/>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1320" name="Freeform 164"/>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1321" name="Freeform 165"/>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1322" name="Freeform 166"/>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1323" name="Freeform 167"/>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1324" name="Freeform 168"/>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1325" name="Freeform 169"/>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1326" name="Freeform 170"/>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nvGrpSpPr>
                <p:cNvPr id="51216" name="Group 171"/>
                <p:cNvGrpSpPr>
                  <a:grpSpLocks/>
                </p:cNvGrpSpPr>
                <p:nvPr/>
              </p:nvGrpSpPr>
              <p:grpSpPr bwMode="auto">
                <a:xfrm>
                  <a:off x="3334" y="1616"/>
                  <a:ext cx="363" cy="318"/>
                  <a:chOff x="3220" y="2370"/>
                  <a:chExt cx="909" cy="1051"/>
                </a:xfrm>
              </p:grpSpPr>
              <p:sp>
                <p:nvSpPr>
                  <p:cNvPr id="51217" name="Freeform 172"/>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1218" name="Freeform 173"/>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1219" name="Freeform 174"/>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1220" name="Freeform 175"/>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1221" name="Freeform 176"/>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1222" name="Freeform 177"/>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1223" name="Freeform 178"/>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1224" name="Freeform 179"/>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1225" name="Freeform 180"/>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1226" name="Freeform 181"/>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1227" name="Freeform 182"/>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1228" name="Freeform 183"/>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1229" name="Freeform 184"/>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1230" name="Freeform 185"/>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1231" name="Freeform 186"/>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232" name="Freeform 187"/>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233" name="Freeform 188"/>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1234" name="Freeform 189"/>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1235" name="Freeform 190"/>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1236" name="Freeform 191"/>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1237" name="Freeform 192"/>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1238" name="Freeform 193"/>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1239" name="Freeform 194"/>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1240" name="Freeform 195"/>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1241" name="Freeform 196"/>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1242" name="Freeform 197"/>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243" name="Freeform 198"/>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244" name="Freeform 199"/>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1245" name="Freeform 200"/>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1246" name="Freeform 201"/>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1247" name="Freeform 202"/>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1248" name="Freeform 203"/>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1249" name="Freeform 204"/>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1250" name="Freeform 205"/>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1251" name="Freeform 206"/>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1252" name="Freeform 207"/>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1253" name="Freeform 208"/>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1254" name="Freeform 209"/>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1255" name="Freeform 210"/>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1256" name="Freeform 211"/>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1257" name="Freeform 212"/>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1258" name="Freeform 213"/>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1259" name="Freeform 214"/>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1260" name="Freeform 215"/>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1261" name="Freeform 216"/>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1262" name="Freeform 217"/>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1263" name="Freeform 218"/>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1264" name="Freeform 219"/>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1265" name="Freeform 220"/>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1266" name="Freeform 221"/>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1267" name="Freeform 222"/>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1268" name="Freeform 223"/>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1269" name="Freeform 224"/>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1270" name="Freeform 225"/>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1271" name="Freeform 226"/>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grpSp>
        <p:sp>
          <p:nvSpPr>
            <p:cNvPr id="51208" name="TextBox 1262"/>
            <p:cNvSpPr txBox="1">
              <a:spLocks noChangeArrowheads="1"/>
            </p:cNvSpPr>
            <p:nvPr/>
          </p:nvSpPr>
          <p:spPr bwMode="auto">
            <a:xfrm>
              <a:off x="6170780" y="3308753"/>
              <a:ext cx="1107950" cy="369174"/>
            </a:xfrm>
            <a:prstGeom prst="rect">
              <a:avLst/>
            </a:prstGeom>
            <a:noFill/>
            <a:ln w="9525">
              <a:noFill/>
              <a:miter lim="800000"/>
              <a:headEnd/>
              <a:tailEnd/>
            </a:ln>
          </p:spPr>
          <p:txBody>
            <a:bodyPr wrap="none">
              <a:spAutoFit/>
            </a:bodyPr>
            <a:lstStyle/>
            <a:p>
              <a:r>
                <a:rPr lang="en-US" altLang="zh-CN" dirty="0"/>
                <a:t>【</a:t>
              </a:r>
              <a:r>
                <a:rPr lang="zh-CN" altLang="en-US" dirty="0"/>
                <a:t>一期</a:t>
              </a:r>
              <a:r>
                <a:rPr lang="en-US" altLang="zh-CN" dirty="0"/>
                <a:t>】</a:t>
              </a:r>
              <a:endParaRPr lang="zh-CN" altLang="en-US" dirty="0"/>
            </a:p>
          </p:txBody>
        </p:sp>
      </p:grpSp>
      <p:sp>
        <p:nvSpPr>
          <p:cNvPr id="51205" name="矩形 411"/>
          <p:cNvSpPr>
            <a:spLocks noChangeArrowheads="1"/>
          </p:cNvSpPr>
          <p:nvPr/>
        </p:nvSpPr>
        <p:spPr bwMode="auto">
          <a:xfrm>
            <a:off x="4788024" y="2924944"/>
            <a:ext cx="2287806" cy="369332"/>
          </a:xfrm>
          <a:prstGeom prst="rect">
            <a:avLst/>
          </a:prstGeom>
          <a:noFill/>
          <a:ln w="9525">
            <a:noFill/>
            <a:miter lim="800000"/>
            <a:headEnd/>
            <a:tailEnd/>
          </a:ln>
        </p:spPr>
        <p:txBody>
          <a:bodyPr wrap="none">
            <a:spAutoFit/>
          </a:bodyPr>
          <a:lstStyle/>
          <a:p>
            <a:r>
              <a:rPr lang="zh-CN" altLang="en-US" dirty="0">
                <a:solidFill>
                  <a:srgbClr val="FF0000"/>
                </a:solidFill>
              </a:rPr>
              <a:t>实施周期：预计</a:t>
            </a:r>
            <a:r>
              <a:rPr lang="en-US" altLang="zh-CN" dirty="0">
                <a:solidFill>
                  <a:srgbClr val="FF0000"/>
                </a:solidFill>
              </a:rPr>
              <a:t>12</a:t>
            </a:r>
            <a:r>
              <a:rPr lang="zh-CN" altLang="en-US" dirty="0">
                <a:solidFill>
                  <a:srgbClr val="FF0000"/>
                </a:solidFill>
              </a:rPr>
              <a:t>月</a:t>
            </a:r>
          </a:p>
        </p:txBody>
      </p:sp>
      <p:sp>
        <p:nvSpPr>
          <p:cNvPr id="51206" name="Rectangle 1"/>
          <p:cNvSpPr>
            <a:spLocks noChangeArrowheads="1"/>
          </p:cNvSpPr>
          <p:nvPr/>
        </p:nvSpPr>
        <p:spPr bwMode="auto">
          <a:xfrm>
            <a:off x="107504" y="3550365"/>
            <a:ext cx="7945306" cy="2880789"/>
          </a:xfrm>
          <a:prstGeom prst="rect">
            <a:avLst/>
          </a:prstGeom>
          <a:noFill/>
          <a:ln w="9525">
            <a:noFill/>
            <a:miter lim="800000"/>
            <a:headEnd/>
            <a:tailEnd/>
          </a:ln>
        </p:spPr>
        <p:txBody>
          <a:bodyPr wrap="square" anchor="ctr">
            <a:spAutoFit/>
          </a:bodyPr>
          <a:lstStyle/>
          <a:p>
            <a:pPr>
              <a:lnSpc>
                <a:spcPct val="120000"/>
              </a:lnSpc>
              <a:spcBef>
                <a:spcPts val="600"/>
              </a:spcBef>
              <a:buFont typeface="Wingdings" pitchFamily="2" charset="2"/>
              <a:buChar char="n"/>
              <a:tabLst>
                <a:tab pos="630238" algn="l"/>
              </a:tabLst>
            </a:pPr>
            <a:r>
              <a:rPr lang="zh-CN" altLang="en-US" dirty="0" smtClean="0">
                <a:solidFill>
                  <a:srgbClr val="000000"/>
                </a:solidFill>
                <a:latin typeface="Times New Roman" pitchFamily="18" charset="0"/>
                <a:cs typeface="Times New Roman" pitchFamily="18" charset="0"/>
              </a:rPr>
              <a:t>综合仿真平台建设目标</a:t>
            </a:r>
            <a:endParaRPr lang="en-US" altLang="zh-CN" dirty="0" smtClean="0">
              <a:solidFill>
                <a:srgbClr val="000000"/>
              </a:solidFill>
              <a:latin typeface="Times New Roman" pitchFamily="18" charset="0"/>
              <a:cs typeface="Times New Roman" pitchFamily="18" charset="0"/>
            </a:endParaRPr>
          </a:p>
          <a:p>
            <a:pPr marL="742950" lvl="1" indent="-285750">
              <a:lnSpc>
                <a:spcPct val="120000"/>
              </a:lnSpc>
              <a:spcBef>
                <a:spcPts val="600"/>
              </a:spcBef>
              <a:buFont typeface="Wingdings" pitchFamily="2" charset="2"/>
              <a:buChar char="u"/>
              <a:tabLst>
                <a:tab pos="630238" algn="l"/>
              </a:tabLst>
            </a:pPr>
            <a:r>
              <a:rPr lang="zh-CN" altLang="en-US" dirty="0" smtClean="0">
                <a:solidFill>
                  <a:srgbClr val="000000"/>
                </a:solidFill>
                <a:latin typeface="Times New Roman" pitchFamily="18" charset="0"/>
                <a:cs typeface="Times New Roman" pitchFamily="18" charset="0"/>
              </a:rPr>
              <a:t>搭建综合设计仿真平台，提高科研所综合设计仿真能力；</a:t>
            </a:r>
            <a:endParaRPr lang="en-US" altLang="zh-CN" dirty="0" smtClean="0">
              <a:solidFill>
                <a:srgbClr val="000000"/>
              </a:solidFill>
              <a:latin typeface="Times New Roman" pitchFamily="18" charset="0"/>
              <a:cs typeface="Times New Roman" pitchFamily="18" charset="0"/>
            </a:endParaRPr>
          </a:p>
          <a:p>
            <a:pPr marL="742950" lvl="1" indent="-285750">
              <a:lnSpc>
                <a:spcPct val="120000"/>
              </a:lnSpc>
              <a:spcBef>
                <a:spcPts val="600"/>
              </a:spcBef>
              <a:buFont typeface="Wingdings" pitchFamily="2" charset="2"/>
              <a:buChar char="u"/>
              <a:tabLst>
                <a:tab pos="630238" algn="l"/>
              </a:tabLst>
            </a:pPr>
            <a:r>
              <a:rPr lang="zh-CN" altLang="en-US" dirty="0" smtClean="0">
                <a:solidFill>
                  <a:srgbClr val="000000"/>
                </a:solidFill>
                <a:latin typeface="Times New Roman" pitchFamily="18" charset="0"/>
                <a:cs typeface="Times New Roman" pitchFamily="18" charset="0"/>
              </a:rPr>
              <a:t>打通科研所各信息化系统间的数据接口，实现无缝连接；</a:t>
            </a:r>
            <a:endParaRPr lang="en-US" altLang="zh-CN" dirty="0" smtClean="0">
              <a:solidFill>
                <a:srgbClr val="000000"/>
              </a:solidFill>
              <a:latin typeface="Times New Roman" pitchFamily="18" charset="0"/>
              <a:cs typeface="Times New Roman" pitchFamily="18" charset="0"/>
            </a:endParaRPr>
          </a:p>
          <a:p>
            <a:pPr marL="742950" lvl="1" indent="-285750">
              <a:lnSpc>
                <a:spcPct val="120000"/>
              </a:lnSpc>
              <a:spcBef>
                <a:spcPts val="600"/>
              </a:spcBef>
              <a:buFont typeface="Wingdings" pitchFamily="2" charset="2"/>
              <a:buChar char="u"/>
              <a:tabLst>
                <a:tab pos="630238" algn="l"/>
              </a:tabLst>
            </a:pPr>
            <a:r>
              <a:rPr lang="zh-CN" altLang="en-US" dirty="0" smtClean="0">
                <a:solidFill>
                  <a:srgbClr val="000000"/>
                </a:solidFill>
                <a:latin typeface="Times New Roman" pitchFamily="18" charset="0"/>
                <a:cs typeface="Times New Roman" pitchFamily="18" charset="0"/>
              </a:rPr>
              <a:t>初步梳理及构建各专业设计及仿真工作流程，搭建基础支撑环境；</a:t>
            </a:r>
            <a:endParaRPr lang="en-US" altLang="zh-CN" dirty="0" smtClean="0">
              <a:solidFill>
                <a:srgbClr val="000000"/>
              </a:solidFill>
              <a:latin typeface="Times New Roman" pitchFamily="18" charset="0"/>
              <a:cs typeface="Times New Roman" pitchFamily="18" charset="0"/>
            </a:endParaRPr>
          </a:p>
          <a:p>
            <a:pPr marL="742950" lvl="1" indent="-285750" eaLnBrk="0" hangingPunct="0">
              <a:lnSpc>
                <a:spcPct val="120000"/>
              </a:lnSpc>
              <a:spcBef>
                <a:spcPts val="600"/>
              </a:spcBef>
              <a:buFont typeface="Wingdings" pitchFamily="2" charset="2"/>
              <a:buChar char="u"/>
              <a:tabLst>
                <a:tab pos="630238" algn="l"/>
              </a:tabLst>
            </a:pPr>
            <a:r>
              <a:rPr lang="zh-CN" altLang="en-US" dirty="0" smtClean="0">
                <a:solidFill>
                  <a:srgbClr val="000000"/>
                </a:solidFill>
                <a:latin typeface="Times New Roman" pitchFamily="18" charset="0"/>
                <a:cs typeface="Times New Roman" pitchFamily="18" charset="0"/>
              </a:rPr>
              <a:t>集成各专业的相关设计仿真工具软件，打通软件间的数据接口；</a:t>
            </a:r>
            <a:endParaRPr lang="en-US" altLang="zh-CN" dirty="0" smtClean="0">
              <a:solidFill>
                <a:srgbClr val="000000"/>
              </a:solidFill>
              <a:latin typeface="Times New Roman" pitchFamily="18" charset="0"/>
              <a:cs typeface="Times New Roman" pitchFamily="18" charset="0"/>
            </a:endParaRPr>
          </a:p>
          <a:p>
            <a:pPr marL="742950" lvl="1" indent="-285750" eaLnBrk="0" hangingPunct="0">
              <a:lnSpc>
                <a:spcPct val="120000"/>
              </a:lnSpc>
              <a:spcBef>
                <a:spcPts val="600"/>
              </a:spcBef>
              <a:buFont typeface="Wingdings" pitchFamily="2" charset="2"/>
              <a:buChar char="u"/>
              <a:tabLst>
                <a:tab pos="630238" algn="l"/>
              </a:tabLst>
            </a:pPr>
            <a:r>
              <a:rPr lang="zh-CN" altLang="en-US" dirty="0" smtClean="0">
                <a:solidFill>
                  <a:srgbClr val="000000"/>
                </a:solidFill>
                <a:latin typeface="Times New Roman" pitchFamily="18" charset="0"/>
                <a:cs typeface="Times New Roman" pitchFamily="18" charset="0"/>
              </a:rPr>
              <a:t>以指定的三个型号的设计仿真工作为基础，搭建综合设计仿真平台；</a:t>
            </a:r>
            <a:endParaRPr lang="en-US" altLang="zh-CN" dirty="0" smtClean="0">
              <a:solidFill>
                <a:srgbClr val="000000"/>
              </a:solidFill>
              <a:latin typeface="Times New Roman" pitchFamily="18" charset="0"/>
              <a:cs typeface="Times New Roman" pitchFamily="18" charset="0"/>
            </a:endParaRPr>
          </a:p>
          <a:p>
            <a:pPr marL="742950" lvl="1" indent="-285750" eaLnBrk="0" hangingPunct="0">
              <a:lnSpc>
                <a:spcPct val="120000"/>
              </a:lnSpc>
              <a:spcBef>
                <a:spcPts val="600"/>
              </a:spcBef>
              <a:buFont typeface="Wingdings" pitchFamily="2" charset="2"/>
              <a:buChar char="u"/>
              <a:tabLst>
                <a:tab pos="630238" algn="l"/>
              </a:tabLst>
            </a:pPr>
            <a:r>
              <a:rPr lang="zh-CN" altLang="en-US" dirty="0" smtClean="0">
                <a:solidFill>
                  <a:srgbClr val="000000"/>
                </a:solidFill>
                <a:latin typeface="Times New Roman" pitchFamily="18" charset="0"/>
                <a:cs typeface="Times New Roman" pitchFamily="18" charset="0"/>
              </a:rPr>
              <a:t>初步实现专业室内的设计</a:t>
            </a:r>
            <a:r>
              <a:rPr lang="zh-CN" altLang="en-US" dirty="0">
                <a:solidFill>
                  <a:srgbClr val="000000"/>
                </a:solidFill>
                <a:latin typeface="Times New Roman" pitchFamily="18" charset="0"/>
                <a:cs typeface="Times New Roman" pitchFamily="18" charset="0"/>
              </a:rPr>
              <a:t>仿真协同</a:t>
            </a:r>
            <a:r>
              <a:rPr lang="zh-CN" altLang="en-US" dirty="0" smtClean="0">
                <a:solidFill>
                  <a:srgbClr val="000000"/>
                </a:solidFill>
                <a:latin typeface="Times New Roman" pitchFamily="18" charset="0"/>
                <a:cs typeface="Times New Roman" pitchFamily="18" charset="0"/>
              </a:rPr>
              <a:t>工作环境。</a:t>
            </a:r>
            <a:endParaRPr lang="en-US" altLang="zh-CN" dirty="0" smtClean="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906489103"/>
      </p:ext>
    </p:extLst>
  </p:cSld>
  <p:clrMapOvr>
    <a:masterClrMapping/>
  </p:clrMapOvr>
  <p:transition advTm="14688"/>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zh-CN" altLang="en-US" dirty="0"/>
              <a:t>一</a:t>
            </a:r>
            <a:r>
              <a:rPr lang="zh-CN" altLang="en-US" dirty="0" smtClean="0"/>
              <a:t>期建设内容</a:t>
            </a:r>
          </a:p>
        </p:txBody>
      </p:sp>
      <p:sp>
        <p:nvSpPr>
          <p:cNvPr id="51203" name="内容占位符 2"/>
          <p:cNvSpPr>
            <a:spLocks noGrp="1"/>
          </p:cNvSpPr>
          <p:nvPr>
            <p:ph idx="1"/>
          </p:nvPr>
        </p:nvSpPr>
        <p:spPr/>
        <p:txBody>
          <a:bodyPr/>
          <a:lstStyle/>
          <a:p>
            <a:r>
              <a:rPr lang="zh-CN" altLang="en-US" dirty="0" smtClean="0"/>
              <a:t>一期建设</a:t>
            </a:r>
          </a:p>
        </p:txBody>
      </p:sp>
      <p:grpSp>
        <p:nvGrpSpPr>
          <p:cNvPr id="51204" name="组合 1265"/>
          <p:cNvGrpSpPr>
            <a:grpSpLocks/>
          </p:cNvGrpSpPr>
          <p:nvPr/>
        </p:nvGrpSpPr>
        <p:grpSpPr bwMode="auto">
          <a:xfrm>
            <a:off x="1692274" y="1330325"/>
            <a:ext cx="5616029" cy="1387887"/>
            <a:chOff x="1922015" y="2290633"/>
            <a:chExt cx="5356715" cy="1387294"/>
          </a:xfrm>
        </p:grpSpPr>
        <p:grpSp>
          <p:nvGrpSpPr>
            <p:cNvPr id="51207" name="组合 1252"/>
            <p:cNvGrpSpPr>
              <a:grpSpLocks/>
            </p:cNvGrpSpPr>
            <p:nvPr/>
          </p:nvGrpSpPr>
          <p:grpSpPr bwMode="auto">
            <a:xfrm>
              <a:off x="1922015" y="2290633"/>
              <a:ext cx="4559096" cy="1361493"/>
              <a:chOff x="1922015" y="2290633"/>
              <a:chExt cx="4559096" cy="1361493"/>
            </a:xfrm>
          </p:grpSpPr>
          <p:sp>
            <p:nvSpPr>
              <p:cNvPr id="51209" name="Freeform 3"/>
              <p:cNvSpPr>
                <a:spLocks/>
              </p:cNvSpPr>
              <p:nvPr/>
            </p:nvSpPr>
            <p:spPr bwMode="invGray">
              <a:xfrm>
                <a:off x="5664889" y="2290633"/>
                <a:ext cx="783817" cy="1361493"/>
              </a:xfrm>
              <a:custGeom>
                <a:avLst/>
                <a:gdLst>
                  <a:gd name="T0" fmla="*/ 2147483647 w 308"/>
                  <a:gd name="T1" fmla="*/ 2147483647 h 444"/>
                  <a:gd name="T2" fmla="*/ 0 w 308"/>
                  <a:gd name="T3" fmla="*/ 2147483647 h 444"/>
                  <a:gd name="T4" fmla="*/ 0 w 308"/>
                  <a:gd name="T5" fmla="*/ 2147483647 h 444"/>
                  <a:gd name="T6" fmla="*/ 2147483647 w 308"/>
                  <a:gd name="T7" fmla="*/ 0 h 444"/>
                  <a:gd name="T8" fmla="*/ 2147483647 w 308"/>
                  <a:gd name="T9" fmla="*/ 2147483647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gradFill rotWithShape="1">
                <a:gsLst>
                  <a:gs pos="0">
                    <a:srgbClr val="000000"/>
                  </a:gs>
                  <a:gs pos="39999">
                    <a:srgbClr val="0A128C"/>
                  </a:gs>
                  <a:gs pos="70000">
                    <a:srgbClr val="181CC7"/>
                  </a:gs>
                  <a:gs pos="88000">
                    <a:srgbClr val="7005D4"/>
                  </a:gs>
                  <a:gs pos="100000">
                    <a:srgbClr val="8C3D91"/>
                  </a:gs>
                </a:gsLst>
                <a:lin ang="2700000"/>
              </a:gradFill>
              <a:ln w="0">
                <a:noFill/>
                <a:round/>
                <a:headEnd/>
                <a:tailEnd/>
              </a:ln>
            </p:spPr>
            <p:txBody>
              <a:bodyPr/>
              <a:lstStyle/>
              <a:p>
                <a:endParaRPr lang="zh-CN" altLang="en-US"/>
              </a:p>
            </p:txBody>
          </p:sp>
          <p:sp>
            <p:nvSpPr>
              <p:cNvPr id="51210" name="Freeform 4"/>
              <p:cNvSpPr>
                <a:spLocks/>
              </p:cNvSpPr>
              <p:nvPr/>
            </p:nvSpPr>
            <p:spPr bwMode="invGray">
              <a:xfrm>
                <a:off x="1938218" y="2290633"/>
                <a:ext cx="4542893" cy="870211"/>
              </a:xfrm>
              <a:custGeom>
                <a:avLst/>
                <a:gdLst>
                  <a:gd name="T0" fmla="*/ 2147483647 w 1786"/>
                  <a:gd name="T1" fmla="*/ 2147483647 h 284"/>
                  <a:gd name="T2" fmla="*/ 0 w 1786"/>
                  <a:gd name="T3" fmla="*/ 2147483647 h 284"/>
                  <a:gd name="T4" fmla="*/ 2147483647 w 1786"/>
                  <a:gd name="T5" fmla="*/ 0 h 284"/>
                  <a:gd name="T6" fmla="*/ 2147483647 w 1786"/>
                  <a:gd name="T7" fmla="*/ 0 h 284"/>
                  <a:gd name="T8" fmla="*/ 2147483647 w 1786"/>
                  <a:gd name="T9" fmla="*/ 2147483647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gradFill rotWithShape="0">
                <a:gsLst>
                  <a:gs pos="0">
                    <a:srgbClr val="000000"/>
                  </a:gs>
                  <a:gs pos="39999">
                    <a:srgbClr val="0A128C"/>
                  </a:gs>
                  <a:gs pos="70000">
                    <a:srgbClr val="181CC7"/>
                  </a:gs>
                  <a:gs pos="88000">
                    <a:srgbClr val="7005D4"/>
                  </a:gs>
                  <a:gs pos="100000">
                    <a:srgbClr val="8C3D91"/>
                  </a:gs>
                </a:gsLst>
                <a:lin ang="2700000"/>
              </a:gradFill>
              <a:ln w="0">
                <a:noFill/>
                <a:round/>
                <a:headEnd/>
                <a:tailEnd/>
              </a:ln>
            </p:spPr>
            <p:txBody>
              <a:bodyPr/>
              <a:lstStyle/>
              <a:p>
                <a:endParaRPr lang="zh-CN" altLang="en-US"/>
              </a:p>
            </p:txBody>
          </p:sp>
          <p:sp>
            <p:nvSpPr>
              <p:cNvPr id="51211" name="Rectangle 10"/>
              <p:cNvSpPr>
                <a:spLocks noChangeArrowheads="1"/>
              </p:cNvSpPr>
              <p:nvPr/>
            </p:nvSpPr>
            <p:spPr bwMode="gray">
              <a:xfrm>
                <a:off x="1922015" y="3160844"/>
                <a:ext cx="3761103" cy="489080"/>
              </a:xfrm>
              <a:prstGeom prst="rect">
                <a:avLst/>
              </a:prstGeom>
              <a:gradFill rotWithShape="1">
                <a:gsLst>
                  <a:gs pos="0">
                    <a:srgbClr val="000000"/>
                  </a:gs>
                  <a:gs pos="39999">
                    <a:srgbClr val="0A128C"/>
                  </a:gs>
                  <a:gs pos="70000">
                    <a:srgbClr val="181CC7"/>
                  </a:gs>
                  <a:gs pos="88000">
                    <a:srgbClr val="7005D4"/>
                  </a:gs>
                  <a:gs pos="100000">
                    <a:srgbClr val="8C3D91"/>
                  </a:gs>
                </a:gsLst>
                <a:lin ang="2700000"/>
              </a:gradFill>
              <a:ln w="9525">
                <a:noFill/>
                <a:miter lim="800000"/>
                <a:headEnd/>
                <a:tailEnd/>
              </a:ln>
            </p:spPr>
            <p:txBody>
              <a:bodyPr wrap="none" anchor="ctr"/>
              <a:lstStyle/>
              <a:p>
                <a:pPr algn="ctr" eaLnBrk="0" hangingPunct="0"/>
                <a:r>
                  <a:rPr lang="zh-CN" altLang="en-US" sz="1600" dirty="0" smtClean="0">
                    <a:solidFill>
                      <a:schemeClr val="bg1"/>
                    </a:solidFill>
                    <a:latin typeface="Verdana" pitchFamily="34" charset="0"/>
                  </a:rPr>
                  <a:t>综合仿真平台框架、</a:t>
                </a:r>
                <a:r>
                  <a:rPr lang="zh-CN" altLang="en-US" sz="1600" dirty="0">
                    <a:solidFill>
                      <a:schemeClr val="bg1"/>
                    </a:solidFill>
                    <a:latin typeface="Verdana" pitchFamily="34" charset="0"/>
                  </a:rPr>
                  <a:t>型号试点</a:t>
                </a:r>
              </a:p>
            </p:txBody>
          </p:sp>
          <p:grpSp>
            <p:nvGrpSpPr>
              <p:cNvPr id="51212" name="Group 24"/>
              <p:cNvGrpSpPr>
                <a:grpSpLocks/>
              </p:cNvGrpSpPr>
              <p:nvPr/>
            </p:nvGrpSpPr>
            <p:grpSpPr bwMode="auto">
              <a:xfrm>
                <a:off x="2952935" y="2343522"/>
                <a:ext cx="2752472" cy="821743"/>
                <a:chOff x="2338" y="1570"/>
                <a:chExt cx="1359" cy="373"/>
              </a:xfrm>
            </p:grpSpPr>
            <p:grpSp>
              <p:nvGrpSpPr>
                <p:cNvPr id="51213" name="Group 25"/>
                <p:cNvGrpSpPr>
                  <a:grpSpLocks/>
                </p:cNvGrpSpPr>
                <p:nvPr/>
              </p:nvGrpSpPr>
              <p:grpSpPr bwMode="auto">
                <a:xfrm>
                  <a:off x="2338" y="1570"/>
                  <a:ext cx="354" cy="373"/>
                  <a:chOff x="1964" y="2535"/>
                  <a:chExt cx="988" cy="1007"/>
                </a:xfrm>
              </p:grpSpPr>
              <p:grpSp>
                <p:nvGrpSpPr>
                  <p:cNvPr id="51382" name="Group 26"/>
                  <p:cNvGrpSpPr>
                    <a:grpSpLocks/>
                  </p:cNvGrpSpPr>
                  <p:nvPr/>
                </p:nvGrpSpPr>
                <p:grpSpPr bwMode="auto">
                  <a:xfrm>
                    <a:off x="2304" y="3123"/>
                    <a:ext cx="514" cy="419"/>
                    <a:chOff x="2304" y="3123"/>
                    <a:chExt cx="514" cy="419"/>
                  </a:xfrm>
                </p:grpSpPr>
                <p:sp>
                  <p:nvSpPr>
                    <p:cNvPr id="51405" name="Freeform 27"/>
                    <p:cNvSpPr>
                      <a:spLocks/>
                    </p:cNvSpPr>
                    <p:nvPr/>
                  </p:nvSpPr>
                  <p:spPr bwMode="auto">
                    <a:xfrm>
                      <a:off x="2307" y="3132"/>
                      <a:ext cx="511" cy="410"/>
                    </a:xfrm>
                    <a:custGeom>
                      <a:avLst/>
                      <a:gdLst>
                        <a:gd name="T0" fmla="*/ 102 w 511"/>
                        <a:gd name="T1" fmla="*/ 409 h 410"/>
                        <a:gd name="T2" fmla="*/ 146 w 511"/>
                        <a:gd name="T3" fmla="*/ 405 h 410"/>
                        <a:gd name="T4" fmla="*/ 194 w 511"/>
                        <a:gd name="T5" fmla="*/ 393 h 410"/>
                        <a:gd name="T6" fmla="*/ 242 w 511"/>
                        <a:gd name="T7" fmla="*/ 374 h 410"/>
                        <a:gd name="T8" fmla="*/ 291 w 511"/>
                        <a:gd name="T9" fmla="*/ 349 h 410"/>
                        <a:gd name="T10" fmla="*/ 339 w 511"/>
                        <a:gd name="T11" fmla="*/ 320 h 410"/>
                        <a:gd name="T12" fmla="*/ 383 w 511"/>
                        <a:gd name="T13" fmla="*/ 284 h 410"/>
                        <a:gd name="T14" fmla="*/ 424 w 511"/>
                        <a:gd name="T15" fmla="*/ 247 h 410"/>
                        <a:gd name="T16" fmla="*/ 458 w 511"/>
                        <a:gd name="T17" fmla="*/ 204 h 410"/>
                        <a:gd name="T18" fmla="*/ 486 w 511"/>
                        <a:gd name="T19" fmla="*/ 163 h 410"/>
                        <a:gd name="T20" fmla="*/ 503 w 511"/>
                        <a:gd name="T21" fmla="*/ 126 h 410"/>
                        <a:gd name="T22" fmla="*/ 510 w 511"/>
                        <a:gd name="T23" fmla="*/ 90 h 410"/>
                        <a:gd name="T24" fmla="*/ 506 w 511"/>
                        <a:gd name="T25" fmla="*/ 61 h 410"/>
                        <a:gd name="T26" fmla="*/ 496 w 511"/>
                        <a:gd name="T27" fmla="*/ 35 h 410"/>
                        <a:gd name="T28" fmla="*/ 474 w 511"/>
                        <a:gd name="T29" fmla="*/ 17 h 410"/>
                        <a:gd name="T30" fmla="*/ 445 w 511"/>
                        <a:gd name="T31" fmla="*/ 5 h 410"/>
                        <a:gd name="T32" fmla="*/ 407 w 511"/>
                        <a:gd name="T33" fmla="*/ 0 h 410"/>
                        <a:gd name="T34" fmla="*/ 363 w 511"/>
                        <a:gd name="T35" fmla="*/ 5 h 410"/>
                        <a:gd name="T36" fmla="*/ 315 w 511"/>
                        <a:gd name="T37" fmla="*/ 17 h 410"/>
                        <a:gd name="T38" fmla="*/ 266 w 511"/>
                        <a:gd name="T39" fmla="*/ 35 h 410"/>
                        <a:gd name="T40" fmla="*/ 218 w 511"/>
                        <a:gd name="T41" fmla="*/ 61 h 410"/>
                        <a:gd name="T42" fmla="*/ 170 w 511"/>
                        <a:gd name="T43" fmla="*/ 90 h 410"/>
                        <a:gd name="T44" fmla="*/ 126 w 511"/>
                        <a:gd name="T45" fmla="*/ 126 h 410"/>
                        <a:gd name="T46" fmla="*/ 85 w 511"/>
                        <a:gd name="T47" fmla="*/ 163 h 410"/>
                        <a:gd name="T48" fmla="*/ 49 w 511"/>
                        <a:gd name="T49" fmla="*/ 204 h 410"/>
                        <a:gd name="T50" fmla="*/ 23 w 511"/>
                        <a:gd name="T51" fmla="*/ 247 h 410"/>
                        <a:gd name="T52" fmla="*/ 6 w 511"/>
                        <a:gd name="T53" fmla="*/ 284 h 410"/>
                        <a:gd name="T54" fmla="*/ 0 w 511"/>
                        <a:gd name="T55" fmla="*/ 320 h 410"/>
                        <a:gd name="T56" fmla="*/ 1 w 511"/>
                        <a:gd name="T57" fmla="*/ 349 h 410"/>
                        <a:gd name="T58" fmla="*/ 13 w 511"/>
                        <a:gd name="T59" fmla="*/ 374 h 410"/>
                        <a:gd name="T60" fmla="*/ 34 w 511"/>
                        <a:gd name="T61" fmla="*/ 393 h 410"/>
                        <a:gd name="T62" fmla="*/ 64 w 511"/>
                        <a:gd name="T63" fmla="*/ 405 h 410"/>
                        <a:gd name="T64" fmla="*/ 102 w 511"/>
                        <a:gd name="T65" fmla="*/ 409 h 4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1"/>
                        <a:gd name="T100" fmla="*/ 0 h 410"/>
                        <a:gd name="T101" fmla="*/ 511 w 511"/>
                        <a:gd name="T102" fmla="*/ 410 h 4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1" h="410">
                          <a:moveTo>
                            <a:pt x="102" y="409"/>
                          </a:moveTo>
                          <a:lnTo>
                            <a:pt x="146" y="405"/>
                          </a:lnTo>
                          <a:lnTo>
                            <a:pt x="194" y="393"/>
                          </a:lnTo>
                          <a:lnTo>
                            <a:pt x="242" y="374"/>
                          </a:lnTo>
                          <a:lnTo>
                            <a:pt x="291" y="349"/>
                          </a:lnTo>
                          <a:lnTo>
                            <a:pt x="339" y="320"/>
                          </a:lnTo>
                          <a:lnTo>
                            <a:pt x="383" y="284"/>
                          </a:lnTo>
                          <a:lnTo>
                            <a:pt x="424" y="247"/>
                          </a:lnTo>
                          <a:lnTo>
                            <a:pt x="458" y="204"/>
                          </a:lnTo>
                          <a:lnTo>
                            <a:pt x="486" y="163"/>
                          </a:lnTo>
                          <a:lnTo>
                            <a:pt x="503" y="126"/>
                          </a:lnTo>
                          <a:lnTo>
                            <a:pt x="510" y="90"/>
                          </a:lnTo>
                          <a:lnTo>
                            <a:pt x="506" y="61"/>
                          </a:lnTo>
                          <a:lnTo>
                            <a:pt x="496" y="35"/>
                          </a:lnTo>
                          <a:lnTo>
                            <a:pt x="474" y="17"/>
                          </a:lnTo>
                          <a:lnTo>
                            <a:pt x="445" y="5"/>
                          </a:lnTo>
                          <a:lnTo>
                            <a:pt x="407" y="0"/>
                          </a:lnTo>
                          <a:lnTo>
                            <a:pt x="363" y="5"/>
                          </a:lnTo>
                          <a:lnTo>
                            <a:pt x="315" y="17"/>
                          </a:lnTo>
                          <a:lnTo>
                            <a:pt x="266" y="35"/>
                          </a:lnTo>
                          <a:lnTo>
                            <a:pt x="218" y="61"/>
                          </a:lnTo>
                          <a:lnTo>
                            <a:pt x="170" y="90"/>
                          </a:lnTo>
                          <a:lnTo>
                            <a:pt x="126" y="126"/>
                          </a:lnTo>
                          <a:lnTo>
                            <a:pt x="85" y="163"/>
                          </a:lnTo>
                          <a:lnTo>
                            <a:pt x="49" y="204"/>
                          </a:lnTo>
                          <a:lnTo>
                            <a:pt x="23" y="247"/>
                          </a:lnTo>
                          <a:lnTo>
                            <a:pt x="6" y="284"/>
                          </a:lnTo>
                          <a:lnTo>
                            <a:pt x="0" y="320"/>
                          </a:lnTo>
                          <a:lnTo>
                            <a:pt x="1" y="349"/>
                          </a:lnTo>
                          <a:lnTo>
                            <a:pt x="13" y="374"/>
                          </a:lnTo>
                          <a:lnTo>
                            <a:pt x="34" y="393"/>
                          </a:lnTo>
                          <a:lnTo>
                            <a:pt x="64" y="405"/>
                          </a:lnTo>
                          <a:lnTo>
                            <a:pt x="102" y="409"/>
                          </a:lnTo>
                        </a:path>
                      </a:pathLst>
                    </a:custGeom>
                    <a:solidFill>
                      <a:srgbClr val="000000"/>
                    </a:solidFill>
                    <a:ln w="9525" cap="rnd">
                      <a:noFill/>
                      <a:round/>
                      <a:headEnd/>
                      <a:tailEnd/>
                    </a:ln>
                  </p:spPr>
                  <p:txBody>
                    <a:bodyPr/>
                    <a:lstStyle/>
                    <a:p>
                      <a:endParaRPr lang="zh-CN" altLang="en-US"/>
                    </a:p>
                  </p:txBody>
                </p:sp>
                <p:sp>
                  <p:nvSpPr>
                    <p:cNvPr id="51406" name="Freeform 28"/>
                    <p:cNvSpPr>
                      <a:spLocks/>
                    </p:cNvSpPr>
                    <p:nvPr/>
                  </p:nvSpPr>
                  <p:spPr bwMode="auto">
                    <a:xfrm>
                      <a:off x="2304" y="3123"/>
                      <a:ext cx="502" cy="402"/>
                    </a:xfrm>
                    <a:custGeom>
                      <a:avLst/>
                      <a:gdLst>
                        <a:gd name="T0" fmla="*/ 100 w 502"/>
                        <a:gd name="T1" fmla="*/ 401 h 402"/>
                        <a:gd name="T2" fmla="*/ 144 w 502"/>
                        <a:gd name="T3" fmla="*/ 397 h 402"/>
                        <a:gd name="T4" fmla="*/ 190 w 502"/>
                        <a:gd name="T5" fmla="*/ 385 h 402"/>
                        <a:gd name="T6" fmla="*/ 238 w 502"/>
                        <a:gd name="T7" fmla="*/ 367 h 402"/>
                        <a:gd name="T8" fmla="*/ 286 w 502"/>
                        <a:gd name="T9" fmla="*/ 341 h 402"/>
                        <a:gd name="T10" fmla="*/ 334 w 502"/>
                        <a:gd name="T11" fmla="*/ 312 h 402"/>
                        <a:gd name="T12" fmla="*/ 378 w 502"/>
                        <a:gd name="T13" fmla="*/ 278 h 402"/>
                        <a:gd name="T14" fmla="*/ 417 w 502"/>
                        <a:gd name="T15" fmla="*/ 241 h 402"/>
                        <a:gd name="T16" fmla="*/ 451 w 502"/>
                        <a:gd name="T17" fmla="*/ 200 h 402"/>
                        <a:gd name="T18" fmla="*/ 477 w 502"/>
                        <a:gd name="T19" fmla="*/ 159 h 402"/>
                        <a:gd name="T20" fmla="*/ 494 w 502"/>
                        <a:gd name="T21" fmla="*/ 122 h 402"/>
                        <a:gd name="T22" fmla="*/ 501 w 502"/>
                        <a:gd name="T23" fmla="*/ 88 h 402"/>
                        <a:gd name="T24" fmla="*/ 499 w 502"/>
                        <a:gd name="T25" fmla="*/ 59 h 402"/>
                        <a:gd name="T26" fmla="*/ 487 w 502"/>
                        <a:gd name="T27" fmla="*/ 33 h 402"/>
                        <a:gd name="T28" fmla="*/ 466 w 502"/>
                        <a:gd name="T29" fmla="*/ 15 h 402"/>
                        <a:gd name="T30" fmla="*/ 437 w 502"/>
                        <a:gd name="T31" fmla="*/ 5 h 402"/>
                        <a:gd name="T32" fmla="*/ 400 w 502"/>
                        <a:gd name="T33" fmla="*/ 0 h 402"/>
                        <a:gd name="T34" fmla="*/ 356 w 502"/>
                        <a:gd name="T35" fmla="*/ 5 h 402"/>
                        <a:gd name="T36" fmla="*/ 310 w 502"/>
                        <a:gd name="T37" fmla="*/ 15 h 402"/>
                        <a:gd name="T38" fmla="*/ 262 w 502"/>
                        <a:gd name="T39" fmla="*/ 33 h 402"/>
                        <a:gd name="T40" fmla="*/ 214 w 502"/>
                        <a:gd name="T41" fmla="*/ 59 h 402"/>
                        <a:gd name="T42" fmla="*/ 168 w 502"/>
                        <a:gd name="T43" fmla="*/ 88 h 402"/>
                        <a:gd name="T44" fmla="*/ 124 w 502"/>
                        <a:gd name="T45" fmla="*/ 122 h 402"/>
                        <a:gd name="T46" fmla="*/ 83 w 502"/>
                        <a:gd name="T47" fmla="*/ 159 h 402"/>
                        <a:gd name="T48" fmla="*/ 49 w 502"/>
                        <a:gd name="T49" fmla="*/ 200 h 402"/>
                        <a:gd name="T50" fmla="*/ 23 w 502"/>
                        <a:gd name="T51" fmla="*/ 241 h 402"/>
                        <a:gd name="T52" fmla="*/ 6 w 502"/>
                        <a:gd name="T53" fmla="*/ 278 h 402"/>
                        <a:gd name="T54" fmla="*/ 0 w 502"/>
                        <a:gd name="T55" fmla="*/ 312 h 402"/>
                        <a:gd name="T56" fmla="*/ 3 w 502"/>
                        <a:gd name="T57" fmla="*/ 341 h 402"/>
                        <a:gd name="T58" fmla="*/ 15 w 502"/>
                        <a:gd name="T59" fmla="*/ 367 h 402"/>
                        <a:gd name="T60" fmla="*/ 34 w 502"/>
                        <a:gd name="T61" fmla="*/ 385 h 402"/>
                        <a:gd name="T62" fmla="*/ 63 w 502"/>
                        <a:gd name="T63" fmla="*/ 397 h 402"/>
                        <a:gd name="T64" fmla="*/ 100 w 502"/>
                        <a:gd name="T65" fmla="*/ 401 h 4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2"/>
                        <a:gd name="T100" fmla="*/ 0 h 402"/>
                        <a:gd name="T101" fmla="*/ 502 w 502"/>
                        <a:gd name="T102" fmla="*/ 402 h 4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2" h="402">
                          <a:moveTo>
                            <a:pt x="100" y="401"/>
                          </a:moveTo>
                          <a:lnTo>
                            <a:pt x="144" y="397"/>
                          </a:lnTo>
                          <a:lnTo>
                            <a:pt x="190" y="385"/>
                          </a:lnTo>
                          <a:lnTo>
                            <a:pt x="238" y="367"/>
                          </a:lnTo>
                          <a:lnTo>
                            <a:pt x="286" y="341"/>
                          </a:lnTo>
                          <a:lnTo>
                            <a:pt x="334" y="312"/>
                          </a:lnTo>
                          <a:lnTo>
                            <a:pt x="378" y="278"/>
                          </a:lnTo>
                          <a:lnTo>
                            <a:pt x="417" y="241"/>
                          </a:lnTo>
                          <a:lnTo>
                            <a:pt x="451" y="200"/>
                          </a:lnTo>
                          <a:lnTo>
                            <a:pt x="477" y="159"/>
                          </a:lnTo>
                          <a:lnTo>
                            <a:pt x="494" y="122"/>
                          </a:lnTo>
                          <a:lnTo>
                            <a:pt x="501" y="88"/>
                          </a:lnTo>
                          <a:lnTo>
                            <a:pt x="499" y="59"/>
                          </a:lnTo>
                          <a:lnTo>
                            <a:pt x="487" y="33"/>
                          </a:lnTo>
                          <a:lnTo>
                            <a:pt x="466" y="15"/>
                          </a:lnTo>
                          <a:lnTo>
                            <a:pt x="437" y="5"/>
                          </a:lnTo>
                          <a:lnTo>
                            <a:pt x="400" y="0"/>
                          </a:lnTo>
                          <a:lnTo>
                            <a:pt x="356" y="5"/>
                          </a:lnTo>
                          <a:lnTo>
                            <a:pt x="310" y="15"/>
                          </a:lnTo>
                          <a:lnTo>
                            <a:pt x="262" y="33"/>
                          </a:lnTo>
                          <a:lnTo>
                            <a:pt x="214" y="59"/>
                          </a:lnTo>
                          <a:lnTo>
                            <a:pt x="168" y="88"/>
                          </a:lnTo>
                          <a:lnTo>
                            <a:pt x="124" y="122"/>
                          </a:lnTo>
                          <a:lnTo>
                            <a:pt x="83" y="159"/>
                          </a:lnTo>
                          <a:lnTo>
                            <a:pt x="49" y="200"/>
                          </a:lnTo>
                          <a:lnTo>
                            <a:pt x="23" y="241"/>
                          </a:lnTo>
                          <a:lnTo>
                            <a:pt x="6" y="278"/>
                          </a:lnTo>
                          <a:lnTo>
                            <a:pt x="0" y="312"/>
                          </a:lnTo>
                          <a:lnTo>
                            <a:pt x="3" y="341"/>
                          </a:lnTo>
                          <a:lnTo>
                            <a:pt x="15" y="367"/>
                          </a:lnTo>
                          <a:lnTo>
                            <a:pt x="34" y="385"/>
                          </a:lnTo>
                          <a:lnTo>
                            <a:pt x="63" y="397"/>
                          </a:lnTo>
                          <a:lnTo>
                            <a:pt x="100" y="401"/>
                          </a:lnTo>
                        </a:path>
                      </a:pathLst>
                    </a:custGeom>
                    <a:solidFill>
                      <a:srgbClr val="DDDDDD"/>
                    </a:solidFill>
                    <a:ln w="9525" cap="rnd">
                      <a:noFill/>
                      <a:round/>
                      <a:headEnd/>
                      <a:tailEnd/>
                    </a:ln>
                  </p:spPr>
                  <p:txBody>
                    <a:bodyPr/>
                    <a:lstStyle/>
                    <a:p>
                      <a:endParaRPr lang="zh-CN" altLang="en-US"/>
                    </a:p>
                  </p:txBody>
                </p:sp>
                <p:sp>
                  <p:nvSpPr>
                    <p:cNvPr id="51407" name="Freeform 29"/>
                    <p:cNvSpPr>
                      <a:spLocks/>
                    </p:cNvSpPr>
                    <p:nvPr/>
                  </p:nvSpPr>
                  <p:spPr bwMode="auto">
                    <a:xfrm>
                      <a:off x="2307" y="3324"/>
                      <a:ext cx="248" cy="153"/>
                    </a:xfrm>
                    <a:custGeom>
                      <a:avLst/>
                      <a:gdLst>
                        <a:gd name="T0" fmla="*/ 5 w 248"/>
                        <a:gd name="T1" fmla="*/ 152 h 153"/>
                        <a:gd name="T2" fmla="*/ 247 w 248"/>
                        <a:gd name="T3" fmla="*/ 0 h 153"/>
                        <a:gd name="T4" fmla="*/ 0 w 248"/>
                        <a:gd name="T5" fmla="*/ 138 h 153"/>
                        <a:gd name="T6" fmla="*/ 1 w 248"/>
                        <a:gd name="T7" fmla="*/ 140 h 153"/>
                        <a:gd name="T8" fmla="*/ 1 w 248"/>
                        <a:gd name="T9" fmla="*/ 141 h 153"/>
                        <a:gd name="T10" fmla="*/ 1 w 248"/>
                        <a:gd name="T11" fmla="*/ 143 h 153"/>
                        <a:gd name="T12" fmla="*/ 1 w 248"/>
                        <a:gd name="T13" fmla="*/ 145 h 153"/>
                        <a:gd name="T14" fmla="*/ 3 w 248"/>
                        <a:gd name="T15" fmla="*/ 146 h 153"/>
                        <a:gd name="T16" fmla="*/ 3 w 248"/>
                        <a:gd name="T17" fmla="*/ 148 h 153"/>
                        <a:gd name="T18" fmla="*/ 5 w 248"/>
                        <a:gd name="T19" fmla="*/ 150 h 153"/>
                        <a:gd name="T20" fmla="*/ 5 w 248"/>
                        <a:gd name="T21" fmla="*/ 152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8"/>
                        <a:gd name="T34" fmla="*/ 0 h 153"/>
                        <a:gd name="T35" fmla="*/ 248 w 248"/>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8" h="153">
                          <a:moveTo>
                            <a:pt x="5" y="152"/>
                          </a:moveTo>
                          <a:lnTo>
                            <a:pt x="247" y="0"/>
                          </a:lnTo>
                          <a:lnTo>
                            <a:pt x="0" y="138"/>
                          </a:lnTo>
                          <a:lnTo>
                            <a:pt x="1" y="140"/>
                          </a:lnTo>
                          <a:lnTo>
                            <a:pt x="1" y="141"/>
                          </a:lnTo>
                          <a:lnTo>
                            <a:pt x="1" y="143"/>
                          </a:lnTo>
                          <a:lnTo>
                            <a:pt x="1" y="145"/>
                          </a:lnTo>
                          <a:lnTo>
                            <a:pt x="3" y="146"/>
                          </a:lnTo>
                          <a:lnTo>
                            <a:pt x="3" y="148"/>
                          </a:lnTo>
                          <a:lnTo>
                            <a:pt x="5" y="150"/>
                          </a:lnTo>
                          <a:lnTo>
                            <a:pt x="5" y="152"/>
                          </a:lnTo>
                        </a:path>
                      </a:pathLst>
                    </a:custGeom>
                    <a:solidFill>
                      <a:srgbClr val="CC99FF"/>
                    </a:solidFill>
                    <a:ln w="9525" cap="rnd">
                      <a:noFill/>
                      <a:round/>
                      <a:headEnd/>
                      <a:tailEnd/>
                    </a:ln>
                  </p:spPr>
                  <p:txBody>
                    <a:bodyPr/>
                    <a:lstStyle/>
                    <a:p>
                      <a:endParaRPr lang="zh-CN" altLang="en-US"/>
                    </a:p>
                  </p:txBody>
                </p:sp>
                <p:sp>
                  <p:nvSpPr>
                    <p:cNvPr id="51408" name="Freeform 30"/>
                    <p:cNvSpPr>
                      <a:spLocks/>
                    </p:cNvSpPr>
                    <p:nvPr/>
                  </p:nvSpPr>
                  <p:spPr bwMode="auto">
                    <a:xfrm>
                      <a:off x="2396" y="3129"/>
                      <a:ext cx="247" cy="196"/>
                    </a:xfrm>
                    <a:custGeom>
                      <a:avLst/>
                      <a:gdLst>
                        <a:gd name="T0" fmla="*/ 0 w 247"/>
                        <a:gd name="T1" fmla="*/ 143 h 196"/>
                        <a:gd name="T2" fmla="*/ 158 w 247"/>
                        <a:gd name="T3" fmla="*/ 195 h 196"/>
                        <a:gd name="T4" fmla="*/ 246 w 247"/>
                        <a:gd name="T5" fmla="*/ 0 h 196"/>
                        <a:gd name="T6" fmla="*/ 215 w 247"/>
                        <a:gd name="T7" fmla="*/ 10 h 196"/>
                        <a:gd name="T8" fmla="*/ 182 w 247"/>
                        <a:gd name="T9" fmla="*/ 22 h 196"/>
                        <a:gd name="T10" fmla="*/ 149 w 247"/>
                        <a:gd name="T11" fmla="*/ 35 h 196"/>
                        <a:gd name="T12" fmla="*/ 116 w 247"/>
                        <a:gd name="T13" fmla="*/ 54 h 196"/>
                        <a:gd name="T14" fmla="*/ 86 w 247"/>
                        <a:gd name="T15" fmla="*/ 73 h 196"/>
                        <a:gd name="T16" fmla="*/ 55 w 247"/>
                        <a:gd name="T17" fmla="*/ 95 h 196"/>
                        <a:gd name="T18" fmla="*/ 25 w 247"/>
                        <a:gd name="T19" fmla="*/ 119 h 196"/>
                        <a:gd name="T20" fmla="*/ 0 w 247"/>
                        <a:gd name="T21" fmla="*/ 143 h 1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7"/>
                        <a:gd name="T34" fmla="*/ 0 h 196"/>
                        <a:gd name="T35" fmla="*/ 247 w 247"/>
                        <a:gd name="T36" fmla="*/ 196 h 1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7" h="196">
                          <a:moveTo>
                            <a:pt x="0" y="143"/>
                          </a:moveTo>
                          <a:lnTo>
                            <a:pt x="158" y="195"/>
                          </a:lnTo>
                          <a:lnTo>
                            <a:pt x="246" y="0"/>
                          </a:lnTo>
                          <a:lnTo>
                            <a:pt x="215" y="10"/>
                          </a:lnTo>
                          <a:lnTo>
                            <a:pt x="182" y="22"/>
                          </a:lnTo>
                          <a:lnTo>
                            <a:pt x="149" y="35"/>
                          </a:lnTo>
                          <a:lnTo>
                            <a:pt x="116" y="54"/>
                          </a:lnTo>
                          <a:lnTo>
                            <a:pt x="86" y="73"/>
                          </a:lnTo>
                          <a:lnTo>
                            <a:pt x="55" y="95"/>
                          </a:lnTo>
                          <a:lnTo>
                            <a:pt x="25" y="119"/>
                          </a:lnTo>
                          <a:lnTo>
                            <a:pt x="0" y="143"/>
                          </a:lnTo>
                        </a:path>
                      </a:pathLst>
                    </a:custGeom>
                    <a:solidFill>
                      <a:srgbClr val="CC99FF"/>
                    </a:solidFill>
                    <a:ln w="9525" cap="rnd">
                      <a:noFill/>
                      <a:round/>
                      <a:headEnd/>
                      <a:tailEnd/>
                    </a:ln>
                  </p:spPr>
                  <p:txBody>
                    <a:bodyPr/>
                    <a:lstStyle/>
                    <a:p>
                      <a:endParaRPr lang="zh-CN" altLang="en-US"/>
                    </a:p>
                  </p:txBody>
                </p:sp>
                <p:sp>
                  <p:nvSpPr>
                    <p:cNvPr id="51409" name="Freeform 31"/>
                    <p:cNvSpPr>
                      <a:spLocks/>
                    </p:cNvSpPr>
                    <p:nvPr/>
                  </p:nvSpPr>
                  <p:spPr bwMode="auto">
                    <a:xfrm>
                      <a:off x="2554" y="3172"/>
                      <a:ext cx="252" cy="153"/>
                    </a:xfrm>
                    <a:custGeom>
                      <a:avLst/>
                      <a:gdLst>
                        <a:gd name="T0" fmla="*/ 245 w 252"/>
                        <a:gd name="T1" fmla="*/ 0 h 153"/>
                        <a:gd name="T2" fmla="*/ 0 w 252"/>
                        <a:gd name="T3" fmla="*/ 152 h 153"/>
                        <a:gd name="T4" fmla="*/ 251 w 252"/>
                        <a:gd name="T5" fmla="*/ 42 h 153"/>
                        <a:gd name="T6" fmla="*/ 251 w 252"/>
                        <a:gd name="T7" fmla="*/ 37 h 153"/>
                        <a:gd name="T8" fmla="*/ 251 w 252"/>
                        <a:gd name="T9" fmla="*/ 30 h 153"/>
                        <a:gd name="T10" fmla="*/ 251 w 252"/>
                        <a:gd name="T11" fmla="*/ 25 h 153"/>
                        <a:gd name="T12" fmla="*/ 251 w 252"/>
                        <a:gd name="T13" fmla="*/ 20 h 153"/>
                        <a:gd name="T14" fmla="*/ 249 w 252"/>
                        <a:gd name="T15" fmla="*/ 15 h 153"/>
                        <a:gd name="T16" fmla="*/ 249 w 252"/>
                        <a:gd name="T17" fmla="*/ 10 h 153"/>
                        <a:gd name="T18" fmla="*/ 247 w 252"/>
                        <a:gd name="T19" fmla="*/ 5 h 153"/>
                        <a:gd name="T20" fmla="*/ 245 w 252"/>
                        <a:gd name="T21" fmla="*/ 0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2"/>
                        <a:gd name="T34" fmla="*/ 0 h 153"/>
                        <a:gd name="T35" fmla="*/ 252 w 252"/>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2" h="153">
                          <a:moveTo>
                            <a:pt x="245" y="0"/>
                          </a:moveTo>
                          <a:lnTo>
                            <a:pt x="0" y="152"/>
                          </a:lnTo>
                          <a:lnTo>
                            <a:pt x="251" y="42"/>
                          </a:lnTo>
                          <a:lnTo>
                            <a:pt x="251" y="37"/>
                          </a:lnTo>
                          <a:lnTo>
                            <a:pt x="251" y="30"/>
                          </a:lnTo>
                          <a:lnTo>
                            <a:pt x="251" y="25"/>
                          </a:lnTo>
                          <a:lnTo>
                            <a:pt x="251" y="20"/>
                          </a:lnTo>
                          <a:lnTo>
                            <a:pt x="249" y="15"/>
                          </a:lnTo>
                          <a:lnTo>
                            <a:pt x="249" y="10"/>
                          </a:lnTo>
                          <a:lnTo>
                            <a:pt x="247" y="5"/>
                          </a:lnTo>
                          <a:lnTo>
                            <a:pt x="245" y="0"/>
                          </a:lnTo>
                        </a:path>
                      </a:pathLst>
                    </a:custGeom>
                    <a:solidFill>
                      <a:srgbClr val="FFFFCC"/>
                    </a:solidFill>
                    <a:ln w="9525" cap="rnd">
                      <a:noFill/>
                      <a:round/>
                      <a:headEnd/>
                      <a:tailEnd/>
                    </a:ln>
                  </p:spPr>
                  <p:txBody>
                    <a:bodyPr/>
                    <a:lstStyle/>
                    <a:p>
                      <a:endParaRPr lang="zh-CN" altLang="en-US"/>
                    </a:p>
                  </p:txBody>
                </p:sp>
                <p:sp>
                  <p:nvSpPr>
                    <p:cNvPr id="51410" name="Freeform 32"/>
                    <p:cNvSpPr>
                      <a:spLocks/>
                    </p:cNvSpPr>
                    <p:nvPr/>
                  </p:nvSpPr>
                  <p:spPr bwMode="auto">
                    <a:xfrm>
                      <a:off x="2510" y="3171"/>
                      <a:ext cx="45" cy="154"/>
                    </a:xfrm>
                    <a:custGeom>
                      <a:avLst/>
                      <a:gdLst>
                        <a:gd name="T0" fmla="*/ 0 w 45"/>
                        <a:gd name="T1" fmla="*/ 15 h 154"/>
                        <a:gd name="T2" fmla="*/ 44 w 45"/>
                        <a:gd name="T3" fmla="*/ 153 h 154"/>
                        <a:gd name="T4" fmla="*/ 28 w 45"/>
                        <a:gd name="T5" fmla="*/ 0 h 154"/>
                        <a:gd name="T6" fmla="*/ 24 w 45"/>
                        <a:gd name="T7" fmla="*/ 1 h 154"/>
                        <a:gd name="T8" fmla="*/ 21 w 45"/>
                        <a:gd name="T9" fmla="*/ 3 h 154"/>
                        <a:gd name="T10" fmla="*/ 17 w 45"/>
                        <a:gd name="T11" fmla="*/ 5 h 154"/>
                        <a:gd name="T12" fmla="*/ 14 w 45"/>
                        <a:gd name="T13" fmla="*/ 6 h 154"/>
                        <a:gd name="T14" fmla="*/ 10 w 45"/>
                        <a:gd name="T15" fmla="*/ 8 h 154"/>
                        <a:gd name="T16" fmla="*/ 7 w 45"/>
                        <a:gd name="T17" fmla="*/ 10 h 154"/>
                        <a:gd name="T18" fmla="*/ 3 w 45"/>
                        <a:gd name="T19" fmla="*/ 11 h 154"/>
                        <a:gd name="T20" fmla="*/ 0 w 45"/>
                        <a:gd name="T21" fmla="*/ 15 h 1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
                        <a:gd name="T34" fmla="*/ 0 h 154"/>
                        <a:gd name="T35" fmla="*/ 45 w 45"/>
                        <a:gd name="T36" fmla="*/ 154 h 1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 h="154">
                          <a:moveTo>
                            <a:pt x="0" y="15"/>
                          </a:moveTo>
                          <a:lnTo>
                            <a:pt x="44" y="153"/>
                          </a:lnTo>
                          <a:lnTo>
                            <a:pt x="28" y="0"/>
                          </a:lnTo>
                          <a:lnTo>
                            <a:pt x="24" y="1"/>
                          </a:lnTo>
                          <a:lnTo>
                            <a:pt x="21" y="3"/>
                          </a:lnTo>
                          <a:lnTo>
                            <a:pt x="17" y="5"/>
                          </a:lnTo>
                          <a:lnTo>
                            <a:pt x="14" y="6"/>
                          </a:lnTo>
                          <a:lnTo>
                            <a:pt x="10" y="8"/>
                          </a:lnTo>
                          <a:lnTo>
                            <a:pt x="7" y="10"/>
                          </a:lnTo>
                          <a:lnTo>
                            <a:pt x="3" y="11"/>
                          </a:lnTo>
                          <a:lnTo>
                            <a:pt x="0" y="15"/>
                          </a:lnTo>
                        </a:path>
                      </a:pathLst>
                    </a:custGeom>
                    <a:solidFill>
                      <a:srgbClr val="E5E5E5"/>
                    </a:solidFill>
                    <a:ln w="9525" cap="rnd">
                      <a:noFill/>
                      <a:round/>
                      <a:headEnd/>
                      <a:tailEnd/>
                    </a:ln>
                  </p:spPr>
                  <p:txBody>
                    <a:bodyPr/>
                    <a:lstStyle/>
                    <a:p>
                      <a:endParaRPr lang="zh-CN" altLang="en-US"/>
                    </a:p>
                  </p:txBody>
                </p:sp>
                <p:sp>
                  <p:nvSpPr>
                    <p:cNvPr id="51411" name="Freeform 33"/>
                    <p:cNvSpPr>
                      <a:spLocks/>
                    </p:cNvSpPr>
                    <p:nvPr/>
                  </p:nvSpPr>
                  <p:spPr bwMode="auto">
                    <a:xfrm>
                      <a:off x="2306" y="3324"/>
                      <a:ext cx="249" cy="108"/>
                    </a:xfrm>
                    <a:custGeom>
                      <a:avLst/>
                      <a:gdLst>
                        <a:gd name="T0" fmla="*/ 248 w 249"/>
                        <a:gd name="T1" fmla="*/ 0 h 108"/>
                        <a:gd name="T2" fmla="*/ 11 w 249"/>
                        <a:gd name="T3" fmla="*/ 64 h 108"/>
                        <a:gd name="T4" fmla="*/ 8 w 249"/>
                        <a:gd name="T5" fmla="*/ 69 h 108"/>
                        <a:gd name="T6" fmla="*/ 6 w 249"/>
                        <a:gd name="T7" fmla="*/ 76 h 108"/>
                        <a:gd name="T8" fmla="*/ 5 w 249"/>
                        <a:gd name="T9" fmla="*/ 81 h 108"/>
                        <a:gd name="T10" fmla="*/ 5 w 249"/>
                        <a:gd name="T11" fmla="*/ 86 h 108"/>
                        <a:gd name="T12" fmla="*/ 3 w 249"/>
                        <a:gd name="T13" fmla="*/ 91 h 108"/>
                        <a:gd name="T14" fmla="*/ 1 w 249"/>
                        <a:gd name="T15" fmla="*/ 96 h 108"/>
                        <a:gd name="T16" fmla="*/ 1 w 249"/>
                        <a:gd name="T17" fmla="*/ 101 h 108"/>
                        <a:gd name="T18" fmla="*/ 0 w 249"/>
                        <a:gd name="T19" fmla="*/ 107 h 108"/>
                        <a:gd name="T20" fmla="*/ 248 w 249"/>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9"/>
                        <a:gd name="T34" fmla="*/ 0 h 108"/>
                        <a:gd name="T35" fmla="*/ 249 w 249"/>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9" h="108">
                          <a:moveTo>
                            <a:pt x="248" y="0"/>
                          </a:moveTo>
                          <a:lnTo>
                            <a:pt x="11" y="64"/>
                          </a:lnTo>
                          <a:lnTo>
                            <a:pt x="8" y="69"/>
                          </a:lnTo>
                          <a:lnTo>
                            <a:pt x="6" y="76"/>
                          </a:lnTo>
                          <a:lnTo>
                            <a:pt x="5" y="81"/>
                          </a:lnTo>
                          <a:lnTo>
                            <a:pt x="5" y="86"/>
                          </a:lnTo>
                          <a:lnTo>
                            <a:pt x="3" y="91"/>
                          </a:lnTo>
                          <a:lnTo>
                            <a:pt x="1" y="96"/>
                          </a:lnTo>
                          <a:lnTo>
                            <a:pt x="1" y="101"/>
                          </a:lnTo>
                          <a:lnTo>
                            <a:pt x="0" y="107"/>
                          </a:lnTo>
                          <a:lnTo>
                            <a:pt x="248" y="0"/>
                          </a:lnTo>
                        </a:path>
                      </a:pathLst>
                    </a:custGeom>
                    <a:solidFill>
                      <a:srgbClr val="FFFFCC"/>
                    </a:solidFill>
                    <a:ln w="9525" cap="rnd">
                      <a:noFill/>
                      <a:round/>
                      <a:headEnd/>
                      <a:tailEnd/>
                    </a:ln>
                  </p:spPr>
                  <p:txBody>
                    <a:bodyPr/>
                    <a:lstStyle/>
                    <a:p>
                      <a:endParaRPr lang="zh-CN" altLang="en-US"/>
                    </a:p>
                  </p:txBody>
                </p:sp>
                <p:sp>
                  <p:nvSpPr>
                    <p:cNvPr id="51412" name="Freeform 34"/>
                    <p:cNvSpPr>
                      <a:spLocks/>
                    </p:cNvSpPr>
                    <p:nvPr/>
                  </p:nvSpPr>
                  <p:spPr bwMode="auto">
                    <a:xfrm>
                      <a:off x="2543" y="3324"/>
                      <a:ext cx="129" cy="167"/>
                    </a:xfrm>
                    <a:custGeom>
                      <a:avLst/>
                      <a:gdLst>
                        <a:gd name="T0" fmla="*/ 128 w 129"/>
                        <a:gd name="T1" fmla="*/ 87 h 167"/>
                        <a:gd name="T2" fmla="*/ 11 w 129"/>
                        <a:gd name="T3" fmla="*/ 0 h 167"/>
                        <a:gd name="T4" fmla="*/ 0 w 129"/>
                        <a:gd name="T5" fmla="*/ 166 h 167"/>
                        <a:gd name="T6" fmla="*/ 17 w 129"/>
                        <a:gd name="T7" fmla="*/ 159 h 167"/>
                        <a:gd name="T8" fmla="*/ 32 w 129"/>
                        <a:gd name="T9" fmla="*/ 150 h 167"/>
                        <a:gd name="T10" fmla="*/ 49 w 129"/>
                        <a:gd name="T11" fmla="*/ 142 h 167"/>
                        <a:gd name="T12" fmla="*/ 64 w 129"/>
                        <a:gd name="T13" fmla="*/ 131 h 167"/>
                        <a:gd name="T14" fmla="*/ 81 w 129"/>
                        <a:gd name="T15" fmla="*/ 121 h 167"/>
                        <a:gd name="T16" fmla="*/ 97 w 129"/>
                        <a:gd name="T17" fmla="*/ 111 h 167"/>
                        <a:gd name="T18" fmla="*/ 112 w 129"/>
                        <a:gd name="T19" fmla="*/ 99 h 167"/>
                        <a:gd name="T20" fmla="*/ 128 w 129"/>
                        <a:gd name="T21" fmla="*/ 87 h 1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
                        <a:gd name="T34" fmla="*/ 0 h 167"/>
                        <a:gd name="T35" fmla="*/ 129 w 129"/>
                        <a:gd name="T36" fmla="*/ 167 h 1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 h="167">
                          <a:moveTo>
                            <a:pt x="128" y="87"/>
                          </a:moveTo>
                          <a:lnTo>
                            <a:pt x="11" y="0"/>
                          </a:lnTo>
                          <a:lnTo>
                            <a:pt x="0" y="166"/>
                          </a:lnTo>
                          <a:lnTo>
                            <a:pt x="17" y="159"/>
                          </a:lnTo>
                          <a:lnTo>
                            <a:pt x="32" y="150"/>
                          </a:lnTo>
                          <a:lnTo>
                            <a:pt x="49" y="142"/>
                          </a:lnTo>
                          <a:lnTo>
                            <a:pt x="64" y="131"/>
                          </a:lnTo>
                          <a:lnTo>
                            <a:pt x="81" y="121"/>
                          </a:lnTo>
                          <a:lnTo>
                            <a:pt x="97" y="111"/>
                          </a:lnTo>
                          <a:lnTo>
                            <a:pt x="112" y="99"/>
                          </a:lnTo>
                          <a:lnTo>
                            <a:pt x="128" y="87"/>
                          </a:lnTo>
                        </a:path>
                      </a:pathLst>
                    </a:custGeom>
                    <a:solidFill>
                      <a:srgbClr val="CC99FF"/>
                    </a:solidFill>
                    <a:ln w="9525" cap="rnd">
                      <a:noFill/>
                      <a:round/>
                      <a:headEnd/>
                      <a:tailEnd/>
                    </a:ln>
                  </p:spPr>
                  <p:txBody>
                    <a:bodyPr/>
                    <a:lstStyle/>
                    <a:p>
                      <a:endParaRPr lang="zh-CN" altLang="en-US"/>
                    </a:p>
                  </p:txBody>
                </p:sp>
                <p:sp>
                  <p:nvSpPr>
                    <p:cNvPr id="51413" name="Freeform 35"/>
                    <p:cNvSpPr>
                      <a:spLocks/>
                    </p:cNvSpPr>
                    <p:nvPr/>
                  </p:nvSpPr>
                  <p:spPr bwMode="auto">
                    <a:xfrm>
                      <a:off x="2513" y="3292"/>
                      <a:ext cx="86" cy="67"/>
                    </a:xfrm>
                    <a:custGeom>
                      <a:avLst/>
                      <a:gdLst>
                        <a:gd name="T0" fmla="*/ 15 w 86"/>
                        <a:gd name="T1" fmla="*/ 66 h 67"/>
                        <a:gd name="T2" fmla="*/ 24 w 86"/>
                        <a:gd name="T3" fmla="*/ 66 h 67"/>
                        <a:gd name="T4" fmla="*/ 31 w 86"/>
                        <a:gd name="T5" fmla="*/ 64 h 67"/>
                        <a:gd name="T6" fmla="*/ 39 w 86"/>
                        <a:gd name="T7" fmla="*/ 60 h 67"/>
                        <a:gd name="T8" fmla="*/ 48 w 86"/>
                        <a:gd name="T9" fmla="*/ 57 h 67"/>
                        <a:gd name="T10" fmla="*/ 55 w 86"/>
                        <a:gd name="T11" fmla="*/ 52 h 67"/>
                        <a:gd name="T12" fmla="*/ 64 w 86"/>
                        <a:gd name="T13" fmla="*/ 45 h 67"/>
                        <a:gd name="T14" fmla="*/ 69 w 86"/>
                        <a:gd name="T15" fmla="*/ 40 h 67"/>
                        <a:gd name="T16" fmla="*/ 76 w 86"/>
                        <a:gd name="T17" fmla="*/ 33 h 67"/>
                        <a:gd name="T18" fmla="*/ 79 w 86"/>
                        <a:gd name="T19" fmla="*/ 27 h 67"/>
                        <a:gd name="T20" fmla="*/ 83 w 86"/>
                        <a:gd name="T21" fmla="*/ 20 h 67"/>
                        <a:gd name="T22" fmla="*/ 85 w 86"/>
                        <a:gd name="T23" fmla="*/ 15 h 67"/>
                        <a:gd name="T24" fmla="*/ 83 w 86"/>
                        <a:gd name="T25" fmla="*/ 10 h 67"/>
                        <a:gd name="T26" fmla="*/ 81 w 86"/>
                        <a:gd name="T27" fmla="*/ 5 h 67"/>
                        <a:gd name="T28" fmla="*/ 78 w 86"/>
                        <a:gd name="T29" fmla="*/ 3 h 67"/>
                        <a:gd name="T30" fmla="*/ 72 w 86"/>
                        <a:gd name="T31" fmla="*/ 0 h 67"/>
                        <a:gd name="T32" fmla="*/ 67 w 86"/>
                        <a:gd name="T33" fmla="*/ 0 h 67"/>
                        <a:gd name="T34" fmla="*/ 60 w 86"/>
                        <a:gd name="T35" fmla="*/ 0 h 67"/>
                        <a:gd name="T36" fmla="*/ 52 w 86"/>
                        <a:gd name="T37" fmla="*/ 3 h 67"/>
                        <a:gd name="T38" fmla="*/ 43 w 86"/>
                        <a:gd name="T39" fmla="*/ 5 h 67"/>
                        <a:gd name="T40" fmla="*/ 36 w 86"/>
                        <a:gd name="T41" fmla="*/ 10 h 67"/>
                        <a:gd name="T42" fmla="*/ 27 w 86"/>
                        <a:gd name="T43" fmla="*/ 15 h 67"/>
                        <a:gd name="T44" fmla="*/ 20 w 86"/>
                        <a:gd name="T45" fmla="*/ 20 h 67"/>
                        <a:gd name="T46" fmla="*/ 13 w 86"/>
                        <a:gd name="T47" fmla="*/ 27 h 67"/>
                        <a:gd name="T48" fmla="*/ 6 w 86"/>
                        <a:gd name="T49" fmla="*/ 33 h 67"/>
                        <a:gd name="T50" fmla="*/ 3 w 86"/>
                        <a:gd name="T51" fmla="*/ 40 h 67"/>
                        <a:gd name="T52" fmla="*/ 0 w 86"/>
                        <a:gd name="T53" fmla="*/ 45 h 67"/>
                        <a:gd name="T54" fmla="*/ 0 w 86"/>
                        <a:gd name="T55" fmla="*/ 52 h 67"/>
                        <a:gd name="T56" fmla="*/ 0 w 86"/>
                        <a:gd name="T57" fmla="*/ 57 h 67"/>
                        <a:gd name="T58" fmla="*/ 1 w 86"/>
                        <a:gd name="T59" fmla="*/ 60 h 67"/>
                        <a:gd name="T60" fmla="*/ 5 w 86"/>
                        <a:gd name="T61" fmla="*/ 64 h 67"/>
                        <a:gd name="T62" fmla="*/ 10 w 86"/>
                        <a:gd name="T63" fmla="*/ 66 h 67"/>
                        <a:gd name="T64" fmla="*/ 15 w 86"/>
                        <a:gd name="T65" fmla="*/ 66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67"/>
                        <a:gd name="T101" fmla="*/ 86 w 86"/>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67">
                          <a:moveTo>
                            <a:pt x="15" y="66"/>
                          </a:moveTo>
                          <a:lnTo>
                            <a:pt x="24" y="66"/>
                          </a:lnTo>
                          <a:lnTo>
                            <a:pt x="31" y="64"/>
                          </a:lnTo>
                          <a:lnTo>
                            <a:pt x="39" y="60"/>
                          </a:lnTo>
                          <a:lnTo>
                            <a:pt x="48" y="57"/>
                          </a:lnTo>
                          <a:lnTo>
                            <a:pt x="55" y="52"/>
                          </a:lnTo>
                          <a:lnTo>
                            <a:pt x="64" y="45"/>
                          </a:lnTo>
                          <a:lnTo>
                            <a:pt x="69" y="40"/>
                          </a:lnTo>
                          <a:lnTo>
                            <a:pt x="76" y="33"/>
                          </a:lnTo>
                          <a:lnTo>
                            <a:pt x="79" y="27"/>
                          </a:lnTo>
                          <a:lnTo>
                            <a:pt x="83" y="20"/>
                          </a:lnTo>
                          <a:lnTo>
                            <a:pt x="85" y="15"/>
                          </a:lnTo>
                          <a:lnTo>
                            <a:pt x="83" y="10"/>
                          </a:lnTo>
                          <a:lnTo>
                            <a:pt x="81" y="5"/>
                          </a:lnTo>
                          <a:lnTo>
                            <a:pt x="78" y="3"/>
                          </a:lnTo>
                          <a:lnTo>
                            <a:pt x="72" y="0"/>
                          </a:lnTo>
                          <a:lnTo>
                            <a:pt x="67" y="0"/>
                          </a:lnTo>
                          <a:lnTo>
                            <a:pt x="60" y="0"/>
                          </a:lnTo>
                          <a:lnTo>
                            <a:pt x="52" y="3"/>
                          </a:lnTo>
                          <a:lnTo>
                            <a:pt x="43" y="5"/>
                          </a:lnTo>
                          <a:lnTo>
                            <a:pt x="36" y="10"/>
                          </a:lnTo>
                          <a:lnTo>
                            <a:pt x="27" y="15"/>
                          </a:lnTo>
                          <a:lnTo>
                            <a:pt x="20" y="20"/>
                          </a:lnTo>
                          <a:lnTo>
                            <a:pt x="13" y="27"/>
                          </a:lnTo>
                          <a:lnTo>
                            <a:pt x="6" y="33"/>
                          </a:lnTo>
                          <a:lnTo>
                            <a:pt x="3" y="40"/>
                          </a:lnTo>
                          <a:lnTo>
                            <a:pt x="0" y="45"/>
                          </a:lnTo>
                          <a:lnTo>
                            <a:pt x="0" y="52"/>
                          </a:lnTo>
                          <a:lnTo>
                            <a:pt x="0" y="57"/>
                          </a:lnTo>
                          <a:lnTo>
                            <a:pt x="1" y="60"/>
                          </a:lnTo>
                          <a:lnTo>
                            <a:pt x="5" y="64"/>
                          </a:lnTo>
                          <a:lnTo>
                            <a:pt x="10" y="66"/>
                          </a:lnTo>
                          <a:lnTo>
                            <a:pt x="15" y="66"/>
                          </a:lnTo>
                        </a:path>
                      </a:pathLst>
                    </a:custGeom>
                    <a:solidFill>
                      <a:srgbClr val="000000"/>
                    </a:solidFill>
                    <a:ln w="9525" cap="rnd">
                      <a:noFill/>
                      <a:round/>
                      <a:headEnd/>
                      <a:tailEnd/>
                    </a:ln>
                  </p:spPr>
                  <p:txBody>
                    <a:bodyPr/>
                    <a:lstStyle/>
                    <a:p>
                      <a:endParaRPr lang="zh-CN" altLang="en-US"/>
                    </a:p>
                  </p:txBody>
                </p:sp>
                <p:sp useBgFill="1">
                  <p:nvSpPr>
                    <p:cNvPr id="51414" name="Freeform 36"/>
                    <p:cNvSpPr>
                      <a:spLocks/>
                    </p:cNvSpPr>
                    <p:nvPr/>
                  </p:nvSpPr>
                  <p:spPr bwMode="auto">
                    <a:xfrm>
                      <a:off x="2519" y="3298"/>
                      <a:ext cx="69" cy="55"/>
                    </a:xfrm>
                    <a:custGeom>
                      <a:avLst/>
                      <a:gdLst>
                        <a:gd name="T0" fmla="*/ 13 w 69"/>
                        <a:gd name="T1" fmla="*/ 54 h 55"/>
                        <a:gd name="T2" fmla="*/ 20 w 69"/>
                        <a:gd name="T3" fmla="*/ 52 h 55"/>
                        <a:gd name="T4" fmla="*/ 25 w 69"/>
                        <a:gd name="T5" fmla="*/ 52 h 55"/>
                        <a:gd name="T6" fmla="*/ 32 w 69"/>
                        <a:gd name="T7" fmla="*/ 48 h 55"/>
                        <a:gd name="T8" fmla="*/ 39 w 69"/>
                        <a:gd name="T9" fmla="*/ 45 h 55"/>
                        <a:gd name="T10" fmla="*/ 45 w 69"/>
                        <a:gd name="T11" fmla="*/ 42 h 55"/>
                        <a:gd name="T12" fmla="*/ 51 w 69"/>
                        <a:gd name="T13" fmla="*/ 37 h 55"/>
                        <a:gd name="T14" fmla="*/ 56 w 69"/>
                        <a:gd name="T15" fmla="*/ 32 h 55"/>
                        <a:gd name="T16" fmla="*/ 61 w 69"/>
                        <a:gd name="T17" fmla="*/ 27 h 55"/>
                        <a:gd name="T18" fmla="*/ 64 w 69"/>
                        <a:gd name="T19" fmla="*/ 20 h 55"/>
                        <a:gd name="T20" fmla="*/ 68 w 69"/>
                        <a:gd name="T21" fmla="*/ 15 h 55"/>
                        <a:gd name="T22" fmla="*/ 68 w 69"/>
                        <a:gd name="T23" fmla="*/ 11 h 55"/>
                        <a:gd name="T24" fmla="*/ 68 w 69"/>
                        <a:gd name="T25" fmla="*/ 6 h 55"/>
                        <a:gd name="T26" fmla="*/ 66 w 69"/>
                        <a:gd name="T27" fmla="*/ 3 h 55"/>
                        <a:gd name="T28" fmla="*/ 62 w 69"/>
                        <a:gd name="T29" fmla="*/ 1 h 55"/>
                        <a:gd name="T30" fmla="*/ 59 w 69"/>
                        <a:gd name="T31" fmla="*/ 0 h 55"/>
                        <a:gd name="T32" fmla="*/ 54 w 69"/>
                        <a:gd name="T33" fmla="*/ 0 h 55"/>
                        <a:gd name="T34" fmla="*/ 49 w 69"/>
                        <a:gd name="T35" fmla="*/ 0 h 55"/>
                        <a:gd name="T36" fmla="*/ 42 w 69"/>
                        <a:gd name="T37" fmla="*/ 1 h 55"/>
                        <a:gd name="T38" fmla="*/ 35 w 69"/>
                        <a:gd name="T39" fmla="*/ 3 h 55"/>
                        <a:gd name="T40" fmla="*/ 28 w 69"/>
                        <a:gd name="T41" fmla="*/ 6 h 55"/>
                        <a:gd name="T42" fmla="*/ 23 w 69"/>
                        <a:gd name="T43" fmla="*/ 11 h 55"/>
                        <a:gd name="T44" fmla="*/ 17 w 69"/>
                        <a:gd name="T45" fmla="*/ 15 h 55"/>
                        <a:gd name="T46" fmla="*/ 11 w 69"/>
                        <a:gd name="T47" fmla="*/ 20 h 55"/>
                        <a:gd name="T48" fmla="*/ 6 w 69"/>
                        <a:gd name="T49" fmla="*/ 27 h 55"/>
                        <a:gd name="T50" fmla="*/ 3 w 69"/>
                        <a:gd name="T51" fmla="*/ 32 h 55"/>
                        <a:gd name="T52" fmla="*/ 1 w 69"/>
                        <a:gd name="T53" fmla="*/ 37 h 55"/>
                        <a:gd name="T54" fmla="*/ 0 w 69"/>
                        <a:gd name="T55" fmla="*/ 42 h 55"/>
                        <a:gd name="T56" fmla="*/ 0 w 69"/>
                        <a:gd name="T57" fmla="*/ 45 h 55"/>
                        <a:gd name="T58" fmla="*/ 1 w 69"/>
                        <a:gd name="T59" fmla="*/ 48 h 55"/>
                        <a:gd name="T60" fmla="*/ 5 w 69"/>
                        <a:gd name="T61" fmla="*/ 52 h 55"/>
                        <a:gd name="T62" fmla="*/ 8 w 69"/>
                        <a:gd name="T63" fmla="*/ 52 h 55"/>
                        <a:gd name="T64" fmla="*/ 13 w 69"/>
                        <a:gd name="T65" fmla="*/ 54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55"/>
                        <a:gd name="T101" fmla="*/ 69 w 69"/>
                        <a:gd name="T102" fmla="*/ 55 h 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55">
                          <a:moveTo>
                            <a:pt x="13" y="54"/>
                          </a:moveTo>
                          <a:lnTo>
                            <a:pt x="20" y="52"/>
                          </a:lnTo>
                          <a:lnTo>
                            <a:pt x="25" y="52"/>
                          </a:lnTo>
                          <a:lnTo>
                            <a:pt x="32" y="48"/>
                          </a:lnTo>
                          <a:lnTo>
                            <a:pt x="39" y="45"/>
                          </a:lnTo>
                          <a:lnTo>
                            <a:pt x="45" y="42"/>
                          </a:lnTo>
                          <a:lnTo>
                            <a:pt x="51" y="37"/>
                          </a:lnTo>
                          <a:lnTo>
                            <a:pt x="56" y="32"/>
                          </a:lnTo>
                          <a:lnTo>
                            <a:pt x="61" y="27"/>
                          </a:lnTo>
                          <a:lnTo>
                            <a:pt x="64" y="20"/>
                          </a:lnTo>
                          <a:lnTo>
                            <a:pt x="68" y="15"/>
                          </a:lnTo>
                          <a:lnTo>
                            <a:pt x="68" y="11"/>
                          </a:lnTo>
                          <a:lnTo>
                            <a:pt x="68" y="6"/>
                          </a:lnTo>
                          <a:lnTo>
                            <a:pt x="66" y="3"/>
                          </a:lnTo>
                          <a:lnTo>
                            <a:pt x="62" y="1"/>
                          </a:lnTo>
                          <a:lnTo>
                            <a:pt x="59" y="0"/>
                          </a:lnTo>
                          <a:lnTo>
                            <a:pt x="54" y="0"/>
                          </a:lnTo>
                          <a:lnTo>
                            <a:pt x="49" y="0"/>
                          </a:lnTo>
                          <a:lnTo>
                            <a:pt x="42" y="1"/>
                          </a:lnTo>
                          <a:lnTo>
                            <a:pt x="35" y="3"/>
                          </a:lnTo>
                          <a:lnTo>
                            <a:pt x="28" y="6"/>
                          </a:lnTo>
                          <a:lnTo>
                            <a:pt x="23" y="11"/>
                          </a:lnTo>
                          <a:lnTo>
                            <a:pt x="17" y="15"/>
                          </a:lnTo>
                          <a:lnTo>
                            <a:pt x="11" y="20"/>
                          </a:lnTo>
                          <a:lnTo>
                            <a:pt x="6" y="27"/>
                          </a:lnTo>
                          <a:lnTo>
                            <a:pt x="3" y="32"/>
                          </a:lnTo>
                          <a:lnTo>
                            <a:pt x="1" y="37"/>
                          </a:lnTo>
                          <a:lnTo>
                            <a:pt x="0" y="42"/>
                          </a:lnTo>
                          <a:lnTo>
                            <a:pt x="0" y="45"/>
                          </a:lnTo>
                          <a:lnTo>
                            <a:pt x="1" y="48"/>
                          </a:lnTo>
                          <a:lnTo>
                            <a:pt x="5" y="52"/>
                          </a:lnTo>
                          <a:lnTo>
                            <a:pt x="8" y="52"/>
                          </a:lnTo>
                          <a:lnTo>
                            <a:pt x="13" y="54"/>
                          </a:lnTo>
                        </a:path>
                      </a:pathLst>
                    </a:custGeom>
                    <a:ln w="9525" cap="rnd">
                      <a:noFill/>
                      <a:round/>
                      <a:headEnd/>
                      <a:tailEnd/>
                    </a:ln>
                  </p:spPr>
                  <p:txBody>
                    <a:bodyPr/>
                    <a:lstStyle/>
                    <a:p>
                      <a:endParaRPr lang="zh-CN" altLang="en-US"/>
                    </a:p>
                  </p:txBody>
                </p:sp>
              </p:grpSp>
              <p:grpSp>
                <p:nvGrpSpPr>
                  <p:cNvPr id="51383" name="Group 37"/>
                  <p:cNvGrpSpPr>
                    <a:grpSpLocks/>
                  </p:cNvGrpSpPr>
                  <p:nvPr/>
                </p:nvGrpSpPr>
                <p:grpSpPr bwMode="auto">
                  <a:xfrm>
                    <a:off x="2509" y="2716"/>
                    <a:ext cx="443" cy="473"/>
                    <a:chOff x="2509" y="2716"/>
                    <a:chExt cx="443" cy="473"/>
                  </a:xfrm>
                </p:grpSpPr>
                <p:sp>
                  <p:nvSpPr>
                    <p:cNvPr id="51393" name="Freeform 38"/>
                    <p:cNvSpPr>
                      <a:spLocks/>
                    </p:cNvSpPr>
                    <p:nvPr/>
                  </p:nvSpPr>
                  <p:spPr bwMode="auto">
                    <a:xfrm>
                      <a:off x="2526" y="2726"/>
                      <a:ext cx="426" cy="463"/>
                    </a:xfrm>
                    <a:custGeom>
                      <a:avLst/>
                      <a:gdLst>
                        <a:gd name="T0" fmla="*/ 419 w 426"/>
                        <a:gd name="T1" fmla="*/ 340 h 463"/>
                        <a:gd name="T2" fmla="*/ 425 w 426"/>
                        <a:gd name="T3" fmla="*/ 325 h 463"/>
                        <a:gd name="T4" fmla="*/ 329 w 426"/>
                        <a:gd name="T5" fmla="*/ 5 h 463"/>
                        <a:gd name="T6" fmla="*/ 314 w 426"/>
                        <a:gd name="T7" fmla="*/ 0 h 463"/>
                        <a:gd name="T8" fmla="*/ 5 w 426"/>
                        <a:gd name="T9" fmla="*/ 111 h 463"/>
                        <a:gd name="T10" fmla="*/ 0 w 426"/>
                        <a:gd name="T11" fmla="*/ 123 h 463"/>
                        <a:gd name="T12" fmla="*/ 69 w 426"/>
                        <a:gd name="T13" fmla="*/ 453 h 463"/>
                        <a:gd name="T14" fmla="*/ 83 w 426"/>
                        <a:gd name="T15" fmla="*/ 462 h 463"/>
                        <a:gd name="T16" fmla="*/ 419 w 426"/>
                        <a:gd name="T17" fmla="*/ 340 h 4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6"/>
                        <a:gd name="T28" fmla="*/ 0 h 463"/>
                        <a:gd name="T29" fmla="*/ 426 w 426"/>
                        <a:gd name="T30" fmla="*/ 463 h 4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6" h="463">
                          <a:moveTo>
                            <a:pt x="419" y="340"/>
                          </a:moveTo>
                          <a:lnTo>
                            <a:pt x="425" y="325"/>
                          </a:lnTo>
                          <a:lnTo>
                            <a:pt x="329" y="5"/>
                          </a:lnTo>
                          <a:lnTo>
                            <a:pt x="314" y="0"/>
                          </a:lnTo>
                          <a:lnTo>
                            <a:pt x="5" y="111"/>
                          </a:lnTo>
                          <a:lnTo>
                            <a:pt x="0" y="123"/>
                          </a:lnTo>
                          <a:lnTo>
                            <a:pt x="69" y="453"/>
                          </a:lnTo>
                          <a:lnTo>
                            <a:pt x="83" y="462"/>
                          </a:lnTo>
                          <a:lnTo>
                            <a:pt x="419" y="340"/>
                          </a:lnTo>
                        </a:path>
                      </a:pathLst>
                    </a:custGeom>
                    <a:solidFill>
                      <a:srgbClr val="000000"/>
                    </a:solidFill>
                    <a:ln w="9525" cap="rnd">
                      <a:noFill/>
                      <a:round/>
                      <a:headEnd/>
                      <a:tailEnd/>
                    </a:ln>
                  </p:spPr>
                  <p:txBody>
                    <a:bodyPr/>
                    <a:lstStyle/>
                    <a:p>
                      <a:endParaRPr lang="zh-CN" altLang="en-US"/>
                    </a:p>
                  </p:txBody>
                </p:sp>
                <p:sp>
                  <p:nvSpPr>
                    <p:cNvPr id="51394" name="Freeform 39"/>
                    <p:cNvSpPr>
                      <a:spLocks/>
                    </p:cNvSpPr>
                    <p:nvPr/>
                  </p:nvSpPr>
                  <p:spPr bwMode="auto">
                    <a:xfrm>
                      <a:off x="2509" y="2716"/>
                      <a:ext cx="425" cy="460"/>
                    </a:xfrm>
                    <a:custGeom>
                      <a:avLst/>
                      <a:gdLst>
                        <a:gd name="T0" fmla="*/ 418 w 425"/>
                        <a:gd name="T1" fmla="*/ 340 h 460"/>
                        <a:gd name="T2" fmla="*/ 424 w 425"/>
                        <a:gd name="T3" fmla="*/ 323 h 460"/>
                        <a:gd name="T4" fmla="*/ 328 w 425"/>
                        <a:gd name="T5" fmla="*/ 6 h 460"/>
                        <a:gd name="T6" fmla="*/ 313 w 425"/>
                        <a:gd name="T7" fmla="*/ 0 h 460"/>
                        <a:gd name="T8" fmla="*/ 5 w 425"/>
                        <a:gd name="T9" fmla="*/ 110 h 460"/>
                        <a:gd name="T10" fmla="*/ 0 w 425"/>
                        <a:gd name="T11" fmla="*/ 122 h 460"/>
                        <a:gd name="T12" fmla="*/ 69 w 425"/>
                        <a:gd name="T13" fmla="*/ 450 h 460"/>
                        <a:gd name="T14" fmla="*/ 81 w 425"/>
                        <a:gd name="T15" fmla="*/ 459 h 460"/>
                        <a:gd name="T16" fmla="*/ 418 w 425"/>
                        <a:gd name="T17" fmla="*/ 340 h 4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5"/>
                        <a:gd name="T28" fmla="*/ 0 h 460"/>
                        <a:gd name="T29" fmla="*/ 425 w 425"/>
                        <a:gd name="T30" fmla="*/ 460 h 4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5" h="460">
                          <a:moveTo>
                            <a:pt x="418" y="340"/>
                          </a:moveTo>
                          <a:lnTo>
                            <a:pt x="424" y="323"/>
                          </a:lnTo>
                          <a:lnTo>
                            <a:pt x="328" y="6"/>
                          </a:lnTo>
                          <a:lnTo>
                            <a:pt x="313" y="0"/>
                          </a:lnTo>
                          <a:lnTo>
                            <a:pt x="5" y="110"/>
                          </a:lnTo>
                          <a:lnTo>
                            <a:pt x="0" y="122"/>
                          </a:lnTo>
                          <a:lnTo>
                            <a:pt x="69" y="450"/>
                          </a:lnTo>
                          <a:lnTo>
                            <a:pt x="81" y="459"/>
                          </a:lnTo>
                          <a:lnTo>
                            <a:pt x="418" y="340"/>
                          </a:lnTo>
                        </a:path>
                      </a:pathLst>
                    </a:custGeom>
                    <a:solidFill>
                      <a:srgbClr val="00CC99"/>
                    </a:solidFill>
                    <a:ln w="9525" cap="rnd">
                      <a:noFill/>
                      <a:round/>
                      <a:headEnd/>
                      <a:tailEnd/>
                    </a:ln>
                  </p:spPr>
                  <p:txBody>
                    <a:bodyPr/>
                    <a:lstStyle/>
                    <a:p>
                      <a:endParaRPr lang="zh-CN" altLang="en-US"/>
                    </a:p>
                  </p:txBody>
                </p:sp>
                <p:sp>
                  <p:nvSpPr>
                    <p:cNvPr id="51395" name="Freeform 40"/>
                    <p:cNvSpPr>
                      <a:spLocks/>
                    </p:cNvSpPr>
                    <p:nvPr/>
                  </p:nvSpPr>
                  <p:spPr bwMode="auto">
                    <a:xfrm>
                      <a:off x="2610" y="2953"/>
                      <a:ext cx="287" cy="208"/>
                    </a:xfrm>
                    <a:custGeom>
                      <a:avLst/>
                      <a:gdLst>
                        <a:gd name="T0" fmla="*/ 286 w 287"/>
                        <a:gd name="T1" fmla="*/ 112 h 208"/>
                        <a:gd name="T2" fmla="*/ 251 w 287"/>
                        <a:gd name="T3" fmla="*/ 0 h 208"/>
                        <a:gd name="T4" fmla="*/ 0 w 287"/>
                        <a:gd name="T5" fmla="*/ 91 h 208"/>
                        <a:gd name="T6" fmla="*/ 25 w 287"/>
                        <a:gd name="T7" fmla="*/ 207 h 208"/>
                        <a:gd name="T8" fmla="*/ 286 w 287"/>
                        <a:gd name="T9" fmla="*/ 112 h 208"/>
                        <a:gd name="T10" fmla="*/ 0 60000 65536"/>
                        <a:gd name="T11" fmla="*/ 0 60000 65536"/>
                        <a:gd name="T12" fmla="*/ 0 60000 65536"/>
                        <a:gd name="T13" fmla="*/ 0 60000 65536"/>
                        <a:gd name="T14" fmla="*/ 0 60000 65536"/>
                        <a:gd name="T15" fmla="*/ 0 w 287"/>
                        <a:gd name="T16" fmla="*/ 0 h 208"/>
                        <a:gd name="T17" fmla="*/ 287 w 287"/>
                        <a:gd name="T18" fmla="*/ 208 h 208"/>
                      </a:gdLst>
                      <a:ahLst/>
                      <a:cxnLst>
                        <a:cxn ang="T10">
                          <a:pos x="T0" y="T1"/>
                        </a:cxn>
                        <a:cxn ang="T11">
                          <a:pos x="T2" y="T3"/>
                        </a:cxn>
                        <a:cxn ang="T12">
                          <a:pos x="T4" y="T5"/>
                        </a:cxn>
                        <a:cxn ang="T13">
                          <a:pos x="T6" y="T7"/>
                        </a:cxn>
                        <a:cxn ang="T14">
                          <a:pos x="T8" y="T9"/>
                        </a:cxn>
                      </a:cxnLst>
                      <a:rect l="T15" t="T16" r="T17" b="T18"/>
                      <a:pathLst>
                        <a:path w="287" h="208">
                          <a:moveTo>
                            <a:pt x="286" y="112"/>
                          </a:moveTo>
                          <a:lnTo>
                            <a:pt x="251" y="0"/>
                          </a:lnTo>
                          <a:lnTo>
                            <a:pt x="0" y="91"/>
                          </a:lnTo>
                          <a:lnTo>
                            <a:pt x="25" y="207"/>
                          </a:lnTo>
                          <a:lnTo>
                            <a:pt x="286" y="112"/>
                          </a:lnTo>
                        </a:path>
                      </a:pathLst>
                    </a:custGeom>
                    <a:solidFill>
                      <a:srgbClr val="000000"/>
                    </a:solidFill>
                    <a:ln w="9525" cap="rnd">
                      <a:noFill/>
                      <a:round/>
                      <a:headEnd/>
                      <a:tailEnd/>
                    </a:ln>
                  </p:spPr>
                  <p:txBody>
                    <a:bodyPr/>
                    <a:lstStyle/>
                    <a:p>
                      <a:endParaRPr lang="zh-CN" altLang="en-US"/>
                    </a:p>
                  </p:txBody>
                </p:sp>
                <p:sp>
                  <p:nvSpPr>
                    <p:cNvPr id="51396" name="Freeform 41"/>
                    <p:cNvSpPr>
                      <a:spLocks/>
                    </p:cNvSpPr>
                    <p:nvPr/>
                  </p:nvSpPr>
                  <p:spPr bwMode="auto">
                    <a:xfrm>
                      <a:off x="2616" y="2962"/>
                      <a:ext cx="281" cy="195"/>
                    </a:xfrm>
                    <a:custGeom>
                      <a:avLst/>
                      <a:gdLst>
                        <a:gd name="T0" fmla="*/ 280 w 281"/>
                        <a:gd name="T1" fmla="*/ 102 h 195"/>
                        <a:gd name="T2" fmla="*/ 247 w 281"/>
                        <a:gd name="T3" fmla="*/ 0 h 195"/>
                        <a:gd name="T4" fmla="*/ 0 w 281"/>
                        <a:gd name="T5" fmla="*/ 87 h 195"/>
                        <a:gd name="T6" fmla="*/ 22 w 281"/>
                        <a:gd name="T7" fmla="*/ 194 h 195"/>
                        <a:gd name="T8" fmla="*/ 280 w 281"/>
                        <a:gd name="T9" fmla="*/ 102 h 195"/>
                        <a:gd name="T10" fmla="*/ 0 60000 65536"/>
                        <a:gd name="T11" fmla="*/ 0 60000 65536"/>
                        <a:gd name="T12" fmla="*/ 0 60000 65536"/>
                        <a:gd name="T13" fmla="*/ 0 60000 65536"/>
                        <a:gd name="T14" fmla="*/ 0 60000 65536"/>
                        <a:gd name="T15" fmla="*/ 0 w 281"/>
                        <a:gd name="T16" fmla="*/ 0 h 195"/>
                        <a:gd name="T17" fmla="*/ 281 w 281"/>
                        <a:gd name="T18" fmla="*/ 195 h 195"/>
                      </a:gdLst>
                      <a:ahLst/>
                      <a:cxnLst>
                        <a:cxn ang="T10">
                          <a:pos x="T0" y="T1"/>
                        </a:cxn>
                        <a:cxn ang="T11">
                          <a:pos x="T2" y="T3"/>
                        </a:cxn>
                        <a:cxn ang="T12">
                          <a:pos x="T4" y="T5"/>
                        </a:cxn>
                        <a:cxn ang="T13">
                          <a:pos x="T6" y="T7"/>
                        </a:cxn>
                        <a:cxn ang="T14">
                          <a:pos x="T8" y="T9"/>
                        </a:cxn>
                      </a:cxnLst>
                      <a:rect l="T15" t="T16" r="T17" b="T18"/>
                      <a:pathLst>
                        <a:path w="281" h="195">
                          <a:moveTo>
                            <a:pt x="280" y="102"/>
                          </a:moveTo>
                          <a:lnTo>
                            <a:pt x="247" y="0"/>
                          </a:lnTo>
                          <a:lnTo>
                            <a:pt x="0" y="87"/>
                          </a:lnTo>
                          <a:lnTo>
                            <a:pt x="22" y="194"/>
                          </a:lnTo>
                          <a:lnTo>
                            <a:pt x="280" y="102"/>
                          </a:lnTo>
                        </a:path>
                      </a:pathLst>
                    </a:custGeom>
                    <a:solidFill>
                      <a:srgbClr val="EAEAEA"/>
                    </a:solidFill>
                    <a:ln w="9525" cap="rnd">
                      <a:noFill/>
                      <a:round/>
                      <a:headEnd/>
                      <a:tailEnd/>
                    </a:ln>
                  </p:spPr>
                  <p:txBody>
                    <a:bodyPr/>
                    <a:lstStyle/>
                    <a:p>
                      <a:endParaRPr lang="zh-CN" altLang="en-US"/>
                    </a:p>
                  </p:txBody>
                </p:sp>
                <p:sp>
                  <p:nvSpPr>
                    <p:cNvPr id="51397" name="Freeform 42"/>
                    <p:cNvSpPr>
                      <a:spLocks/>
                    </p:cNvSpPr>
                    <p:nvPr/>
                  </p:nvSpPr>
                  <p:spPr bwMode="auto">
                    <a:xfrm>
                      <a:off x="2635" y="3001"/>
                      <a:ext cx="180" cy="156"/>
                    </a:xfrm>
                    <a:custGeom>
                      <a:avLst/>
                      <a:gdLst>
                        <a:gd name="T0" fmla="*/ 179 w 180"/>
                        <a:gd name="T1" fmla="*/ 99 h 156"/>
                        <a:gd name="T2" fmla="*/ 150 w 180"/>
                        <a:gd name="T3" fmla="*/ 0 h 156"/>
                        <a:gd name="T4" fmla="*/ 0 w 180"/>
                        <a:gd name="T5" fmla="*/ 52 h 156"/>
                        <a:gd name="T6" fmla="*/ 21 w 180"/>
                        <a:gd name="T7" fmla="*/ 155 h 156"/>
                        <a:gd name="T8" fmla="*/ 179 w 180"/>
                        <a:gd name="T9" fmla="*/ 99 h 156"/>
                        <a:gd name="T10" fmla="*/ 0 60000 65536"/>
                        <a:gd name="T11" fmla="*/ 0 60000 65536"/>
                        <a:gd name="T12" fmla="*/ 0 60000 65536"/>
                        <a:gd name="T13" fmla="*/ 0 60000 65536"/>
                        <a:gd name="T14" fmla="*/ 0 60000 65536"/>
                        <a:gd name="T15" fmla="*/ 0 w 180"/>
                        <a:gd name="T16" fmla="*/ 0 h 156"/>
                        <a:gd name="T17" fmla="*/ 180 w 180"/>
                        <a:gd name="T18" fmla="*/ 156 h 156"/>
                      </a:gdLst>
                      <a:ahLst/>
                      <a:cxnLst>
                        <a:cxn ang="T10">
                          <a:pos x="T0" y="T1"/>
                        </a:cxn>
                        <a:cxn ang="T11">
                          <a:pos x="T2" y="T3"/>
                        </a:cxn>
                        <a:cxn ang="T12">
                          <a:pos x="T4" y="T5"/>
                        </a:cxn>
                        <a:cxn ang="T13">
                          <a:pos x="T6" y="T7"/>
                        </a:cxn>
                        <a:cxn ang="T14">
                          <a:pos x="T8" y="T9"/>
                        </a:cxn>
                      </a:cxnLst>
                      <a:rect l="T15" t="T16" r="T17" b="T18"/>
                      <a:pathLst>
                        <a:path w="180" h="156">
                          <a:moveTo>
                            <a:pt x="179" y="99"/>
                          </a:moveTo>
                          <a:lnTo>
                            <a:pt x="150" y="0"/>
                          </a:lnTo>
                          <a:lnTo>
                            <a:pt x="0" y="52"/>
                          </a:lnTo>
                          <a:lnTo>
                            <a:pt x="21" y="155"/>
                          </a:lnTo>
                          <a:lnTo>
                            <a:pt x="179" y="99"/>
                          </a:lnTo>
                        </a:path>
                      </a:pathLst>
                    </a:custGeom>
                    <a:solidFill>
                      <a:srgbClr val="000000"/>
                    </a:solidFill>
                    <a:ln w="9525" cap="rnd">
                      <a:noFill/>
                      <a:round/>
                      <a:headEnd/>
                      <a:tailEnd/>
                    </a:ln>
                  </p:spPr>
                  <p:txBody>
                    <a:bodyPr/>
                    <a:lstStyle/>
                    <a:p>
                      <a:endParaRPr lang="zh-CN" altLang="en-US"/>
                    </a:p>
                  </p:txBody>
                </p:sp>
                <p:sp>
                  <p:nvSpPr>
                    <p:cNvPr id="51398" name="Freeform 43"/>
                    <p:cNvSpPr>
                      <a:spLocks/>
                    </p:cNvSpPr>
                    <p:nvPr/>
                  </p:nvSpPr>
                  <p:spPr bwMode="auto">
                    <a:xfrm>
                      <a:off x="2626" y="2999"/>
                      <a:ext cx="183" cy="158"/>
                    </a:xfrm>
                    <a:custGeom>
                      <a:avLst/>
                      <a:gdLst>
                        <a:gd name="T0" fmla="*/ 182 w 183"/>
                        <a:gd name="T1" fmla="*/ 101 h 158"/>
                        <a:gd name="T2" fmla="*/ 154 w 183"/>
                        <a:gd name="T3" fmla="*/ 0 h 158"/>
                        <a:gd name="T4" fmla="*/ 0 w 183"/>
                        <a:gd name="T5" fmla="*/ 54 h 158"/>
                        <a:gd name="T6" fmla="*/ 22 w 183"/>
                        <a:gd name="T7" fmla="*/ 157 h 158"/>
                        <a:gd name="T8" fmla="*/ 182 w 183"/>
                        <a:gd name="T9" fmla="*/ 101 h 158"/>
                        <a:gd name="T10" fmla="*/ 0 60000 65536"/>
                        <a:gd name="T11" fmla="*/ 0 60000 65536"/>
                        <a:gd name="T12" fmla="*/ 0 60000 65536"/>
                        <a:gd name="T13" fmla="*/ 0 60000 65536"/>
                        <a:gd name="T14" fmla="*/ 0 60000 65536"/>
                        <a:gd name="T15" fmla="*/ 0 w 183"/>
                        <a:gd name="T16" fmla="*/ 0 h 158"/>
                        <a:gd name="T17" fmla="*/ 183 w 183"/>
                        <a:gd name="T18" fmla="*/ 158 h 158"/>
                      </a:gdLst>
                      <a:ahLst/>
                      <a:cxnLst>
                        <a:cxn ang="T10">
                          <a:pos x="T0" y="T1"/>
                        </a:cxn>
                        <a:cxn ang="T11">
                          <a:pos x="T2" y="T3"/>
                        </a:cxn>
                        <a:cxn ang="T12">
                          <a:pos x="T4" y="T5"/>
                        </a:cxn>
                        <a:cxn ang="T13">
                          <a:pos x="T6" y="T7"/>
                        </a:cxn>
                        <a:cxn ang="T14">
                          <a:pos x="T8" y="T9"/>
                        </a:cxn>
                      </a:cxnLst>
                      <a:rect l="T15" t="T16" r="T17" b="T18"/>
                      <a:pathLst>
                        <a:path w="183" h="158">
                          <a:moveTo>
                            <a:pt x="182" y="101"/>
                          </a:moveTo>
                          <a:lnTo>
                            <a:pt x="154" y="0"/>
                          </a:lnTo>
                          <a:lnTo>
                            <a:pt x="0" y="54"/>
                          </a:lnTo>
                          <a:lnTo>
                            <a:pt x="22" y="157"/>
                          </a:lnTo>
                          <a:lnTo>
                            <a:pt x="182" y="101"/>
                          </a:lnTo>
                        </a:path>
                      </a:pathLst>
                    </a:custGeom>
                    <a:solidFill>
                      <a:srgbClr val="B2B2B2"/>
                    </a:solidFill>
                    <a:ln w="9525" cap="rnd">
                      <a:noFill/>
                      <a:round/>
                      <a:headEnd/>
                      <a:tailEnd/>
                    </a:ln>
                  </p:spPr>
                  <p:txBody>
                    <a:bodyPr/>
                    <a:lstStyle/>
                    <a:p>
                      <a:endParaRPr lang="zh-CN" altLang="en-US"/>
                    </a:p>
                  </p:txBody>
                </p:sp>
                <p:sp>
                  <p:nvSpPr>
                    <p:cNvPr id="51399" name="Freeform 44"/>
                    <p:cNvSpPr>
                      <a:spLocks/>
                    </p:cNvSpPr>
                    <p:nvPr/>
                  </p:nvSpPr>
                  <p:spPr bwMode="auto">
                    <a:xfrm>
                      <a:off x="2522" y="2829"/>
                      <a:ext cx="28" cy="29"/>
                    </a:xfrm>
                    <a:custGeom>
                      <a:avLst/>
                      <a:gdLst>
                        <a:gd name="T0" fmla="*/ 27 w 28"/>
                        <a:gd name="T1" fmla="*/ 21 h 29"/>
                        <a:gd name="T2" fmla="*/ 23 w 28"/>
                        <a:gd name="T3" fmla="*/ 0 h 29"/>
                        <a:gd name="T4" fmla="*/ 0 w 28"/>
                        <a:gd name="T5" fmla="*/ 8 h 29"/>
                        <a:gd name="T6" fmla="*/ 3 w 28"/>
                        <a:gd name="T7" fmla="*/ 28 h 29"/>
                        <a:gd name="T8" fmla="*/ 27 w 28"/>
                        <a:gd name="T9" fmla="*/ 21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27" y="21"/>
                          </a:moveTo>
                          <a:lnTo>
                            <a:pt x="23" y="0"/>
                          </a:lnTo>
                          <a:lnTo>
                            <a:pt x="0" y="8"/>
                          </a:lnTo>
                          <a:lnTo>
                            <a:pt x="3" y="28"/>
                          </a:lnTo>
                          <a:lnTo>
                            <a:pt x="27" y="21"/>
                          </a:lnTo>
                        </a:path>
                      </a:pathLst>
                    </a:custGeom>
                    <a:solidFill>
                      <a:schemeClr val="bg2"/>
                    </a:solidFill>
                    <a:ln w="9525" cap="rnd">
                      <a:noFill/>
                      <a:round/>
                      <a:headEnd/>
                      <a:tailEnd/>
                    </a:ln>
                  </p:spPr>
                  <p:txBody>
                    <a:bodyPr/>
                    <a:lstStyle/>
                    <a:p>
                      <a:endParaRPr lang="zh-CN" altLang="en-US"/>
                    </a:p>
                  </p:txBody>
                </p:sp>
                <p:sp>
                  <p:nvSpPr>
                    <p:cNvPr id="51400" name="Freeform 45"/>
                    <p:cNvSpPr>
                      <a:spLocks/>
                    </p:cNvSpPr>
                    <p:nvPr/>
                  </p:nvSpPr>
                  <p:spPr bwMode="auto">
                    <a:xfrm>
                      <a:off x="2525" y="2835"/>
                      <a:ext cx="29" cy="27"/>
                    </a:xfrm>
                    <a:custGeom>
                      <a:avLst/>
                      <a:gdLst>
                        <a:gd name="T0" fmla="*/ 28 w 29"/>
                        <a:gd name="T1" fmla="*/ 18 h 27"/>
                        <a:gd name="T2" fmla="*/ 23 w 29"/>
                        <a:gd name="T3" fmla="*/ 0 h 27"/>
                        <a:gd name="T4" fmla="*/ 0 w 29"/>
                        <a:gd name="T5" fmla="*/ 6 h 27"/>
                        <a:gd name="T6" fmla="*/ 4 w 29"/>
                        <a:gd name="T7" fmla="*/ 26 h 27"/>
                        <a:gd name="T8" fmla="*/ 28 w 29"/>
                        <a:gd name="T9" fmla="*/ 18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28" y="18"/>
                          </a:moveTo>
                          <a:lnTo>
                            <a:pt x="23" y="0"/>
                          </a:lnTo>
                          <a:lnTo>
                            <a:pt x="0" y="6"/>
                          </a:lnTo>
                          <a:lnTo>
                            <a:pt x="4" y="26"/>
                          </a:lnTo>
                          <a:lnTo>
                            <a:pt x="28" y="18"/>
                          </a:lnTo>
                        </a:path>
                      </a:pathLst>
                    </a:custGeom>
                    <a:solidFill>
                      <a:schemeClr val="bg2"/>
                    </a:solidFill>
                    <a:ln w="9525" cap="rnd">
                      <a:noFill/>
                      <a:round/>
                      <a:headEnd/>
                      <a:tailEnd/>
                    </a:ln>
                  </p:spPr>
                  <p:txBody>
                    <a:bodyPr/>
                    <a:lstStyle/>
                    <a:p>
                      <a:endParaRPr lang="zh-CN" altLang="en-US"/>
                    </a:p>
                  </p:txBody>
                </p:sp>
                <p:sp>
                  <p:nvSpPr>
                    <p:cNvPr id="51401" name="Freeform 46"/>
                    <p:cNvSpPr>
                      <a:spLocks/>
                    </p:cNvSpPr>
                    <p:nvPr/>
                  </p:nvSpPr>
                  <p:spPr bwMode="auto">
                    <a:xfrm>
                      <a:off x="2805" y="2731"/>
                      <a:ext cx="26" cy="28"/>
                    </a:xfrm>
                    <a:custGeom>
                      <a:avLst/>
                      <a:gdLst>
                        <a:gd name="T0" fmla="*/ 25 w 26"/>
                        <a:gd name="T1" fmla="*/ 19 h 28"/>
                        <a:gd name="T2" fmla="*/ 18 w 26"/>
                        <a:gd name="T3" fmla="*/ 0 h 28"/>
                        <a:gd name="T4" fmla="*/ 0 w 26"/>
                        <a:gd name="T5" fmla="*/ 7 h 28"/>
                        <a:gd name="T6" fmla="*/ 5 w 26"/>
                        <a:gd name="T7" fmla="*/ 27 h 28"/>
                        <a:gd name="T8" fmla="*/ 25 w 26"/>
                        <a:gd name="T9" fmla="*/ 19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25" y="19"/>
                          </a:moveTo>
                          <a:lnTo>
                            <a:pt x="18" y="0"/>
                          </a:lnTo>
                          <a:lnTo>
                            <a:pt x="0" y="7"/>
                          </a:lnTo>
                          <a:lnTo>
                            <a:pt x="5" y="27"/>
                          </a:lnTo>
                          <a:lnTo>
                            <a:pt x="25" y="19"/>
                          </a:lnTo>
                        </a:path>
                      </a:pathLst>
                    </a:custGeom>
                    <a:solidFill>
                      <a:srgbClr val="000000"/>
                    </a:solidFill>
                    <a:ln w="9525" cap="rnd">
                      <a:noFill/>
                      <a:round/>
                      <a:headEnd/>
                      <a:tailEnd/>
                    </a:ln>
                  </p:spPr>
                  <p:txBody>
                    <a:bodyPr/>
                    <a:lstStyle/>
                    <a:p>
                      <a:endParaRPr lang="zh-CN" altLang="en-US"/>
                    </a:p>
                  </p:txBody>
                </p:sp>
                <p:sp>
                  <p:nvSpPr>
                    <p:cNvPr id="51402" name="Freeform 47"/>
                    <p:cNvSpPr>
                      <a:spLocks/>
                    </p:cNvSpPr>
                    <p:nvPr/>
                  </p:nvSpPr>
                  <p:spPr bwMode="auto">
                    <a:xfrm>
                      <a:off x="2809" y="2732"/>
                      <a:ext cx="29" cy="28"/>
                    </a:xfrm>
                    <a:custGeom>
                      <a:avLst/>
                      <a:gdLst>
                        <a:gd name="T0" fmla="*/ 28 w 29"/>
                        <a:gd name="T1" fmla="*/ 18 h 28"/>
                        <a:gd name="T2" fmla="*/ 21 w 29"/>
                        <a:gd name="T3" fmla="*/ 0 h 28"/>
                        <a:gd name="T4" fmla="*/ 0 w 29"/>
                        <a:gd name="T5" fmla="*/ 6 h 28"/>
                        <a:gd name="T6" fmla="*/ 4 w 29"/>
                        <a:gd name="T7" fmla="*/ 27 h 28"/>
                        <a:gd name="T8" fmla="*/ 28 w 29"/>
                        <a:gd name="T9" fmla="*/ 18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28" y="18"/>
                          </a:moveTo>
                          <a:lnTo>
                            <a:pt x="21" y="0"/>
                          </a:lnTo>
                          <a:lnTo>
                            <a:pt x="0" y="6"/>
                          </a:lnTo>
                          <a:lnTo>
                            <a:pt x="4" y="27"/>
                          </a:lnTo>
                          <a:lnTo>
                            <a:pt x="28" y="18"/>
                          </a:lnTo>
                        </a:path>
                      </a:pathLst>
                    </a:custGeom>
                    <a:solidFill>
                      <a:schemeClr val="bg2"/>
                    </a:solidFill>
                    <a:ln w="9525" cap="rnd">
                      <a:noFill/>
                      <a:round/>
                      <a:headEnd/>
                      <a:tailEnd/>
                    </a:ln>
                  </p:spPr>
                  <p:txBody>
                    <a:bodyPr/>
                    <a:lstStyle/>
                    <a:p>
                      <a:endParaRPr lang="zh-CN" altLang="en-US"/>
                    </a:p>
                  </p:txBody>
                </p:sp>
                <p:sp>
                  <p:nvSpPr>
                    <p:cNvPr id="51403" name="Freeform 48"/>
                    <p:cNvSpPr>
                      <a:spLocks/>
                    </p:cNvSpPr>
                    <p:nvPr/>
                  </p:nvSpPr>
                  <p:spPr bwMode="auto">
                    <a:xfrm>
                      <a:off x="2653" y="3041"/>
                      <a:ext cx="59" cy="92"/>
                    </a:xfrm>
                    <a:custGeom>
                      <a:avLst/>
                      <a:gdLst>
                        <a:gd name="T0" fmla="*/ 58 w 59"/>
                        <a:gd name="T1" fmla="*/ 78 h 92"/>
                        <a:gd name="T2" fmla="*/ 38 w 59"/>
                        <a:gd name="T3" fmla="*/ 0 h 92"/>
                        <a:gd name="T4" fmla="*/ 0 w 59"/>
                        <a:gd name="T5" fmla="*/ 13 h 92"/>
                        <a:gd name="T6" fmla="*/ 18 w 59"/>
                        <a:gd name="T7" fmla="*/ 91 h 92"/>
                        <a:gd name="T8" fmla="*/ 58 w 59"/>
                        <a:gd name="T9" fmla="*/ 78 h 92"/>
                        <a:gd name="T10" fmla="*/ 0 60000 65536"/>
                        <a:gd name="T11" fmla="*/ 0 60000 65536"/>
                        <a:gd name="T12" fmla="*/ 0 60000 65536"/>
                        <a:gd name="T13" fmla="*/ 0 60000 65536"/>
                        <a:gd name="T14" fmla="*/ 0 60000 65536"/>
                        <a:gd name="T15" fmla="*/ 0 w 59"/>
                        <a:gd name="T16" fmla="*/ 0 h 92"/>
                        <a:gd name="T17" fmla="*/ 59 w 59"/>
                        <a:gd name="T18" fmla="*/ 92 h 92"/>
                      </a:gdLst>
                      <a:ahLst/>
                      <a:cxnLst>
                        <a:cxn ang="T10">
                          <a:pos x="T0" y="T1"/>
                        </a:cxn>
                        <a:cxn ang="T11">
                          <a:pos x="T2" y="T3"/>
                        </a:cxn>
                        <a:cxn ang="T12">
                          <a:pos x="T4" y="T5"/>
                        </a:cxn>
                        <a:cxn ang="T13">
                          <a:pos x="T6" y="T7"/>
                        </a:cxn>
                        <a:cxn ang="T14">
                          <a:pos x="T8" y="T9"/>
                        </a:cxn>
                      </a:cxnLst>
                      <a:rect l="T15" t="T16" r="T17" b="T18"/>
                      <a:pathLst>
                        <a:path w="59" h="92">
                          <a:moveTo>
                            <a:pt x="58" y="78"/>
                          </a:moveTo>
                          <a:lnTo>
                            <a:pt x="38" y="0"/>
                          </a:lnTo>
                          <a:lnTo>
                            <a:pt x="0" y="13"/>
                          </a:lnTo>
                          <a:lnTo>
                            <a:pt x="18" y="91"/>
                          </a:lnTo>
                          <a:lnTo>
                            <a:pt x="58" y="78"/>
                          </a:lnTo>
                        </a:path>
                      </a:pathLst>
                    </a:custGeom>
                    <a:solidFill>
                      <a:srgbClr val="000000"/>
                    </a:solidFill>
                    <a:ln w="9525" cap="rnd">
                      <a:noFill/>
                      <a:round/>
                      <a:headEnd/>
                      <a:tailEnd/>
                    </a:ln>
                  </p:spPr>
                  <p:txBody>
                    <a:bodyPr/>
                    <a:lstStyle/>
                    <a:p>
                      <a:endParaRPr lang="zh-CN" altLang="en-US"/>
                    </a:p>
                  </p:txBody>
                </p:sp>
                <p:sp>
                  <p:nvSpPr>
                    <p:cNvPr id="51404" name="Freeform 49"/>
                    <p:cNvSpPr>
                      <a:spLocks/>
                    </p:cNvSpPr>
                    <p:nvPr/>
                  </p:nvSpPr>
                  <p:spPr bwMode="auto">
                    <a:xfrm>
                      <a:off x="2658" y="3047"/>
                      <a:ext cx="51" cy="86"/>
                    </a:xfrm>
                    <a:custGeom>
                      <a:avLst/>
                      <a:gdLst>
                        <a:gd name="T0" fmla="*/ 50 w 51"/>
                        <a:gd name="T1" fmla="*/ 73 h 86"/>
                        <a:gd name="T2" fmla="*/ 34 w 51"/>
                        <a:gd name="T3" fmla="*/ 0 h 86"/>
                        <a:gd name="T4" fmla="*/ 0 w 51"/>
                        <a:gd name="T5" fmla="*/ 11 h 86"/>
                        <a:gd name="T6" fmla="*/ 15 w 51"/>
                        <a:gd name="T7" fmla="*/ 85 h 86"/>
                        <a:gd name="T8" fmla="*/ 50 w 51"/>
                        <a:gd name="T9" fmla="*/ 73 h 86"/>
                        <a:gd name="T10" fmla="*/ 0 60000 65536"/>
                        <a:gd name="T11" fmla="*/ 0 60000 65536"/>
                        <a:gd name="T12" fmla="*/ 0 60000 65536"/>
                        <a:gd name="T13" fmla="*/ 0 60000 65536"/>
                        <a:gd name="T14" fmla="*/ 0 60000 65536"/>
                        <a:gd name="T15" fmla="*/ 0 w 51"/>
                        <a:gd name="T16" fmla="*/ 0 h 86"/>
                        <a:gd name="T17" fmla="*/ 51 w 51"/>
                        <a:gd name="T18" fmla="*/ 86 h 86"/>
                      </a:gdLst>
                      <a:ahLst/>
                      <a:cxnLst>
                        <a:cxn ang="T10">
                          <a:pos x="T0" y="T1"/>
                        </a:cxn>
                        <a:cxn ang="T11">
                          <a:pos x="T2" y="T3"/>
                        </a:cxn>
                        <a:cxn ang="T12">
                          <a:pos x="T4" y="T5"/>
                        </a:cxn>
                        <a:cxn ang="T13">
                          <a:pos x="T6" y="T7"/>
                        </a:cxn>
                        <a:cxn ang="T14">
                          <a:pos x="T8" y="T9"/>
                        </a:cxn>
                      </a:cxnLst>
                      <a:rect l="T15" t="T16" r="T17" b="T18"/>
                      <a:pathLst>
                        <a:path w="51" h="86">
                          <a:moveTo>
                            <a:pt x="50" y="73"/>
                          </a:moveTo>
                          <a:lnTo>
                            <a:pt x="34" y="0"/>
                          </a:lnTo>
                          <a:lnTo>
                            <a:pt x="0" y="11"/>
                          </a:lnTo>
                          <a:lnTo>
                            <a:pt x="15" y="85"/>
                          </a:lnTo>
                          <a:lnTo>
                            <a:pt x="50" y="73"/>
                          </a:lnTo>
                        </a:path>
                      </a:pathLst>
                    </a:custGeom>
                    <a:solidFill>
                      <a:srgbClr val="4C4C4C"/>
                    </a:solidFill>
                    <a:ln w="9525" cap="rnd">
                      <a:noFill/>
                      <a:round/>
                      <a:headEnd/>
                      <a:tailEnd/>
                    </a:ln>
                  </p:spPr>
                  <p:txBody>
                    <a:bodyPr/>
                    <a:lstStyle/>
                    <a:p>
                      <a:endParaRPr lang="zh-CN" altLang="en-US"/>
                    </a:p>
                  </p:txBody>
                </p:sp>
              </p:grpSp>
              <p:grpSp>
                <p:nvGrpSpPr>
                  <p:cNvPr id="51384" name="Group 50"/>
                  <p:cNvGrpSpPr>
                    <a:grpSpLocks/>
                  </p:cNvGrpSpPr>
                  <p:nvPr/>
                </p:nvGrpSpPr>
                <p:grpSpPr bwMode="auto">
                  <a:xfrm>
                    <a:off x="1964" y="2535"/>
                    <a:ext cx="542" cy="848"/>
                    <a:chOff x="1964" y="2535"/>
                    <a:chExt cx="542" cy="848"/>
                  </a:xfrm>
                </p:grpSpPr>
                <p:sp>
                  <p:nvSpPr>
                    <p:cNvPr id="51385" name="Freeform 51"/>
                    <p:cNvSpPr>
                      <a:spLocks/>
                    </p:cNvSpPr>
                    <p:nvPr/>
                  </p:nvSpPr>
                  <p:spPr bwMode="auto">
                    <a:xfrm>
                      <a:off x="2012" y="2895"/>
                      <a:ext cx="17" cy="17"/>
                    </a:xfrm>
                    <a:custGeom>
                      <a:avLst/>
                      <a:gdLst>
                        <a:gd name="T0" fmla="*/ 0 w 17"/>
                        <a:gd name="T1" fmla="*/ 16 h 17"/>
                        <a:gd name="T2" fmla="*/ 5 w 17"/>
                        <a:gd name="T3" fmla="*/ 8 h 17"/>
                        <a:gd name="T4" fmla="*/ 5 w 17"/>
                        <a:gd name="T5" fmla="*/ 8 h 17"/>
                        <a:gd name="T6" fmla="*/ 5 w 17"/>
                        <a:gd name="T7" fmla="*/ 8 h 17"/>
                        <a:gd name="T8" fmla="*/ 0 w 17"/>
                        <a:gd name="T9" fmla="*/ 8 h 17"/>
                        <a:gd name="T10" fmla="*/ 0 w 17"/>
                        <a:gd name="T11" fmla="*/ 16 h 17"/>
                        <a:gd name="T12" fmla="*/ 0 w 17"/>
                        <a:gd name="T13" fmla="*/ 16 h 17"/>
                        <a:gd name="T14" fmla="*/ 10 w 17"/>
                        <a:gd name="T15" fmla="*/ 0 h 17"/>
                        <a:gd name="T16" fmla="*/ 16 w 17"/>
                        <a:gd name="T17" fmla="*/ 0 h 17"/>
                        <a:gd name="T18" fmla="*/ 16 w 17"/>
                        <a:gd name="T19" fmla="*/ 0 h 17"/>
                        <a:gd name="T20" fmla="*/ 16 w 17"/>
                        <a:gd name="T21" fmla="*/ 0 h 17"/>
                        <a:gd name="T22" fmla="*/ 16 w 17"/>
                        <a:gd name="T23" fmla="*/ 0 h 17"/>
                        <a:gd name="T24" fmla="*/ 10 w 17"/>
                        <a:gd name="T25" fmla="*/ 0 h 17"/>
                        <a:gd name="T26" fmla="*/ 10 w 17"/>
                        <a:gd name="T27" fmla="*/ 0 h 17"/>
                        <a:gd name="T28" fmla="*/ 0 w 17"/>
                        <a:gd name="T29" fmla="*/ 16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0" y="16"/>
                          </a:moveTo>
                          <a:lnTo>
                            <a:pt x="5" y="8"/>
                          </a:lnTo>
                          <a:lnTo>
                            <a:pt x="0" y="8"/>
                          </a:lnTo>
                          <a:lnTo>
                            <a:pt x="0" y="16"/>
                          </a:lnTo>
                          <a:lnTo>
                            <a:pt x="10" y="0"/>
                          </a:lnTo>
                          <a:lnTo>
                            <a:pt x="16" y="0"/>
                          </a:lnTo>
                          <a:lnTo>
                            <a:pt x="10" y="0"/>
                          </a:lnTo>
                          <a:lnTo>
                            <a:pt x="0" y="16"/>
                          </a:lnTo>
                        </a:path>
                      </a:pathLst>
                    </a:custGeom>
                    <a:solidFill>
                      <a:srgbClr val="E5E5E5"/>
                    </a:solidFill>
                    <a:ln w="9525" cap="rnd">
                      <a:noFill/>
                      <a:round/>
                      <a:headEnd/>
                      <a:tailEnd/>
                    </a:ln>
                  </p:spPr>
                  <p:txBody>
                    <a:bodyPr/>
                    <a:lstStyle/>
                    <a:p>
                      <a:endParaRPr lang="zh-CN" altLang="en-US"/>
                    </a:p>
                  </p:txBody>
                </p:sp>
                <p:sp>
                  <p:nvSpPr>
                    <p:cNvPr id="51386" name="Freeform 52"/>
                    <p:cNvSpPr>
                      <a:spLocks/>
                    </p:cNvSpPr>
                    <p:nvPr/>
                  </p:nvSpPr>
                  <p:spPr bwMode="auto">
                    <a:xfrm>
                      <a:off x="2098" y="2977"/>
                      <a:ext cx="19" cy="22"/>
                    </a:xfrm>
                    <a:custGeom>
                      <a:avLst/>
                      <a:gdLst>
                        <a:gd name="T0" fmla="*/ 3 w 19"/>
                        <a:gd name="T1" fmla="*/ 0 h 22"/>
                        <a:gd name="T2" fmla="*/ 0 w 19"/>
                        <a:gd name="T3" fmla="*/ 20 h 22"/>
                        <a:gd name="T4" fmla="*/ 17 w 19"/>
                        <a:gd name="T5" fmla="*/ 21 h 22"/>
                        <a:gd name="T6" fmla="*/ 18 w 19"/>
                        <a:gd name="T7" fmla="*/ 11 h 22"/>
                        <a:gd name="T8" fmla="*/ 9 w 19"/>
                        <a:gd name="T9" fmla="*/ 5 h 22"/>
                        <a:gd name="T10" fmla="*/ 3 w 19"/>
                        <a:gd name="T11" fmla="*/ 0 h 22"/>
                        <a:gd name="T12" fmla="*/ 0 60000 65536"/>
                        <a:gd name="T13" fmla="*/ 0 60000 65536"/>
                        <a:gd name="T14" fmla="*/ 0 60000 65536"/>
                        <a:gd name="T15" fmla="*/ 0 60000 65536"/>
                        <a:gd name="T16" fmla="*/ 0 60000 65536"/>
                        <a:gd name="T17" fmla="*/ 0 60000 65536"/>
                        <a:gd name="T18" fmla="*/ 0 w 19"/>
                        <a:gd name="T19" fmla="*/ 0 h 22"/>
                        <a:gd name="T20" fmla="*/ 19 w 19"/>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9" h="22">
                          <a:moveTo>
                            <a:pt x="3" y="0"/>
                          </a:moveTo>
                          <a:lnTo>
                            <a:pt x="0" y="20"/>
                          </a:lnTo>
                          <a:lnTo>
                            <a:pt x="17" y="21"/>
                          </a:lnTo>
                          <a:lnTo>
                            <a:pt x="18" y="11"/>
                          </a:lnTo>
                          <a:lnTo>
                            <a:pt x="9" y="5"/>
                          </a:lnTo>
                          <a:lnTo>
                            <a:pt x="3" y="0"/>
                          </a:lnTo>
                        </a:path>
                      </a:pathLst>
                    </a:custGeom>
                    <a:solidFill>
                      <a:srgbClr val="4C4C4C"/>
                    </a:solidFill>
                    <a:ln w="9525" cap="rnd">
                      <a:noFill/>
                      <a:round/>
                      <a:headEnd/>
                      <a:tailEnd/>
                    </a:ln>
                  </p:spPr>
                  <p:txBody>
                    <a:bodyPr/>
                    <a:lstStyle/>
                    <a:p>
                      <a:endParaRPr lang="zh-CN" altLang="en-US"/>
                    </a:p>
                  </p:txBody>
                </p:sp>
                <p:sp>
                  <p:nvSpPr>
                    <p:cNvPr id="51387" name="Freeform 53"/>
                    <p:cNvSpPr>
                      <a:spLocks/>
                    </p:cNvSpPr>
                    <p:nvPr/>
                  </p:nvSpPr>
                  <p:spPr bwMode="auto">
                    <a:xfrm>
                      <a:off x="2123" y="2535"/>
                      <a:ext cx="218" cy="712"/>
                    </a:xfrm>
                    <a:custGeom>
                      <a:avLst/>
                      <a:gdLst>
                        <a:gd name="T0" fmla="*/ 217 w 218"/>
                        <a:gd name="T1" fmla="*/ 596 h 712"/>
                        <a:gd name="T2" fmla="*/ 200 w 218"/>
                        <a:gd name="T3" fmla="*/ 413 h 712"/>
                        <a:gd name="T4" fmla="*/ 206 w 218"/>
                        <a:gd name="T5" fmla="*/ 405 h 712"/>
                        <a:gd name="T6" fmla="*/ 210 w 218"/>
                        <a:gd name="T7" fmla="*/ 399 h 712"/>
                        <a:gd name="T8" fmla="*/ 207 w 218"/>
                        <a:gd name="T9" fmla="*/ 377 h 712"/>
                        <a:gd name="T10" fmla="*/ 208 w 218"/>
                        <a:gd name="T11" fmla="*/ 294 h 712"/>
                        <a:gd name="T12" fmla="*/ 205 w 218"/>
                        <a:gd name="T13" fmla="*/ 234 h 712"/>
                        <a:gd name="T14" fmla="*/ 195 w 218"/>
                        <a:gd name="T15" fmla="*/ 165 h 712"/>
                        <a:gd name="T16" fmla="*/ 172 w 218"/>
                        <a:gd name="T17" fmla="*/ 136 h 712"/>
                        <a:gd name="T18" fmla="*/ 141 w 218"/>
                        <a:gd name="T19" fmla="*/ 114 h 712"/>
                        <a:gd name="T20" fmla="*/ 125 w 218"/>
                        <a:gd name="T21" fmla="*/ 104 h 712"/>
                        <a:gd name="T22" fmla="*/ 137 w 218"/>
                        <a:gd name="T23" fmla="*/ 63 h 712"/>
                        <a:gd name="T24" fmla="*/ 140 w 218"/>
                        <a:gd name="T25" fmla="*/ 49 h 712"/>
                        <a:gd name="T26" fmla="*/ 137 w 218"/>
                        <a:gd name="T27" fmla="*/ 28 h 712"/>
                        <a:gd name="T28" fmla="*/ 126 w 218"/>
                        <a:gd name="T29" fmla="*/ 12 h 712"/>
                        <a:gd name="T30" fmla="*/ 120 w 218"/>
                        <a:gd name="T31" fmla="*/ 2 h 712"/>
                        <a:gd name="T32" fmla="*/ 99 w 218"/>
                        <a:gd name="T33" fmla="*/ 0 h 712"/>
                        <a:gd name="T34" fmla="*/ 76 w 218"/>
                        <a:gd name="T35" fmla="*/ 1 h 712"/>
                        <a:gd name="T36" fmla="*/ 71 w 218"/>
                        <a:gd name="T37" fmla="*/ 8 h 712"/>
                        <a:gd name="T38" fmla="*/ 59 w 218"/>
                        <a:gd name="T39" fmla="*/ 20 h 712"/>
                        <a:gd name="T40" fmla="*/ 56 w 218"/>
                        <a:gd name="T41" fmla="*/ 41 h 712"/>
                        <a:gd name="T42" fmla="*/ 60 w 218"/>
                        <a:gd name="T43" fmla="*/ 58 h 712"/>
                        <a:gd name="T44" fmla="*/ 77 w 218"/>
                        <a:gd name="T45" fmla="*/ 104 h 712"/>
                        <a:gd name="T46" fmla="*/ 58 w 218"/>
                        <a:gd name="T47" fmla="*/ 115 h 712"/>
                        <a:gd name="T48" fmla="*/ 26 w 218"/>
                        <a:gd name="T49" fmla="*/ 138 h 712"/>
                        <a:gd name="T50" fmla="*/ 17 w 218"/>
                        <a:gd name="T51" fmla="*/ 155 h 712"/>
                        <a:gd name="T52" fmla="*/ 10 w 218"/>
                        <a:gd name="T53" fmla="*/ 210 h 712"/>
                        <a:gd name="T54" fmla="*/ 3 w 218"/>
                        <a:gd name="T55" fmla="*/ 267 h 712"/>
                        <a:gd name="T56" fmla="*/ 1 w 218"/>
                        <a:gd name="T57" fmla="*/ 296 h 712"/>
                        <a:gd name="T58" fmla="*/ 0 w 218"/>
                        <a:gd name="T59" fmla="*/ 351 h 712"/>
                        <a:gd name="T60" fmla="*/ 3 w 218"/>
                        <a:gd name="T61" fmla="*/ 399 h 712"/>
                        <a:gd name="T62" fmla="*/ 13 w 218"/>
                        <a:gd name="T63" fmla="*/ 408 h 712"/>
                        <a:gd name="T64" fmla="*/ 24 w 218"/>
                        <a:gd name="T65" fmla="*/ 409 h 712"/>
                        <a:gd name="T66" fmla="*/ 15 w 218"/>
                        <a:gd name="T67" fmla="*/ 391 h 712"/>
                        <a:gd name="T68" fmla="*/ 63 w 218"/>
                        <a:gd name="T69" fmla="*/ 661 h 712"/>
                        <a:gd name="T70" fmla="*/ 71 w 218"/>
                        <a:gd name="T71" fmla="*/ 708 h 712"/>
                        <a:gd name="T72" fmla="*/ 107 w 218"/>
                        <a:gd name="T73" fmla="*/ 689 h 712"/>
                        <a:gd name="T74" fmla="*/ 127 w 218"/>
                        <a:gd name="T75" fmla="*/ 701 h 712"/>
                        <a:gd name="T76" fmla="*/ 146 w 218"/>
                        <a:gd name="T77" fmla="*/ 710 h 712"/>
                        <a:gd name="T78" fmla="*/ 160 w 218"/>
                        <a:gd name="T79" fmla="*/ 710 h 712"/>
                        <a:gd name="T80" fmla="*/ 172 w 218"/>
                        <a:gd name="T81" fmla="*/ 707 h 712"/>
                        <a:gd name="T82" fmla="*/ 167 w 218"/>
                        <a:gd name="T83" fmla="*/ 679 h 712"/>
                        <a:gd name="T84" fmla="*/ 176 w 218"/>
                        <a:gd name="T85" fmla="*/ 389 h 712"/>
                        <a:gd name="T86" fmla="*/ 182 w 218"/>
                        <a:gd name="T87" fmla="*/ 404 h 712"/>
                        <a:gd name="T88" fmla="*/ 184 w 218"/>
                        <a:gd name="T89" fmla="*/ 406 h 712"/>
                        <a:gd name="T90" fmla="*/ 187 w 218"/>
                        <a:gd name="T91" fmla="*/ 410 h 712"/>
                        <a:gd name="T92" fmla="*/ 174 w 218"/>
                        <a:gd name="T93" fmla="*/ 426 h 7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8"/>
                        <a:gd name="T142" fmla="*/ 0 h 712"/>
                        <a:gd name="T143" fmla="*/ 218 w 218"/>
                        <a:gd name="T144" fmla="*/ 712 h 7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8" h="712">
                          <a:moveTo>
                            <a:pt x="174" y="426"/>
                          </a:moveTo>
                          <a:lnTo>
                            <a:pt x="174" y="596"/>
                          </a:lnTo>
                          <a:lnTo>
                            <a:pt x="217" y="596"/>
                          </a:lnTo>
                          <a:lnTo>
                            <a:pt x="217" y="426"/>
                          </a:lnTo>
                          <a:lnTo>
                            <a:pt x="200" y="426"/>
                          </a:lnTo>
                          <a:lnTo>
                            <a:pt x="200" y="413"/>
                          </a:lnTo>
                          <a:lnTo>
                            <a:pt x="202" y="410"/>
                          </a:lnTo>
                          <a:lnTo>
                            <a:pt x="204" y="408"/>
                          </a:lnTo>
                          <a:lnTo>
                            <a:pt x="206" y="405"/>
                          </a:lnTo>
                          <a:lnTo>
                            <a:pt x="208" y="403"/>
                          </a:lnTo>
                          <a:lnTo>
                            <a:pt x="209" y="401"/>
                          </a:lnTo>
                          <a:lnTo>
                            <a:pt x="210" y="399"/>
                          </a:lnTo>
                          <a:lnTo>
                            <a:pt x="211" y="397"/>
                          </a:lnTo>
                          <a:lnTo>
                            <a:pt x="207" y="377"/>
                          </a:lnTo>
                          <a:lnTo>
                            <a:pt x="208" y="300"/>
                          </a:lnTo>
                          <a:lnTo>
                            <a:pt x="208" y="294"/>
                          </a:lnTo>
                          <a:lnTo>
                            <a:pt x="208" y="280"/>
                          </a:lnTo>
                          <a:lnTo>
                            <a:pt x="206" y="259"/>
                          </a:lnTo>
                          <a:lnTo>
                            <a:pt x="205" y="234"/>
                          </a:lnTo>
                          <a:lnTo>
                            <a:pt x="202" y="209"/>
                          </a:lnTo>
                          <a:lnTo>
                            <a:pt x="199" y="185"/>
                          </a:lnTo>
                          <a:lnTo>
                            <a:pt x="195" y="165"/>
                          </a:lnTo>
                          <a:lnTo>
                            <a:pt x="189" y="153"/>
                          </a:lnTo>
                          <a:lnTo>
                            <a:pt x="182" y="145"/>
                          </a:lnTo>
                          <a:lnTo>
                            <a:pt x="172" y="136"/>
                          </a:lnTo>
                          <a:lnTo>
                            <a:pt x="162" y="128"/>
                          </a:lnTo>
                          <a:lnTo>
                            <a:pt x="151" y="120"/>
                          </a:lnTo>
                          <a:lnTo>
                            <a:pt x="141" y="114"/>
                          </a:lnTo>
                          <a:lnTo>
                            <a:pt x="132" y="109"/>
                          </a:lnTo>
                          <a:lnTo>
                            <a:pt x="126" y="105"/>
                          </a:lnTo>
                          <a:lnTo>
                            <a:pt x="125" y="104"/>
                          </a:lnTo>
                          <a:lnTo>
                            <a:pt x="126" y="86"/>
                          </a:lnTo>
                          <a:lnTo>
                            <a:pt x="137" y="64"/>
                          </a:lnTo>
                          <a:lnTo>
                            <a:pt x="137" y="63"/>
                          </a:lnTo>
                          <a:lnTo>
                            <a:pt x="138" y="60"/>
                          </a:lnTo>
                          <a:lnTo>
                            <a:pt x="139" y="55"/>
                          </a:lnTo>
                          <a:lnTo>
                            <a:pt x="140" y="49"/>
                          </a:lnTo>
                          <a:lnTo>
                            <a:pt x="140" y="42"/>
                          </a:lnTo>
                          <a:lnTo>
                            <a:pt x="139" y="35"/>
                          </a:lnTo>
                          <a:lnTo>
                            <a:pt x="137" y="28"/>
                          </a:lnTo>
                          <a:lnTo>
                            <a:pt x="133" y="21"/>
                          </a:lnTo>
                          <a:lnTo>
                            <a:pt x="129" y="17"/>
                          </a:lnTo>
                          <a:lnTo>
                            <a:pt x="126" y="12"/>
                          </a:lnTo>
                          <a:lnTo>
                            <a:pt x="125" y="8"/>
                          </a:lnTo>
                          <a:lnTo>
                            <a:pt x="123" y="5"/>
                          </a:lnTo>
                          <a:lnTo>
                            <a:pt x="120" y="2"/>
                          </a:lnTo>
                          <a:lnTo>
                            <a:pt x="116" y="0"/>
                          </a:lnTo>
                          <a:lnTo>
                            <a:pt x="109" y="0"/>
                          </a:lnTo>
                          <a:lnTo>
                            <a:pt x="99" y="0"/>
                          </a:lnTo>
                          <a:lnTo>
                            <a:pt x="88" y="0"/>
                          </a:lnTo>
                          <a:lnTo>
                            <a:pt x="80" y="0"/>
                          </a:lnTo>
                          <a:lnTo>
                            <a:pt x="76" y="1"/>
                          </a:lnTo>
                          <a:lnTo>
                            <a:pt x="74" y="3"/>
                          </a:lnTo>
                          <a:lnTo>
                            <a:pt x="72" y="5"/>
                          </a:lnTo>
                          <a:lnTo>
                            <a:pt x="71" y="8"/>
                          </a:lnTo>
                          <a:lnTo>
                            <a:pt x="68" y="11"/>
                          </a:lnTo>
                          <a:lnTo>
                            <a:pt x="63" y="16"/>
                          </a:lnTo>
                          <a:lnTo>
                            <a:pt x="59" y="20"/>
                          </a:lnTo>
                          <a:lnTo>
                            <a:pt x="56" y="26"/>
                          </a:lnTo>
                          <a:lnTo>
                            <a:pt x="56" y="34"/>
                          </a:lnTo>
                          <a:lnTo>
                            <a:pt x="56" y="41"/>
                          </a:lnTo>
                          <a:lnTo>
                            <a:pt x="58" y="49"/>
                          </a:lnTo>
                          <a:lnTo>
                            <a:pt x="59" y="55"/>
                          </a:lnTo>
                          <a:lnTo>
                            <a:pt x="60" y="58"/>
                          </a:lnTo>
                          <a:lnTo>
                            <a:pt x="61" y="59"/>
                          </a:lnTo>
                          <a:lnTo>
                            <a:pt x="62" y="90"/>
                          </a:lnTo>
                          <a:lnTo>
                            <a:pt x="77" y="104"/>
                          </a:lnTo>
                          <a:lnTo>
                            <a:pt x="74" y="105"/>
                          </a:lnTo>
                          <a:lnTo>
                            <a:pt x="68" y="110"/>
                          </a:lnTo>
                          <a:lnTo>
                            <a:pt x="58" y="115"/>
                          </a:lnTo>
                          <a:lnTo>
                            <a:pt x="47" y="123"/>
                          </a:lnTo>
                          <a:lnTo>
                            <a:pt x="36" y="131"/>
                          </a:lnTo>
                          <a:lnTo>
                            <a:pt x="26" y="138"/>
                          </a:lnTo>
                          <a:lnTo>
                            <a:pt x="19" y="144"/>
                          </a:lnTo>
                          <a:lnTo>
                            <a:pt x="17" y="148"/>
                          </a:lnTo>
                          <a:lnTo>
                            <a:pt x="17" y="155"/>
                          </a:lnTo>
                          <a:lnTo>
                            <a:pt x="15" y="170"/>
                          </a:lnTo>
                          <a:lnTo>
                            <a:pt x="12" y="188"/>
                          </a:lnTo>
                          <a:lnTo>
                            <a:pt x="10" y="210"/>
                          </a:lnTo>
                          <a:lnTo>
                            <a:pt x="7" y="230"/>
                          </a:lnTo>
                          <a:lnTo>
                            <a:pt x="5" y="250"/>
                          </a:lnTo>
                          <a:lnTo>
                            <a:pt x="3" y="267"/>
                          </a:lnTo>
                          <a:lnTo>
                            <a:pt x="3" y="276"/>
                          </a:lnTo>
                          <a:lnTo>
                            <a:pt x="2" y="284"/>
                          </a:lnTo>
                          <a:lnTo>
                            <a:pt x="1" y="296"/>
                          </a:lnTo>
                          <a:lnTo>
                            <a:pt x="1" y="313"/>
                          </a:lnTo>
                          <a:lnTo>
                            <a:pt x="0" y="332"/>
                          </a:lnTo>
                          <a:lnTo>
                            <a:pt x="0" y="351"/>
                          </a:lnTo>
                          <a:lnTo>
                            <a:pt x="0" y="370"/>
                          </a:lnTo>
                          <a:lnTo>
                            <a:pt x="1" y="386"/>
                          </a:lnTo>
                          <a:lnTo>
                            <a:pt x="3" y="399"/>
                          </a:lnTo>
                          <a:lnTo>
                            <a:pt x="6" y="403"/>
                          </a:lnTo>
                          <a:lnTo>
                            <a:pt x="9" y="406"/>
                          </a:lnTo>
                          <a:lnTo>
                            <a:pt x="13" y="408"/>
                          </a:lnTo>
                          <a:lnTo>
                            <a:pt x="17" y="409"/>
                          </a:lnTo>
                          <a:lnTo>
                            <a:pt x="20" y="409"/>
                          </a:lnTo>
                          <a:lnTo>
                            <a:pt x="24" y="409"/>
                          </a:lnTo>
                          <a:lnTo>
                            <a:pt x="26" y="409"/>
                          </a:lnTo>
                          <a:lnTo>
                            <a:pt x="27" y="409"/>
                          </a:lnTo>
                          <a:lnTo>
                            <a:pt x="15" y="391"/>
                          </a:lnTo>
                          <a:lnTo>
                            <a:pt x="35" y="261"/>
                          </a:lnTo>
                          <a:lnTo>
                            <a:pt x="34" y="401"/>
                          </a:lnTo>
                          <a:lnTo>
                            <a:pt x="63" y="661"/>
                          </a:lnTo>
                          <a:lnTo>
                            <a:pt x="39" y="691"/>
                          </a:lnTo>
                          <a:lnTo>
                            <a:pt x="35" y="710"/>
                          </a:lnTo>
                          <a:lnTo>
                            <a:pt x="71" y="708"/>
                          </a:lnTo>
                          <a:lnTo>
                            <a:pt x="101" y="686"/>
                          </a:lnTo>
                          <a:lnTo>
                            <a:pt x="102" y="687"/>
                          </a:lnTo>
                          <a:lnTo>
                            <a:pt x="107" y="689"/>
                          </a:lnTo>
                          <a:lnTo>
                            <a:pt x="112" y="692"/>
                          </a:lnTo>
                          <a:lnTo>
                            <a:pt x="120" y="696"/>
                          </a:lnTo>
                          <a:lnTo>
                            <a:pt x="127" y="701"/>
                          </a:lnTo>
                          <a:lnTo>
                            <a:pt x="135" y="705"/>
                          </a:lnTo>
                          <a:lnTo>
                            <a:pt x="142" y="708"/>
                          </a:lnTo>
                          <a:lnTo>
                            <a:pt x="146" y="710"/>
                          </a:lnTo>
                          <a:lnTo>
                            <a:pt x="151" y="711"/>
                          </a:lnTo>
                          <a:lnTo>
                            <a:pt x="156" y="711"/>
                          </a:lnTo>
                          <a:lnTo>
                            <a:pt x="160" y="710"/>
                          </a:lnTo>
                          <a:lnTo>
                            <a:pt x="164" y="709"/>
                          </a:lnTo>
                          <a:lnTo>
                            <a:pt x="169" y="708"/>
                          </a:lnTo>
                          <a:lnTo>
                            <a:pt x="172" y="707"/>
                          </a:lnTo>
                          <a:lnTo>
                            <a:pt x="174" y="706"/>
                          </a:lnTo>
                          <a:lnTo>
                            <a:pt x="175" y="706"/>
                          </a:lnTo>
                          <a:lnTo>
                            <a:pt x="167" y="679"/>
                          </a:lnTo>
                          <a:lnTo>
                            <a:pt x="141" y="664"/>
                          </a:lnTo>
                          <a:lnTo>
                            <a:pt x="165" y="417"/>
                          </a:lnTo>
                          <a:lnTo>
                            <a:pt x="176" y="389"/>
                          </a:lnTo>
                          <a:lnTo>
                            <a:pt x="162" y="249"/>
                          </a:lnTo>
                          <a:lnTo>
                            <a:pt x="191" y="393"/>
                          </a:lnTo>
                          <a:lnTo>
                            <a:pt x="182" y="404"/>
                          </a:lnTo>
                          <a:lnTo>
                            <a:pt x="183" y="405"/>
                          </a:lnTo>
                          <a:lnTo>
                            <a:pt x="183" y="406"/>
                          </a:lnTo>
                          <a:lnTo>
                            <a:pt x="184" y="406"/>
                          </a:lnTo>
                          <a:lnTo>
                            <a:pt x="185" y="408"/>
                          </a:lnTo>
                          <a:lnTo>
                            <a:pt x="186" y="409"/>
                          </a:lnTo>
                          <a:lnTo>
                            <a:pt x="187" y="410"/>
                          </a:lnTo>
                          <a:lnTo>
                            <a:pt x="189" y="411"/>
                          </a:lnTo>
                          <a:lnTo>
                            <a:pt x="189" y="426"/>
                          </a:lnTo>
                          <a:lnTo>
                            <a:pt x="174" y="426"/>
                          </a:lnTo>
                        </a:path>
                      </a:pathLst>
                    </a:custGeom>
                    <a:solidFill>
                      <a:srgbClr val="000000"/>
                    </a:solidFill>
                    <a:ln w="9525" cap="rnd">
                      <a:noFill/>
                      <a:round/>
                      <a:headEnd/>
                      <a:tailEnd/>
                    </a:ln>
                  </p:spPr>
                  <p:txBody>
                    <a:bodyPr/>
                    <a:lstStyle/>
                    <a:p>
                      <a:endParaRPr lang="zh-CN" altLang="en-US"/>
                    </a:p>
                  </p:txBody>
                </p:sp>
                <p:sp>
                  <p:nvSpPr>
                    <p:cNvPr id="51388" name="Freeform 54"/>
                    <p:cNvSpPr>
                      <a:spLocks/>
                    </p:cNvSpPr>
                    <p:nvPr/>
                  </p:nvSpPr>
                  <p:spPr bwMode="auto">
                    <a:xfrm>
                      <a:off x="2134" y="2543"/>
                      <a:ext cx="219" cy="711"/>
                    </a:xfrm>
                    <a:custGeom>
                      <a:avLst/>
                      <a:gdLst>
                        <a:gd name="T0" fmla="*/ 218 w 219"/>
                        <a:gd name="T1" fmla="*/ 596 h 711"/>
                        <a:gd name="T2" fmla="*/ 201 w 219"/>
                        <a:gd name="T3" fmla="*/ 412 h 711"/>
                        <a:gd name="T4" fmla="*/ 206 w 219"/>
                        <a:gd name="T5" fmla="*/ 406 h 711"/>
                        <a:gd name="T6" fmla="*/ 210 w 219"/>
                        <a:gd name="T7" fmla="*/ 398 h 711"/>
                        <a:gd name="T8" fmla="*/ 207 w 219"/>
                        <a:gd name="T9" fmla="*/ 376 h 711"/>
                        <a:gd name="T10" fmla="*/ 208 w 219"/>
                        <a:gd name="T11" fmla="*/ 295 h 711"/>
                        <a:gd name="T12" fmla="*/ 205 w 219"/>
                        <a:gd name="T13" fmla="*/ 235 h 711"/>
                        <a:gd name="T14" fmla="*/ 195 w 219"/>
                        <a:gd name="T15" fmla="*/ 166 h 711"/>
                        <a:gd name="T16" fmla="*/ 173 w 219"/>
                        <a:gd name="T17" fmla="*/ 136 h 711"/>
                        <a:gd name="T18" fmla="*/ 141 w 219"/>
                        <a:gd name="T19" fmla="*/ 114 h 711"/>
                        <a:gd name="T20" fmla="*/ 124 w 219"/>
                        <a:gd name="T21" fmla="*/ 104 h 711"/>
                        <a:gd name="T22" fmla="*/ 138 w 219"/>
                        <a:gd name="T23" fmla="*/ 64 h 711"/>
                        <a:gd name="T24" fmla="*/ 139 w 219"/>
                        <a:gd name="T25" fmla="*/ 49 h 711"/>
                        <a:gd name="T26" fmla="*/ 137 w 219"/>
                        <a:gd name="T27" fmla="*/ 28 h 711"/>
                        <a:gd name="T28" fmla="*/ 126 w 219"/>
                        <a:gd name="T29" fmla="*/ 12 h 711"/>
                        <a:gd name="T30" fmla="*/ 120 w 219"/>
                        <a:gd name="T31" fmla="*/ 3 h 711"/>
                        <a:gd name="T32" fmla="*/ 99 w 219"/>
                        <a:gd name="T33" fmla="*/ 0 h 711"/>
                        <a:gd name="T34" fmla="*/ 76 w 219"/>
                        <a:gd name="T35" fmla="*/ 2 h 711"/>
                        <a:gd name="T36" fmla="*/ 71 w 219"/>
                        <a:gd name="T37" fmla="*/ 8 h 711"/>
                        <a:gd name="T38" fmla="*/ 59 w 219"/>
                        <a:gd name="T39" fmla="*/ 21 h 711"/>
                        <a:gd name="T40" fmla="*/ 57 w 219"/>
                        <a:gd name="T41" fmla="*/ 41 h 711"/>
                        <a:gd name="T42" fmla="*/ 59 w 219"/>
                        <a:gd name="T43" fmla="*/ 58 h 711"/>
                        <a:gd name="T44" fmla="*/ 77 w 219"/>
                        <a:gd name="T45" fmla="*/ 104 h 711"/>
                        <a:gd name="T46" fmla="*/ 58 w 219"/>
                        <a:gd name="T47" fmla="*/ 116 h 711"/>
                        <a:gd name="T48" fmla="*/ 25 w 219"/>
                        <a:gd name="T49" fmla="*/ 138 h 711"/>
                        <a:gd name="T50" fmla="*/ 16 w 219"/>
                        <a:gd name="T51" fmla="*/ 155 h 711"/>
                        <a:gd name="T52" fmla="*/ 9 w 219"/>
                        <a:gd name="T53" fmla="*/ 209 h 711"/>
                        <a:gd name="T54" fmla="*/ 2 w 219"/>
                        <a:gd name="T55" fmla="*/ 266 h 711"/>
                        <a:gd name="T56" fmla="*/ 0 w 219"/>
                        <a:gd name="T57" fmla="*/ 297 h 711"/>
                        <a:gd name="T58" fmla="*/ 0 w 219"/>
                        <a:gd name="T59" fmla="*/ 352 h 711"/>
                        <a:gd name="T60" fmla="*/ 2 w 219"/>
                        <a:gd name="T61" fmla="*/ 399 h 711"/>
                        <a:gd name="T62" fmla="*/ 12 w 219"/>
                        <a:gd name="T63" fmla="*/ 408 h 711"/>
                        <a:gd name="T64" fmla="*/ 23 w 219"/>
                        <a:gd name="T65" fmla="*/ 409 h 711"/>
                        <a:gd name="T66" fmla="*/ 14 w 219"/>
                        <a:gd name="T67" fmla="*/ 391 h 711"/>
                        <a:gd name="T68" fmla="*/ 62 w 219"/>
                        <a:gd name="T69" fmla="*/ 661 h 711"/>
                        <a:gd name="T70" fmla="*/ 71 w 219"/>
                        <a:gd name="T71" fmla="*/ 707 h 711"/>
                        <a:gd name="T72" fmla="*/ 106 w 219"/>
                        <a:gd name="T73" fmla="*/ 689 h 711"/>
                        <a:gd name="T74" fmla="*/ 127 w 219"/>
                        <a:gd name="T75" fmla="*/ 700 h 711"/>
                        <a:gd name="T76" fmla="*/ 147 w 219"/>
                        <a:gd name="T77" fmla="*/ 710 h 711"/>
                        <a:gd name="T78" fmla="*/ 160 w 219"/>
                        <a:gd name="T79" fmla="*/ 710 h 711"/>
                        <a:gd name="T80" fmla="*/ 172 w 219"/>
                        <a:gd name="T81" fmla="*/ 706 h 711"/>
                        <a:gd name="T82" fmla="*/ 167 w 219"/>
                        <a:gd name="T83" fmla="*/ 679 h 711"/>
                        <a:gd name="T84" fmla="*/ 176 w 219"/>
                        <a:gd name="T85" fmla="*/ 389 h 711"/>
                        <a:gd name="T86" fmla="*/ 183 w 219"/>
                        <a:gd name="T87" fmla="*/ 405 h 711"/>
                        <a:gd name="T88" fmla="*/ 184 w 219"/>
                        <a:gd name="T89" fmla="*/ 406 h 711"/>
                        <a:gd name="T90" fmla="*/ 187 w 219"/>
                        <a:gd name="T91" fmla="*/ 409 h 711"/>
                        <a:gd name="T92" fmla="*/ 189 w 219"/>
                        <a:gd name="T93" fmla="*/ 426 h 7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9"/>
                        <a:gd name="T142" fmla="*/ 0 h 711"/>
                        <a:gd name="T143" fmla="*/ 219 w 219"/>
                        <a:gd name="T144" fmla="*/ 711 h 71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9" h="711">
                          <a:moveTo>
                            <a:pt x="174" y="426"/>
                          </a:moveTo>
                          <a:lnTo>
                            <a:pt x="174" y="596"/>
                          </a:lnTo>
                          <a:lnTo>
                            <a:pt x="218" y="596"/>
                          </a:lnTo>
                          <a:lnTo>
                            <a:pt x="218" y="426"/>
                          </a:lnTo>
                          <a:lnTo>
                            <a:pt x="201" y="426"/>
                          </a:lnTo>
                          <a:lnTo>
                            <a:pt x="201" y="412"/>
                          </a:lnTo>
                          <a:lnTo>
                            <a:pt x="202" y="411"/>
                          </a:lnTo>
                          <a:lnTo>
                            <a:pt x="205" y="408"/>
                          </a:lnTo>
                          <a:lnTo>
                            <a:pt x="206" y="406"/>
                          </a:lnTo>
                          <a:lnTo>
                            <a:pt x="208" y="403"/>
                          </a:lnTo>
                          <a:lnTo>
                            <a:pt x="209" y="400"/>
                          </a:lnTo>
                          <a:lnTo>
                            <a:pt x="210" y="398"/>
                          </a:lnTo>
                          <a:lnTo>
                            <a:pt x="211" y="397"/>
                          </a:lnTo>
                          <a:lnTo>
                            <a:pt x="211" y="396"/>
                          </a:lnTo>
                          <a:lnTo>
                            <a:pt x="207" y="376"/>
                          </a:lnTo>
                          <a:lnTo>
                            <a:pt x="208" y="299"/>
                          </a:lnTo>
                          <a:lnTo>
                            <a:pt x="208" y="295"/>
                          </a:lnTo>
                          <a:lnTo>
                            <a:pt x="208" y="280"/>
                          </a:lnTo>
                          <a:lnTo>
                            <a:pt x="207" y="259"/>
                          </a:lnTo>
                          <a:lnTo>
                            <a:pt x="205" y="235"/>
                          </a:lnTo>
                          <a:lnTo>
                            <a:pt x="202" y="209"/>
                          </a:lnTo>
                          <a:lnTo>
                            <a:pt x="199" y="185"/>
                          </a:lnTo>
                          <a:lnTo>
                            <a:pt x="195" y="166"/>
                          </a:lnTo>
                          <a:lnTo>
                            <a:pt x="190" y="152"/>
                          </a:lnTo>
                          <a:lnTo>
                            <a:pt x="182" y="145"/>
                          </a:lnTo>
                          <a:lnTo>
                            <a:pt x="173" y="136"/>
                          </a:lnTo>
                          <a:lnTo>
                            <a:pt x="161" y="128"/>
                          </a:lnTo>
                          <a:lnTo>
                            <a:pt x="151" y="120"/>
                          </a:lnTo>
                          <a:lnTo>
                            <a:pt x="141" y="114"/>
                          </a:lnTo>
                          <a:lnTo>
                            <a:pt x="133" y="109"/>
                          </a:lnTo>
                          <a:lnTo>
                            <a:pt x="127" y="106"/>
                          </a:lnTo>
                          <a:lnTo>
                            <a:pt x="124" y="104"/>
                          </a:lnTo>
                          <a:lnTo>
                            <a:pt x="127" y="86"/>
                          </a:lnTo>
                          <a:lnTo>
                            <a:pt x="137" y="65"/>
                          </a:lnTo>
                          <a:lnTo>
                            <a:pt x="138" y="64"/>
                          </a:lnTo>
                          <a:lnTo>
                            <a:pt x="138" y="60"/>
                          </a:lnTo>
                          <a:lnTo>
                            <a:pt x="139" y="56"/>
                          </a:lnTo>
                          <a:lnTo>
                            <a:pt x="139" y="49"/>
                          </a:lnTo>
                          <a:lnTo>
                            <a:pt x="139" y="42"/>
                          </a:lnTo>
                          <a:lnTo>
                            <a:pt x="138" y="36"/>
                          </a:lnTo>
                          <a:lnTo>
                            <a:pt x="137" y="28"/>
                          </a:lnTo>
                          <a:lnTo>
                            <a:pt x="133" y="22"/>
                          </a:lnTo>
                          <a:lnTo>
                            <a:pt x="129" y="17"/>
                          </a:lnTo>
                          <a:lnTo>
                            <a:pt x="126" y="12"/>
                          </a:lnTo>
                          <a:lnTo>
                            <a:pt x="124" y="8"/>
                          </a:lnTo>
                          <a:lnTo>
                            <a:pt x="123" y="5"/>
                          </a:lnTo>
                          <a:lnTo>
                            <a:pt x="120" y="3"/>
                          </a:lnTo>
                          <a:lnTo>
                            <a:pt x="116" y="1"/>
                          </a:lnTo>
                          <a:lnTo>
                            <a:pt x="109" y="0"/>
                          </a:lnTo>
                          <a:lnTo>
                            <a:pt x="99" y="0"/>
                          </a:lnTo>
                          <a:lnTo>
                            <a:pt x="87" y="0"/>
                          </a:lnTo>
                          <a:lnTo>
                            <a:pt x="80" y="0"/>
                          </a:lnTo>
                          <a:lnTo>
                            <a:pt x="76" y="2"/>
                          </a:lnTo>
                          <a:lnTo>
                            <a:pt x="74" y="3"/>
                          </a:lnTo>
                          <a:lnTo>
                            <a:pt x="72" y="5"/>
                          </a:lnTo>
                          <a:lnTo>
                            <a:pt x="71" y="8"/>
                          </a:lnTo>
                          <a:lnTo>
                            <a:pt x="67" y="12"/>
                          </a:lnTo>
                          <a:lnTo>
                            <a:pt x="62" y="16"/>
                          </a:lnTo>
                          <a:lnTo>
                            <a:pt x="59" y="21"/>
                          </a:lnTo>
                          <a:lnTo>
                            <a:pt x="57" y="27"/>
                          </a:lnTo>
                          <a:lnTo>
                            <a:pt x="56" y="35"/>
                          </a:lnTo>
                          <a:lnTo>
                            <a:pt x="57" y="41"/>
                          </a:lnTo>
                          <a:lnTo>
                            <a:pt x="58" y="49"/>
                          </a:lnTo>
                          <a:lnTo>
                            <a:pt x="59" y="55"/>
                          </a:lnTo>
                          <a:lnTo>
                            <a:pt x="59" y="58"/>
                          </a:lnTo>
                          <a:lnTo>
                            <a:pt x="60" y="60"/>
                          </a:lnTo>
                          <a:lnTo>
                            <a:pt x="61" y="90"/>
                          </a:lnTo>
                          <a:lnTo>
                            <a:pt x="77" y="104"/>
                          </a:lnTo>
                          <a:lnTo>
                            <a:pt x="74" y="106"/>
                          </a:lnTo>
                          <a:lnTo>
                            <a:pt x="67" y="110"/>
                          </a:lnTo>
                          <a:lnTo>
                            <a:pt x="58" y="116"/>
                          </a:lnTo>
                          <a:lnTo>
                            <a:pt x="46" y="123"/>
                          </a:lnTo>
                          <a:lnTo>
                            <a:pt x="36" y="130"/>
                          </a:lnTo>
                          <a:lnTo>
                            <a:pt x="25" y="138"/>
                          </a:lnTo>
                          <a:lnTo>
                            <a:pt x="19" y="144"/>
                          </a:lnTo>
                          <a:lnTo>
                            <a:pt x="17" y="149"/>
                          </a:lnTo>
                          <a:lnTo>
                            <a:pt x="16" y="155"/>
                          </a:lnTo>
                          <a:lnTo>
                            <a:pt x="14" y="169"/>
                          </a:lnTo>
                          <a:lnTo>
                            <a:pt x="12" y="188"/>
                          </a:lnTo>
                          <a:lnTo>
                            <a:pt x="9" y="209"/>
                          </a:lnTo>
                          <a:lnTo>
                            <a:pt x="6" y="231"/>
                          </a:lnTo>
                          <a:lnTo>
                            <a:pt x="4" y="251"/>
                          </a:lnTo>
                          <a:lnTo>
                            <a:pt x="2" y="266"/>
                          </a:lnTo>
                          <a:lnTo>
                            <a:pt x="2" y="277"/>
                          </a:lnTo>
                          <a:lnTo>
                            <a:pt x="1" y="283"/>
                          </a:lnTo>
                          <a:lnTo>
                            <a:pt x="0" y="297"/>
                          </a:lnTo>
                          <a:lnTo>
                            <a:pt x="0" y="313"/>
                          </a:lnTo>
                          <a:lnTo>
                            <a:pt x="0" y="332"/>
                          </a:lnTo>
                          <a:lnTo>
                            <a:pt x="0" y="352"/>
                          </a:lnTo>
                          <a:lnTo>
                            <a:pt x="0" y="371"/>
                          </a:lnTo>
                          <a:lnTo>
                            <a:pt x="0" y="387"/>
                          </a:lnTo>
                          <a:lnTo>
                            <a:pt x="2" y="399"/>
                          </a:lnTo>
                          <a:lnTo>
                            <a:pt x="5" y="404"/>
                          </a:lnTo>
                          <a:lnTo>
                            <a:pt x="8" y="406"/>
                          </a:lnTo>
                          <a:lnTo>
                            <a:pt x="12" y="408"/>
                          </a:lnTo>
                          <a:lnTo>
                            <a:pt x="16" y="409"/>
                          </a:lnTo>
                          <a:lnTo>
                            <a:pt x="19" y="409"/>
                          </a:lnTo>
                          <a:lnTo>
                            <a:pt x="23" y="409"/>
                          </a:lnTo>
                          <a:lnTo>
                            <a:pt x="25" y="409"/>
                          </a:lnTo>
                          <a:lnTo>
                            <a:pt x="26" y="409"/>
                          </a:lnTo>
                          <a:lnTo>
                            <a:pt x="14" y="391"/>
                          </a:lnTo>
                          <a:lnTo>
                            <a:pt x="35" y="261"/>
                          </a:lnTo>
                          <a:lnTo>
                            <a:pt x="33" y="400"/>
                          </a:lnTo>
                          <a:lnTo>
                            <a:pt x="62" y="661"/>
                          </a:lnTo>
                          <a:lnTo>
                            <a:pt x="39" y="691"/>
                          </a:lnTo>
                          <a:lnTo>
                            <a:pt x="35" y="710"/>
                          </a:lnTo>
                          <a:lnTo>
                            <a:pt x="71" y="707"/>
                          </a:lnTo>
                          <a:lnTo>
                            <a:pt x="100" y="685"/>
                          </a:lnTo>
                          <a:lnTo>
                            <a:pt x="102" y="686"/>
                          </a:lnTo>
                          <a:lnTo>
                            <a:pt x="106" y="689"/>
                          </a:lnTo>
                          <a:lnTo>
                            <a:pt x="112" y="692"/>
                          </a:lnTo>
                          <a:lnTo>
                            <a:pt x="119" y="696"/>
                          </a:lnTo>
                          <a:lnTo>
                            <a:pt x="127" y="700"/>
                          </a:lnTo>
                          <a:lnTo>
                            <a:pt x="135" y="705"/>
                          </a:lnTo>
                          <a:lnTo>
                            <a:pt x="141" y="708"/>
                          </a:lnTo>
                          <a:lnTo>
                            <a:pt x="147" y="710"/>
                          </a:lnTo>
                          <a:lnTo>
                            <a:pt x="151" y="710"/>
                          </a:lnTo>
                          <a:lnTo>
                            <a:pt x="156" y="710"/>
                          </a:lnTo>
                          <a:lnTo>
                            <a:pt x="160" y="710"/>
                          </a:lnTo>
                          <a:lnTo>
                            <a:pt x="165" y="709"/>
                          </a:lnTo>
                          <a:lnTo>
                            <a:pt x="169" y="707"/>
                          </a:lnTo>
                          <a:lnTo>
                            <a:pt x="172" y="706"/>
                          </a:lnTo>
                          <a:lnTo>
                            <a:pt x="175" y="706"/>
                          </a:lnTo>
                          <a:lnTo>
                            <a:pt x="175" y="705"/>
                          </a:lnTo>
                          <a:lnTo>
                            <a:pt x="167" y="679"/>
                          </a:lnTo>
                          <a:lnTo>
                            <a:pt x="140" y="663"/>
                          </a:lnTo>
                          <a:lnTo>
                            <a:pt x="165" y="417"/>
                          </a:lnTo>
                          <a:lnTo>
                            <a:pt x="176" y="389"/>
                          </a:lnTo>
                          <a:lnTo>
                            <a:pt x="163" y="248"/>
                          </a:lnTo>
                          <a:lnTo>
                            <a:pt x="191" y="392"/>
                          </a:lnTo>
                          <a:lnTo>
                            <a:pt x="183" y="405"/>
                          </a:lnTo>
                          <a:lnTo>
                            <a:pt x="183" y="406"/>
                          </a:lnTo>
                          <a:lnTo>
                            <a:pt x="184" y="406"/>
                          </a:lnTo>
                          <a:lnTo>
                            <a:pt x="184" y="407"/>
                          </a:lnTo>
                          <a:lnTo>
                            <a:pt x="185" y="408"/>
                          </a:lnTo>
                          <a:lnTo>
                            <a:pt x="187" y="409"/>
                          </a:lnTo>
                          <a:lnTo>
                            <a:pt x="188" y="410"/>
                          </a:lnTo>
                          <a:lnTo>
                            <a:pt x="189" y="411"/>
                          </a:lnTo>
                          <a:lnTo>
                            <a:pt x="189" y="426"/>
                          </a:lnTo>
                          <a:lnTo>
                            <a:pt x="174" y="426"/>
                          </a:lnTo>
                        </a:path>
                      </a:pathLst>
                    </a:custGeom>
                    <a:solidFill>
                      <a:srgbClr val="FF99FF"/>
                    </a:solidFill>
                    <a:ln w="9525" cap="rnd">
                      <a:noFill/>
                      <a:round/>
                      <a:headEnd/>
                      <a:tailEnd/>
                    </a:ln>
                  </p:spPr>
                  <p:txBody>
                    <a:bodyPr/>
                    <a:lstStyle/>
                    <a:p>
                      <a:endParaRPr lang="zh-CN" altLang="en-US"/>
                    </a:p>
                  </p:txBody>
                </p:sp>
                <p:sp>
                  <p:nvSpPr>
                    <p:cNvPr id="51389" name="Freeform 55"/>
                    <p:cNvSpPr>
                      <a:spLocks/>
                    </p:cNvSpPr>
                    <p:nvPr/>
                  </p:nvSpPr>
                  <p:spPr bwMode="auto">
                    <a:xfrm>
                      <a:off x="1964" y="2651"/>
                      <a:ext cx="222" cy="725"/>
                    </a:xfrm>
                    <a:custGeom>
                      <a:avLst/>
                      <a:gdLst>
                        <a:gd name="T0" fmla="*/ 41 w 222"/>
                        <a:gd name="T1" fmla="*/ 407 h 725"/>
                        <a:gd name="T2" fmla="*/ 19 w 222"/>
                        <a:gd name="T3" fmla="*/ 299 h 725"/>
                        <a:gd name="T4" fmla="*/ 0 w 222"/>
                        <a:gd name="T5" fmla="*/ 245 h 725"/>
                        <a:gd name="T6" fmla="*/ 5 w 222"/>
                        <a:gd name="T7" fmla="*/ 224 h 725"/>
                        <a:gd name="T8" fmla="*/ 14 w 222"/>
                        <a:gd name="T9" fmla="*/ 192 h 725"/>
                        <a:gd name="T10" fmla="*/ 24 w 222"/>
                        <a:gd name="T11" fmla="*/ 163 h 725"/>
                        <a:gd name="T12" fmla="*/ 37 w 222"/>
                        <a:gd name="T13" fmla="*/ 144 h 725"/>
                        <a:gd name="T14" fmla="*/ 58 w 222"/>
                        <a:gd name="T15" fmla="*/ 128 h 725"/>
                        <a:gd name="T16" fmla="*/ 79 w 222"/>
                        <a:gd name="T17" fmla="*/ 114 h 725"/>
                        <a:gd name="T18" fmla="*/ 93 w 222"/>
                        <a:gd name="T19" fmla="*/ 105 h 725"/>
                        <a:gd name="T20" fmla="*/ 93 w 222"/>
                        <a:gd name="T21" fmla="*/ 85 h 725"/>
                        <a:gd name="T22" fmla="*/ 83 w 222"/>
                        <a:gd name="T23" fmla="*/ 63 h 725"/>
                        <a:gd name="T24" fmla="*/ 81 w 222"/>
                        <a:gd name="T25" fmla="*/ 55 h 725"/>
                        <a:gd name="T26" fmla="*/ 80 w 222"/>
                        <a:gd name="T27" fmla="*/ 41 h 725"/>
                        <a:gd name="T28" fmla="*/ 84 w 222"/>
                        <a:gd name="T29" fmla="*/ 28 h 725"/>
                        <a:gd name="T30" fmla="*/ 91 w 222"/>
                        <a:gd name="T31" fmla="*/ 16 h 725"/>
                        <a:gd name="T32" fmla="*/ 95 w 222"/>
                        <a:gd name="T33" fmla="*/ 8 h 725"/>
                        <a:gd name="T34" fmla="*/ 100 w 222"/>
                        <a:gd name="T35" fmla="*/ 2 h 725"/>
                        <a:gd name="T36" fmla="*/ 111 w 222"/>
                        <a:gd name="T37" fmla="*/ 0 h 725"/>
                        <a:gd name="T38" fmla="*/ 132 w 222"/>
                        <a:gd name="T39" fmla="*/ 0 h 725"/>
                        <a:gd name="T40" fmla="*/ 144 w 222"/>
                        <a:gd name="T41" fmla="*/ 1 h 725"/>
                        <a:gd name="T42" fmla="*/ 147 w 222"/>
                        <a:gd name="T43" fmla="*/ 5 h 725"/>
                        <a:gd name="T44" fmla="*/ 152 w 222"/>
                        <a:gd name="T45" fmla="*/ 11 h 725"/>
                        <a:gd name="T46" fmla="*/ 162 w 222"/>
                        <a:gd name="T47" fmla="*/ 20 h 725"/>
                        <a:gd name="T48" fmla="*/ 164 w 222"/>
                        <a:gd name="T49" fmla="*/ 34 h 725"/>
                        <a:gd name="T50" fmla="*/ 162 w 222"/>
                        <a:gd name="T51" fmla="*/ 48 h 725"/>
                        <a:gd name="T52" fmla="*/ 160 w 222"/>
                        <a:gd name="T53" fmla="*/ 58 h 725"/>
                        <a:gd name="T54" fmla="*/ 146 w 222"/>
                        <a:gd name="T55" fmla="*/ 92 h 725"/>
                        <a:gd name="T56" fmla="*/ 146 w 222"/>
                        <a:gd name="T57" fmla="*/ 105 h 725"/>
                        <a:gd name="T58" fmla="*/ 163 w 222"/>
                        <a:gd name="T59" fmla="*/ 115 h 725"/>
                        <a:gd name="T60" fmla="*/ 184 w 222"/>
                        <a:gd name="T61" fmla="*/ 130 h 725"/>
                        <a:gd name="T62" fmla="*/ 201 w 222"/>
                        <a:gd name="T63" fmla="*/ 144 h 725"/>
                        <a:gd name="T64" fmla="*/ 204 w 222"/>
                        <a:gd name="T65" fmla="*/ 154 h 725"/>
                        <a:gd name="T66" fmla="*/ 207 w 222"/>
                        <a:gd name="T67" fmla="*/ 188 h 725"/>
                        <a:gd name="T68" fmla="*/ 213 w 222"/>
                        <a:gd name="T69" fmla="*/ 230 h 725"/>
                        <a:gd name="T70" fmla="*/ 217 w 222"/>
                        <a:gd name="T71" fmla="*/ 266 h 725"/>
                        <a:gd name="T72" fmla="*/ 218 w 222"/>
                        <a:gd name="T73" fmla="*/ 283 h 725"/>
                        <a:gd name="T74" fmla="*/ 220 w 222"/>
                        <a:gd name="T75" fmla="*/ 312 h 725"/>
                        <a:gd name="T76" fmla="*/ 221 w 222"/>
                        <a:gd name="T77" fmla="*/ 351 h 725"/>
                        <a:gd name="T78" fmla="*/ 219 w 222"/>
                        <a:gd name="T79" fmla="*/ 386 h 725"/>
                        <a:gd name="T80" fmla="*/ 215 w 222"/>
                        <a:gd name="T81" fmla="*/ 403 h 725"/>
                        <a:gd name="T82" fmla="*/ 207 w 222"/>
                        <a:gd name="T83" fmla="*/ 408 h 725"/>
                        <a:gd name="T84" fmla="*/ 200 w 222"/>
                        <a:gd name="T85" fmla="*/ 409 h 725"/>
                        <a:gd name="T86" fmla="*/ 194 w 222"/>
                        <a:gd name="T87" fmla="*/ 408 h 725"/>
                        <a:gd name="T88" fmla="*/ 196 w 222"/>
                        <a:gd name="T89" fmla="*/ 398 h 725"/>
                        <a:gd name="T90" fmla="*/ 186 w 222"/>
                        <a:gd name="T91" fmla="*/ 400 h 725"/>
                        <a:gd name="T92" fmla="*/ 189 w 222"/>
                        <a:gd name="T93" fmla="*/ 528 h 725"/>
                        <a:gd name="T94" fmla="*/ 194 w 222"/>
                        <a:gd name="T95" fmla="*/ 666 h 725"/>
                        <a:gd name="T96" fmla="*/ 163 w 222"/>
                        <a:gd name="T97" fmla="*/ 684 h 725"/>
                        <a:gd name="T98" fmla="*/ 118 w 222"/>
                        <a:gd name="T99" fmla="*/ 686 h 725"/>
                        <a:gd name="T100" fmla="*/ 112 w 222"/>
                        <a:gd name="T101" fmla="*/ 696 h 725"/>
                        <a:gd name="T102" fmla="*/ 103 w 222"/>
                        <a:gd name="T103" fmla="*/ 709 h 725"/>
                        <a:gd name="T104" fmla="*/ 92 w 222"/>
                        <a:gd name="T105" fmla="*/ 720 h 725"/>
                        <a:gd name="T106" fmla="*/ 84 w 222"/>
                        <a:gd name="T107" fmla="*/ 724 h 725"/>
                        <a:gd name="T108" fmla="*/ 74 w 222"/>
                        <a:gd name="T109" fmla="*/ 723 h 725"/>
                        <a:gd name="T110" fmla="*/ 66 w 222"/>
                        <a:gd name="T111" fmla="*/ 721 h 725"/>
                        <a:gd name="T112" fmla="*/ 61 w 222"/>
                        <a:gd name="T113" fmla="*/ 719 h 725"/>
                        <a:gd name="T114" fmla="*/ 68 w 222"/>
                        <a:gd name="T115" fmla="*/ 692 h 725"/>
                        <a:gd name="T116" fmla="*/ 54 w 222"/>
                        <a:gd name="T117" fmla="*/ 537 h 725"/>
                        <a:gd name="T118" fmla="*/ 44 w 222"/>
                        <a:gd name="T119" fmla="*/ 374 h 7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2"/>
                        <a:gd name="T181" fmla="*/ 0 h 725"/>
                        <a:gd name="T182" fmla="*/ 222 w 222"/>
                        <a:gd name="T183" fmla="*/ 725 h 72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2" h="725">
                          <a:moveTo>
                            <a:pt x="44" y="374"/>
                          </a:moveTo>
                          <a:lnTo>
                            <a:pt x="41" y="407"/>
                          </a:lnTo>
                          <a:lnTo>
                            <a:pt x="12" y="367"/>
                          </a:lnTo>
                          <a:lnTo>
                            <a:pt x="19" y="299"/>
                          </a:lnTo>
                          <a:lnTo>
                            <a:pt x="0" y="248"/>
                          </a:lnTo>
                          <a:lnTo>
                            <a:pt x="0" y="245"/>
                          </a:lnTo>
                          <a:lnTo>
                            <a:pt x="1" y="236"/>
                          </a:lnTo>
                          <a:lnTo>
                            <a:pt x="5" y="224"/>
                          </a:lnTo>
                          <a:lnTo>
                            <a:pt x="9" y="209"/>
                          </a:lnTo>
                          <a:lnTo>
                            <a:pt x="14" y="192"/>
                          </a:lnTo>
                          <a:lnTo>
                            <a:pt x="18" y="176"/>
                          </a:lnTo>
                          <a:lnTo>
                            <a:pt x="24" y="163"/>
                          </a:lnTo>
                          <a:lnTo>
                            <a:pt x="31" y="152"/>
                          </a:lnTo>
                          <a:lnTo>
                            <a:pt x="37" y="144"/>
                          </a:lnTo>
                          <a:lnTo>
                            <a:pt x="47" y="135"/>
                          </a:lnTo>
                          <a:lnTo>
                            <a:pt x="58" y="128"/>
                          </a:lnTo>
                          <a:lnTo>
                            <a:pt x="69" y="120"/>
                          </a:lnTo>
                          <a:lnTo>
                            <a:pt x="79" y="114"/>
                          </a:lnTo>
                          <a:lnTo>
                            <a:pt x="87" y="108"/>
                          </a:lnTo>
                          <a:lnTo>
                            <a:pt x="93" y="105"/>
                          </a:lnTo>
                          <a:lnTo>
                            <a:pt x="95" y="103"/>
                          </a:lnTo>
                          <a:lnTo>
                            <a:pt x="93" y="85"/>
                          </a:lnTo>
                          <a:lnTo>
                            <a:pt x="83" y="64"/>
                          </a:lnTo>
                          <a:lnTo>
                            <a:pt x="83" y="63"/>
                          </a:lnTo>
                          <a:lnTo>
                            <a:pt x="82" y="59"/>
                          </a:lnTo>
                          <a:lnTo>
                            <a:pt x="81" y="55"/>
                          </a:lnTo>
                          <a:lnTo>
                            <a:pt x="80" y="49"/>
                          </a:lnTo>
                          <a:lnTo>
                            <a:pt x="80" y="41"/>
                          </a:lnTo>
                          <a:lnTo>
                            <a:pt x="81" y="35"/>
                          </a:lnTo>
                          <a:lnTo>
                            <a:pt x="84" y="28"/>
                          </a:lnTo>
                          <a:lnTo>
                            <a:pt x="87" y="21"/>
                          </a:lnTo>
                          <a:lnTo>
                            <a:pt x="91" y="16"/>
                          </a:lnTo>
                          <a:lnTo>
                            <a:pt x="93" y="12"/>
                          </a:lnTo>
                          <a:lnTo>
                            <a:pt x="95" y="8"/>
                          </a:lnTo>
                          <a:lnTo>
                            <a:pt x="97" y="4"/>
                          </a:lnTo>
                          <a:lnTo>
                            <a:pt x="100" y="2"/>
                          </a:lnTo>
                          <a:lnTo>
                            <a:pt x="104" y="0"/>
                          </a:lnTo>
                          <a:lnTo>
                            <a:pt x="111" y="0"/>
                          </a:lnTo>
                          <a:lnTo>
                            <a:pt x="122" y="0"/>
                          </a:lnTo>
                          <a:lnTo>
                            <a:pt x="132" y="0"/>
                          </a:lnTo>
                          <a:lnTo>
                            <a:pt x="140" y="0"/>
                          </a:lnTo>
                          <a:lnTo>
                            <a:pt x="144" y="1"/>
                          </a:lnTo>
                          <a:lnTo>
                            <a:pt x="147" y="2"/>
                          </a:lnTo>
                          <a:lnTo>
                            <a:pt x="147" y="5"/>
                          </a:lnTo>
                          <a:lnTo>
                            <a:pt x="149" y="7"/>
                          </a:lnTo>
                          <a:lnTo>
                            <a:pt x="152" y="11"/>
                          </a:lnTo>
                          <a:lnTo>
                            <a:pt x="157" y="16"/>
                          </a:lnTo>
                          <a:lnTo>
                            <a:pt x="162" y="20"/>
                          </a:lnTo>
                          <a:lnTo>
                            <a:pt x="164" y="26"/>
                          </a:lnTo>
                          <a:lnTo>
                            <a:pt x="164" y="34"/>
                          </a:lnTo>
                          <a:lnTo>
                            <a:pt x="164" y="41"/>
                          </a:lnTo>
                          <a:lnTo>
                            <a:pt x="162" y="48"/>
                          </a:lnTo>
                          <a:lnTo>
                            <a:pt x="161" y="54"/>
                          </a:lnTo>
                          <a:lnTo>
                            <a:pt x="160" y="58"/>
                          </a:lnTo>
                          <a:lnTo>
                            <a:pt x="160" y="59"/>
                          </a:lnTo>
                          <a:lnTo>
                            <a:pt x="146" y="92"/>
                          </a:lnTo>
                          <a:lnTo>
                            <a:pt x="144" y="103"/>
                          </a:lnTo>
                          <a:lnTo>
                            <a:pt x="146" y="105"/>
                          </a:lnTo>
                          <a:lnTo>
                            <a:pt x="152" y="109"/>
                          </a:lnTo>
                          <a:lnTo>
                            <a:pt x="163" y="115"/>
                          </a:lnTo>
                          <a:lnTo>
                            <a:pt x="173" y="122"/>
                          </a:lnTo>
                          <a:lnTo>
                            <a:pt x="184" y="130"/>
                          </a:lnTo>
                          <a:lnTo>
                            <a:pt x="194" y="137"/>
                          </a:lnTo>
                          <a:lnTo>
                            <a:pt x="201" y="144"/>
                          </a:lnTo>
                          <a:lnTo>
                            <a:pt x="203" y="148"/>
                          </a:lnTo>
                          <a:lnTo>
                            <a:pt x="204" y="154"/>
                          </a:lnTo>
                          <a:lnTo>
                            <a:pt x="205" y="169"/>
                          </a:lnTo>
                          <a:lnTo>
                            <a:pt x="207" y="188"/>
                          </a:lnTo>
                          <a:lnTo>
                            <a:pt x="210" y="209"/>
                          </a:lnTo>
                          <a:lnTo>
                            <a:pt x="213" y="230"/>
                          </a:lnTo>
                          <a:lnTo>
                            <a:pt x="215" y="250"/>
                          </a:lnTo>
                          <a:lnTo>
                            <a:pt x="217" y="266"/>
                          </a:lnTo>
                          <a:lnTo>
                            <a:pt x="218" y="276"/>
                          </a:lnTo>
                          <a:lnTo>
                            <a:pt x="218" y="283"/>
                          </a:lnTo>
                          <a:lnTo>
                            <a:pt x="219" y="296"/>
                          </a:lnTo>
                          <a:lnTo>
                            <a:pt x="220" y="312"/>
                          </a:lnTo>
                          <a:lnTo>
                            <a:pt x="220" y="331"/>
                          </a:lnTo>
                          <a:lnTo>
                            <a:pt x="221" y="351"/>
                          </a:lnTo>
                          <a:lnTo>
                            <a:pt x="220" y="370"/>
                          </a:lnTo>
                          <a:lnTo>
                            <a:pt x="219" y="386"/>
                          </a:lnTo>
                          <a:lnTo>
                            <a:pt x="217" y="399"/>
                          </a:lnTo>
                          <a:lnTo>
                            <a:pt x="215" y="403"/>
                          </a:lnTo>
                          <a:lnTo>
                            <a:pt x="211" y="406"/>
                          </a:lnTo>
                          <a:lnTo>
                            <a:pt x="207" y="408"/>
                          </a:lnTo>
                          <a:lnTo>
                            <a:pt x="203" y="409"/>
                          </a:lnTo>
                          <a:lnTo>
                            <a:pt x="200" y="409"/>
                          </a:lnTo>
                          <a:lnTo>
                            <a:pt x="197" y="409"/>
                          </a:lnTo>
                          <a:lnTo>
                            <a:pt x="194" y="408"/>
                          </a:lnTo>
                          <a:lnTo>
                            <a:pt x="196" y="398"/>
                          </a:lnTo>
                          <a:lnTo>
                            <a:pt x="205" y="390"/>
                          </a:lnTo>
                          <a:lnTo>
                            <a:pt x="186" y="400"/>
                          </a:lnTo>
                          <a:lnTo>
                            <a:pt x="192" y="497"/>
                          </a:lnTo>
                          <a:lnTo>
                            <a:pt x="189" y="528"/>
                          </a:lnTo>
                          <a:lnTo>
                            <a:pt x="162" y="640"/>
                          </a:lnTo>
                          <a:lnTo>
                            <a:pt x="194" y="666"/>
                          </a:lnTo>
                          <a:lnTo>
                            <a:pt x="199" y="685"/>
                          </a:lnTo>
                          <a:lnTo>
                            <a:pt x="163" y="684"/>
                          </a:lnTo>
                          <a:lnTo>
                            <a:pt x="119" y="685"/>
                          </a:lnTo>
                          <a:lnTo>
                            <a:pt x="118" y="686"/>
                          </a:lnTo>
                          <a:lnTo>
                            <a:pt x="116" y="690"/>
                          </a:lnTo>
                          <a:lnTo>
                            <a:pt x="112" y="696"/>
                          </a:lnTo>
                          <a:lnTo>
                            <a:pt x="108" y="703"/>
                          </a:lnTo>
                          <a:lnTo>
                            <a:pt x="103" y="709"/>
                          </a:lnTo>
                          <a:lnTo>
                            <a:pt x="97" y="715"/>
                          </a:lnTo>
                          <a:lnTo>
                            <a:pt x="92" y="720"/>
                          </a:lnTo>
                          <a:lnTo>
                            <a:pt x="88" y="723"/>
                          </a:lnTo>
                          <a:lnTo>
                            <a:pt x="84" y="724"/>
                          </a:lnTo>
                          <a:lnTo>
                            <a:pt x="79" y="724"/>
                          </a:lnTo>
                          <a:lnTo>
                            <a:pt x="74" y="723"/>
                          </a:lnTo>
                          <a:lnTo>
                            <a:pt x="70" y="722"/>
                          </a:lnTo>
                          <a:lnTo>
                            <a:pt x="66" y="721"/>
                          </a:lnTo>
                          <a:lnTo>
                            <a:pt x="63" y="720"/>
                          </a:lnTo>
                          <a:lnTo>
                            <a:pt x="61" y="719"/>
                          </a:lnTo>
                          <a:lnTo>
                            <a:pt x="60" y="719"/>
                          </a:lnTo>
                          <a:lnTo>
                            <a:pt x="68" y="692"/>
                          </a:lnTo>
                          <a:lnTo>
                            <a:pt x="79" y="663"/>
                          </a:lnTo>
                          <a:lnTo>
                            <a:pt x="54" y="537"/>
                          </a:lnTo>
                          <a:lnTo>
                            <a:pt x="48" y="418"/>
                          </a:lnTo>
                          <a:lnTo>
                            <a:pt x="44" y="374"/>
                          </a:lnTo>
                        </a:path>
                      </a:pathLst>
                    </a:custGeom>
                    <a:solidFill>
                      <a:srgbClr val="000000"/>
                    </a:solidFill>
                    <a:ln w="9525" cap="rnd">
                      <a:noFill/>
                      <a:round/>
                      <a:headEnd/>
                      <a:tailEnd/>
                    </a:ln>
                  </p:spPr>
                  <p:txBody>
                    <a:bodyPr/>
                    <a:lstStyle/>
                    <a:p>
                      <a:endParaRPr lang="zh-CN" altLang="en-US"/>
                    </a:p>
                  </p:txBody>
                </p:sp>
                <p:sp>
                  <p:nvSpPr>
                    <p:cNvPr id="51390" name="Freeform 56"/>
                    <p:cNvSpPr>
                      <a:spLocks/>
                    </p:cNvSpPr>
                    <p:nvPr/>
                  </p:nvSpPr>
                  <p:spPr bwMode="auto">
                    <a:xfrm>
                      <a:off x="1974" y="2659"/>
                      <a:ext cx="223" cy="724"/>
                    </a:xfrm>
                    <a:custGeom>
                      <a:avLst/>
                      <a:gdLst>
                        <a:gd name="T0" fmla="*/ 41 w 223"/>
                        <a:gd name="T1" fmla="*/ 407 h 724"/>
                        <a:gd name="T2" fmla="*/ 20 w 223"/>
                        <a:gd name="T3" fmla="*/ 299 h 724"/>
                        <a:gd name="T4" fmla="*/ 0 w 223"/>
                        <a:gd name="T5" fmla="*/ 245 h 724"/>
                        <a:gd name="T6" fmla="*/ 5 w 223"/>
                        <a:gd name="T7" fmla="*/ 223 h 724"/>
                        <a:gd name="T8" fmla="*/ 14 w 223"/>
                        <a:gd name="T9" fmla="*/ 192 h 724"/>
                        <a:gd name="T10" fmla="*/ 25 w 223"/>
                        <a:gd name="T11" fmla="*/ 163 h 724"/>
                        <a:gd name="T12" fmla="*/ 39 w 223"/>
                        <a:gd name="T13" fmla="*/ 145 h 724"/>
                        <a:gd name="T14" fmla="*/ 59 w 223"/>
                        <a:gd name="T15" fmla="*/ 128 h 724"/>
                        <a:gd name="T16" fmla="*/ 80 w 223"/>
                        <a:gd name="T17" fmla="*/ 113 h 724"/>
                        <a:gd name="T18" fmla="*/ 94 w 223"/>
                        <a:gd name="T19" fmla="*/ 105 h 724"/>
                        <a:gd name="T20" fmla="*/ 94 w 223"/>
                        <a:gd name="T21" fmla="*/ 86 h 724"/>
                        <a:gd name="T22" fmla="*/ 83 w 223"/>
                        <a:gd name="T23" fmla="*/ 63 h 724"/>
                        <a:gd name="T24" fmla="*/ 81 w 223"/>
                        <a:gd name="T25" fmla="*/ 55 h 724"/>
                        <a:gd name="T26" fmla="*/ 81 w 223"/>
                        <a:gd name="T27" fmla="*/ 42 h 724"/>
                        <a:gd name="T28" fmla="*/ 84 w 223"/>
                        <a:gd name="T29" fmla="*/ 28 h 724"/>
                        <a:gd name="T30" fmla="*/ 92 w 223"/>
                        <a:gd name="T31" fmla="*/ 17 h 724"/>
                        <a:gd name="T32" fmla="*/ 96 w 223"/>
                        <a:gd name="T33" fmla="*/ 8 h 724"/>
                        <a:gd name="T34" fmla="*/ 100 w 223"/>
                        <a:gd name="T35" fmla="*/ 2 h 724"/>
                        <a:gd name="T36" fmla="*/ 112 w 223"/>
                        <a:gd name="T37" fmla="*/ 0 h 724"/>
                        <a:gd name="T38" fmla="*/ 133 w 223"/>
                        <a:gd name="T39" fmla="*/ 0 h 724"/>
                        <a:gd name="T40" fmla="*/ 145 w 223"/>
                        <a:gd name="T41" fmla="*/ 1 h 724"/>
                        <a:gd name="T42" fmla="*/ 148 w 223"/>
                        <a:gd name="T43" fmla="*/ 5 h 724"/>
                        <a:gd name="T44" fmla="*/ 153 w 223"/>
                        <a:gd name="T45" fmla="*/ 11 h 724"/>
                        <a:gd name="T46" fmla="*/ 162 w 223"/>
                        <a:gd name="T47" fmla="*/ 20 h 724"/>
                        <a:gd name="T48" fmla="*/ 165 w 223"/>
                        <a:gd name="T49" fmla="*/ 34 h 724"/>
                        <a:gd name="T50" fmla="*/ 163 w 223"/>
                        <a:gd name="T51" fmla="*/ 49 h 724"/>
                        <a:gd name="T52" fmla="*/ 161 w 223"/>
                        <a:gd name="T53" fmla="*/ 58 h 724"/>
                        <a:gd name="T54" fmla="*/ 146 w 223"/>
                        <a:gd name="T55" fmla="*/ 92 h 724"/>
                        <a:gd name="T56" fmla="*/ 147 w 223"/>
                        <a:gd name="T57" fmla="*/ 106 h 724"/>
                        <a:gd name="T58" fmla="*/ 163 w 223"/>
                        <a:gd name="T59" fmla="*/ 115 h 724"/>
                        <a:gd name="T60" fmla="*/ 185 w 223"/>
                        <a:gd name="T61" fmla="*/ 130 h 724"/>
                        <a:gd name="T62" fmla="*/ 202 w 223"/>
                        <a:gd name="T63" fmla="*/ 144 h 724"/>
                        <a:gd name="T64" fmla="*/ 205 w 223"/>
                        <a:gd name="T65" fmla="*/ 155 h 724"/>
                        <a:gd name="T66" fmla="*/ 209 w 223"/>
                        <a:gd name="T67" fmla="*/ 187 h 724"/>
                        <a:gd name="T68" fmla="*/ 214 w 223"/>
                        <a:gd name="T69" fmla="*/ 230 h 724"/>
                        <a:gd name="T70" fmla="*/ 219 w 223"/>
                        <a:gd name="T71" fmla="*/ 266 h 724"/>
                        <a:gd name="T72" fmla="*/ 219 w 223"/>
                        <a:gd name="T73" fmla="*/ 283 h 724"/>
                        <a:gd name="T74" fmla="*/ 221 w 223"/>
                        <a:gd name="T75" fmla="*/ 313 h 724"/>
                        <a:gd name="T76" fmla="*/ 222 w 223"/>
                        <a:gd name="T77" fmla="*/ 351 h 724"/>
                        <a:gd name="T78" fmla="*/ 220 w 223"/>
                        <a:gd name="T79" fmla="*/ 386 h 724"/>
                        <a:gd name="T80" fmla="*/ 216 w 223"/>
                        <a:gd name="T81" fmla="*/ 403 h 724"/>
                        <a:gd name="T82" fmla="*/ 208 w 223"/>
                        <a:gd name="T83" fmla="*/ 407 h 724"/>
                        <a:gd name="T84" fmla="*/ 201 w 223"/>
                        <a:gd name="T85" fmla="*/ 408 h 724"/>
                        <a:gd name="T86" fmla="*/ 196 w 223"/>
                        <a:gd name="T87" fmla="*/ 408 h 724"/>
                        <a:gd name="T88" fmla="*/ 197 w 223"/>
                        <a:gd name="T89" fmla="*/ 398 h 724"/>
                        <a:gd name="T90" fmla="*/ 188 w 223"/>
                        <a:gd name="T91" fmla="*/ 400 h 724"/>
                        <a:gd name="T92" fmla="*/ 190 w 223"/>
                        <a:gd name="T93" fmla="*/ 528 h 724"/>
                        <a:gd name="T94" fmla="*/ 196 w 223"/>
                        <a:gd name="T95" fmla="*/ 667 h 724"/>
                        <a:gd name="T96" fmla="*/ 164 w 223"/>
                        <a:gd name="T97" fmla="*/ 683 h 724"/>
                        <a:gd name="T98" fmla="*/ 119 w 223"/>
                        <a:gd name="T99" fmla="*/ 685 h 724"/>
                        <a:gd name="T100" fmla="*/ 113 w 223"/>
                        <a:gd name="T101" fmla="*/ 695 h 724"/>
                        <a:gd name="T102" fmla="*/ 103 w 223"/>
                        <a:gd name="T103" fmla="*/ 709 h 724"/>
                        <a:gd name="T104" fmla="*/ 93 w 223"/>
                        <a:gd name="T105" fmla="*/ 720 h 724"/>
                        <a:gd name="T106" fmla="*/ 84 w 223"/>
                        <a:gd name="T107" fmla="*/ 723 h 724"/>
                        <a:gd name="T108" fmla="*/ 75 w 223"/>
                        <a:gd name="T109" fmla="*/ 722 h 724"/>
                        <a:gd name="T110" fmla="*/ 66 w 223"/>
                        <a:gd name="T111" fmla="*/ 720 h 724"/>
                        <a:gd name="T112" fmla="*/ 61 w 223"/>
                        <a:gd name="T113" fmla="*/ 718 h 724"/>
                        <a:gd name="T114" fmla="*/ 69 w 223"/>
                        <a:gd name="T115" fmla="*/ 692 h 724"/>
                        <a:gd name="T116" fmla="*/ 54 w 223"/>
                        <a:gd name="T117" fmla="*/ 537 h 724"/>
                        <a:gd name="T118" fmla="*/ 44 w 223"/>
                        <a:gd name="T119" fmla="*/ 374 h 72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3"/>
                        <a:gd name="T181" fmla="*/ 0 h 724"/>
                        <a:gd name="T182" fmla="*/ 223 w 223"/>
                        <a:gd name="T183" fmla="*/ 724 h 72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3" h="724">
                          <a:moveTo>
                            <a:pt x="44" y="374"/>
                          </a:moveTo>
                          <a:lnTo>
                            <a:pt x="41" y="407"/>
                          </a:lnTo>
                          <a:lnTo>
                            <a:pt x="13" y="368"/>
                          </a:lnTo>
                          <a:lnTo>
                            <a:pt x="20" y="299"/>
                          </a:lnTo>
                          <a:lnTo>
                            <a:pt x="0" y="248"/>
                          </a:lnTo>
                          <a:lnTo>
                            <a:pt x="0" y="245"/>
                          </a:lnTo>
                          <a:lnTo>
                            <a:pt x="2" y="236"/>
                          </a:lnTo>
                          <a:lnTo>
                            <a:pt x="5" y="223"/>
                          </a:lnTo>
                          <a:lnTo>
                            <a:pt x="9" y="208"/>
                          </a:lnTo>
                          <a:lnTo>
                            <a:pt x="14" y="192"/>
                          </a:lnTo>
                          <a:lnTo>
                            <a:pt x="20" y="177"/>
                          </a:lnTo>
                          <a:lnTo>
                            <a:pt x="25" y="163"/>
                          </a:lnTo>
                          <a:lnTo>
                            <a:pt x="31" y="152"/>
                          </a:lnTo>
                          <a:lnTo>
                            <a:pt x="39" y="145"/>
                          </a:lnTo>
                          <a:lnTo>
                            <a:pt x="48" y="136"/>
                          </a:lnTo>
                          <a:lnTo>
                            <a:pt x="59" y="128"/>
                          </a:lnTo>
                          <a:lnTo>
                            <a:pt x="69" y="120"/>
                          </a:lnTo>
                          <a:lnTo>
                            <a:pt x="80" y="113"/>
                          </a:lnTo>
                          <a:lnTo>
                            <a:pt x="88" y="109"/>
                          </a:lnTo>
                          <a:lnTo>
                            <a:pt x="94" y="105"/>
                          </a:lnTo>
                          <a:lnTo>
                            <a:pt x="97" y="104"/>
                          </a:lnTo>
                          <a:lnTo>
                            <a:pt x="94" y="86"/>
                          </a:lnTo>
                          <a:lnTo>
                            <a:pt x="84" y="64"/>
                          </a:lnTo>
                          <a:lnTo>
                            <a:pt x="83" y="63"/>
                          </a:lnTo>
                          <a:lnTo>
                            <a:pt x="82" y="60"/>
                          </a:lnTo>
                          <a:lnTo>
                            <a:pt x="81" y="55"/>
                          </a:lnTo>
                          <a:lnTo>
                            <a:pt x="81" y="49"/>
                          </a:lnTo>
                          <a:lnTo>
                            <a:pt x="81" y="42"/>
                          </a:lnTo>
                          <a:lnTo>
                            <a:pt x="81" y="35"/>
                          </a:lnTo>
                          <a:lnTo>
                            <a:pt x="84" y="28"/>
                          </a:lnTo>
                          <a:lnTo>
                            <a:pt x="88" y="21"/>
                          </a:lnTo>
                          <a:lnTo>
                            <a:pt x="92" y="17"/>
                          </a:lnTo>
                          <a:lnTo>
                            <a:pt x="94" y="12"/>
                          </a:lnTo>
                          <a:lnTo>
                            <a:pt x="96" y="8"/>
                          </a:lnTo>
                          <a:lnTo>
                            <a:pt x="98" y="5"/>
                          </a:lnTo>
                          <a:lnTo>
                            <a:pt x="100" y="2"/>
                          </a:lnTo>
                          <a:lnTo>
                            <a:pt x="105" y="0"/>
                          </a:lnTo>
                          <a:lnTo>
                            <a:pt x="112" y="0"/>
                          </a:lnTo>
                          <a:lnTo>
                            <a:pt x="122" y="0"/>
                          </a:lnTo>
                          <a:lnTo>
                            <a:pt x="133" y="0"/>
                          </a:lnTo>
                          <a:lnTo>
                            <a:pt x="141" y="0"/>
                          </a:lnTo>
                          <a:lnTo>
                            <a:pt x="145" y="1"/>
                          </a:lnTo>
                          <a:lnTo>
                            <a:pt x="147" y="3"/>
                          </a:lnTo>
                          <a:lnTo>
                            <a:pt x="148" y="5"/>
                          </a:lnTo>
                          <a:lnTo>
                            <a:pt x="150" y="8"/>
                          </a:lnTo>
                          <a:lnTo>
                            <a:pt x="153" y="11"/>
                          </a:lnTo>
                          <a:lnTo>
                            <a:pt x="159" y="16"/>
                          </a:lnTo>
                          <a:lnTo>
                            <a:pt x="162" y="20"/>
                          </a:lnTo>
                          <a:lnTo>
                            <a:pt x="164" y="27"/>
                          </a:lnTo>
                          <a:lnTo>
                            <a:pt x="165" y="34"/>
                          </a:lnTo>
                          <a:lnTo>
                            <a:pt x="164" y="41"/>
                          </a:lnTo>
                          <a:lnTo>
                            <a:pt x="163" y="49"/>
                          </a:lnTo>
                          <a:lnTo>
                            <a:pt x="161" y="55"/>
                          </a:lnTo>
                          <a:lnTo>
                            <a:pt x="161" y="58"/>
                          </a:lnTo>
                          <a:lnTo>
                            <a:pt x="161" y="59"/>
                          </a:lnTo>
                          <a:lnTo>
                            <a:pt x="146" y="92"/>
                          </a:lnTo>
                          <a:lnTo>
                            <a:pt x="144" y="104"/>
                          </a:lnTo>
                          <a:lnTo>
                            <a:pt x="147" y="106"/>
                          </a:lnTo>
                          <a:lnTo>
                            <a:pt x="154" y="110"/>
                          </a:lnTo>
                          <a:lnTo>
                            <a:pt x="163" y="115"/>
                          </a:lnTo>
                          <a:lnTo>
                            <a:pt x="175" y="123"/>
                          </a:lnTo>
                          <a:lnTo>
                            <a:pt x="185" y="130"/>
                          </a:lnTo>
                          <a:lnTo>
                            <a:pt x="196" y="138"/>
                          </a:lnTo>
                          <a:lnTo>
                            <a:pt x="202" y="144"/>
                          </a:lnTo>
                          <a:lnTo>
                            <a:pt x="204" y="148"/>
                          </a:lnTo>
                          <a:lnTo>
                            <a:pt x="205" y="155"/>
                          </a:lnTo>
                          <a:lnTo>
                            <a:pt x="207" y="169"/>
                          </a:lnTo>
                          <a:lnTo>
                            <a:pt x="209" y="187"/>
                          </a:lnTo>
                          <a:lnTo>
                            <a:pt x="212" y="209"/>
                          </a:lnTo>
                          <a:lnTo>
                            <a:pt x="214" y="230"/>
                          </a:lnTo>
                          <a:lnTo>
                            <a:pt x="217" y="250"/>
                          </a:lnTo>
                          <a:lnTo>
                            <a:pt x="219" y="266"/>
                          </a:lnTo>
                          <a:lnTo>
                            <a:pt x="219" y="276"/>
                          </a:lnTo>
                          <a:lnTo>
                            <a:pt x="219" y="283"/>
                          </a:lnTo>
                          <a:lnTo>
                            <a:pt x="220" y="296"/>
                          </a:lnTo>
                          <a:lnTo>
                            <a:pt x="221" y="313"/>
                          </a:lnTo>
                          <a:lnTo>
                            <a:pt x="221" y="332"/>
                          </a:lnTo>
                          <a:lnTo>
                            <a:pt x="222" y="351"/>
                          </a:lnTo>
                          <a:lnTo>
                            <a:pt x="221" y="370"/>
                          </a:lnTo>
                          <a:lnTo>
                            <a:pt x="220" y="386"/>
                          </a:lnTo>
                          <a:lnTo>
                            <a:pt x="218" y="398"/>
                          </a:lnTo>
                          <a:lnTo>
                            <a:pt x="216" y="403"/>
                          </a:lnTo>
                          <a:lnTo>
                            <a:pt x="213" y="406"/>
                          </a:lnTo>
                          <a:lnTo>
                            <a:pt x="208" y="407"/>
                          </a:lnTo>
                          <a:lnTo>
                            <a:pt x="204" y="408"/>
                          </a:lnTo>
                          <a:lnTo>
                            <a:pt x="201" y="408"/>
                          </a:lnTo>
                          <a:lnTo>
                            <a:pt x="198" y="408"/>
                          </a:lnTo>
                          <a:lnTo>
                            <a:pt x="196" y="408"/>
                          </a:lnTo>
                          <a:lnTo>
                            <a:pt x="195" y="408"/>
                          </a:lnTo>
                          <a:lnTo>
                            <a:pt x="197" y="398"/>
                          </a:lnTo>
                          <a:lnTo>
                            <a:pt x="206" y="390"/>
                          </a:lnTo>
                          <a:lnTo>
                            <a:pt x="188" y="400"/>
                          </a:lnTo>
                          <a:lnTo>
                            <a:pt x="193" y="497"/>
                          </a:lnTo>
                          <a:lnTo>
                            <a:pt x="190" y="528"/>
                          </a:lnTo>
                          <a:lnTo>
                            <a:pt x="162" y="639"/>
                          </a:lnTo>
                          <a:lnTo>
                            <a:pt x="196" y="667"/>
                          </a:lnTo>
                          <a:lnTo>
                            <a:pt x="201" y="685"/>
                          </a:lnTo>
                          <a:lnTo>
                            <a:pt x="164" y="683"/>
                          </a:lnTo>
                          <a:lnTo>
                            <a:pt x="120" y="685"/>
                          </a:lnTo>
                          <a:lnTo>
                            <a:pt x="119" y="685"/>
                          </a:lnTo>
                          <a:lnTo>
                            <a:pt x="117" y="690"/>
                          </a:lnTo>
                          <a:lnTo>
                            <a:pt x="113" y="695"/>
                          </a:lnTo>
                          <a:lnTo>
                            <a:pt x="108" y="703"/>
                          </a:lnTo>
                          <a:lnTo>
                            <a:pt x="103" y="709"/>
                          </a:lnTo>
                          <a:lnTo>
                            <a:pt x="98" y="715"/>
                          </a:lnTo>
                          <a:lnTo>
                            <a:pt x="93" y="720"/>
                          </a:lnTo>
                          <a:lnTo>
                            <a:pt x="89" y="722"/>
                          </a:lnTo>
                          <a:lnTo>
                            <a:pt x="84" y="723"/>
                          </a:lnTo>
                          <a:lnTo>
                            <a:pt x="80" y="723"/>
                          </a:lnTo>
                          <a:lnTo>
                            <a:pt x="75" y="722"/>
                          </a:lnTo>
                          <a:lnTo>
                            <a:pt x="70" y="721"/>
                          </a:lnTo>
                          <a:lnTo>
                            <a:pt x="66" y="720"/>
                          </a:lnTo>
                          <a:lnTo>
                            <a:pt x="63" y="719"/>
                          </a:lnTo>
                          <a:lnTo>
                            <a:pt x="61" y="718"/>
                          </a:lnTo>
                          <a:lnTo>
                            <a:pt x="60" y="718"/>
                          </a:lnTo>
                          <a:lnTo>
                            <a:pt x="69" y="692"/>
                          </a:lnTo>
                          <a:lnTo>
                            <a:pt x="80" y="663"/>
                          </a:lnTo>
                          <a:lnTo>
                            <a:pt x="54" y="537"/>
                          </a:lnTo>
                          <a:lnTo>
                            <a:pt x="49" y="418"/>
                          </a:lnTo>
                          <a:lnTo>
                            <a:pt x="44" y="374"/>
                          </a:lnTo>
                        </a:path>
                      </a:pathLst>
                    </a:custGeom>
                    <a:solidFill>
                      <a:srgbClr val="99CCFF"/>
                    </a:solidFill>
                    <a:ln w="9525" cap="rnd">
                      <a:noFill/>
                      <a:round/>
                      <a:headEnd/>
                      <a:tailEnd/>
                    </a:ln>
                  </p:spPr>
                  <p:txBody>
                    <a:bodyPr/>
                    <a:lstStyle/>
                    <a:p>
                      <a:endParaRPr lang="zh-CN" altLang="en-US"/>
                    </a:p>
                  </p:txBody>
                </p:sp>
                <p:sp>
                  <p:nvSpPr>
                    <p:cNvPr id="51391" name="Freeform 57"/>
                    <p:cNvSpPr>
                      <a:spLocks/>
                    </p:cNvSpPr>
                    <p:nvPr/>
                  </p:nvSpPr>
                  <p:spPr bwMode="auto">
                    <a:xfrm>
                      <a:off x="2276" y="2623"/>
                      <a:ext cx="220" cy="680"/>
                    </a:xfrm>
                    <a:custGeom>
                      <a:avLst/>
                      <a:gdLst>
                        <a:gd name="T0" fmla="*/ 181 w 220"/>
                        <a:gd name="T1" fmla="*/ 349 h 680"/>
                        <a:gd name="T2" fmla="*/ 176 w 220"/>
                        <a:gd name="T3" fmla="*/ 337 h 680"/>
                        <a:gd name="T4" fmla="*/ 168 w 220"/>
                        <a:gd name="T5" fmla="*/ 296 h 680"/>
                        <a:gd name="T6" fmla="*/ 181 w 220"/>
                        <a:gd name="T7" fmla="*/ 253 h 680"/>
                        <a:gd name="T8" fmla="*/ 185 w 220"/>
                        <a:gd name="T9" fmla="*/ 228 h 680"/>
                        <a:gd name="T10" fmla="*/ 174 w 220"/>
                        <a:gd name="T11" fmla="*/ 160 h 680"/>
                        <a:gd name="T12" fmla="*/ 150 w 220"/>
                        <a:gd name="T13" fmla="*/ 117 h 680"/>
                        <a:gd name="T14" fmla="*/ 133 w 220"/>
                        <a:gd name="T15" fmla="*/ 102 h 680"/>
                        <a:gd name="T16" fmla="*/ 146 w 220"/>
                        <a:gd name="T17" fmla="*/ 84 h 680"/>
                        <a:gd name="T18" fmla="*/ 140 w 220"/>
                        <a:gd name="T19" fmla="*/ 83 h 680"/>
                        <a:gd name="T20" fmla="*/ 130 w 220"/>
                        <a:gd name="T21" fmla="*/ 66 h 680"/>
                        <a:gd name="T22" fmla="*/ 137 w 220"/>
                        <a:gd name="T23" fmla="*/ 38 h 680"/>
                        <a:gd name="T24" fmla="*/ 111 w 220"/>
                        <a:gd name="T25" fmla="*/ 1 h 680"/>
                        <a:gd name="T26" fmla="*/ 78 w 220"/>
                        <a:gd name="T27" fmla="*/ 1 h 680"/>
                        <a:gd name="T28" fmla="*/ 53 w 220"/>
                        <a:gd name="T29" fmla="*/ 10 h 680"/>
                        <a:gd name="T30" fmla="*/ 53 w 220"/>
                        <a:gd name="T31" fmla="*/ 20 h 680"/>
                        <a:gd name="T32" fmla="*/ 52 w 220"/>
                        <a:gd name="T33" fmla="*/ 26 h 680"/>
                        <a:gd name="T34" fmla="*/ 50 w 220"/>
                        <a:gd name="T35" fmla="*/ 40 h 680"/>
                        <a:gd name="T36" fmla="*/ 55 w 220"/>
                        <a:gd name="T37" fmla="*/ 71 h 680"/>
                        <a:gd name="T38" fmla="*/ 49 w 220"/>
                        <a:gd name="T39" fmla="*/ 75 h 680"/>
                        <a:gd name="T40" fmla="*/ 46 w 220"/>
                        <a:gd name="T41" fmla="*/ 83 h 680"/>
                        <a:gd name="T42" fmla="*/ 54 w 220"/>
                        <a:gd name="T43" fmla="*/ 93 h 680"/>
                        <a:gd name="T44" fmla="*/ 60 w 220"/>
                        <a:gd name="T45" fmla="*/ 101 h 680"/>
                        <a:gd name="T46" fmla="*/ 48 w 220"/>
                        <a:gd name="T47" fmla="*/ 111 h 680"/>
                        <a:gd name="T48" fmla="*/ 41 w 220"/>
                        <a:gd name="T49" fmla="*/ 114 h 680"/>
                        <a:gd name="T50" fmla="*/ 30 w 220"/>
                        <a:gd name="T51" fmla="*/ 117 h 680"/>
                        <a:gd name="T52" fmla="*/ 11 w 220"/>
                        <a:gd name="T53" fmla="*/ 170 h 680"/>
                        <a:gd name="T54" fmla="*/ 11 w 220"/>
                        <a:gd name="T55" fmla="*/ 248 h 680"/>
                        <a:gd name="T56" fmla="*/ 3 w 220"/>
                        <a:gd name="T57" fmla="*/ 288 h 680"/>
                        <a:gd name="T58" fmla="*/ 1 w 220"/>
                        <a:gd name="T59" fmla="*/ 311 h 680"/>
                        <a:gd name="T60" fmla="*/ 8 w 220"/>
                        <a:gd name="T61" fmla="*/ 330 h 680"/>
                        <a:gd name="T62" fmla="*/ 8 w 220"/>
                        <a:gd name="T63" fmla="*/ 401 h 680"/>
                        <a:gd name="T64" fmla="*/ 8 w 220"/>
                        <a:gd name="T65" fmla="*/ 445 h 680"/>
                        <a:gd name="T66" fmla="*/ 16 w 220"/>
                        <a:gd name="T67" fmla="*/ 465 h 680"/>
                        <a:gd name="T68" fmla="*/ 19 w 220"/>
                        <a:gd name="T69" fmla="*/ 472 h 680"/>
                        <a:gd name="T70" fmla="*/ 27 w 220"/>
                        <a:gd name="T71" fmla="*/ 544 h 680"/>
                        <a:gd name="T72" fmla="*/ 30 w 220"/>
                        <a:gd name="T73" fmla="*/ 606 h 680"/>
                        <a:gd name="T74" fmla="*/ 18 w 220"/>
                        <a:gd name="T75" fmla="*/ 648 h 680"/>
                        <a:gd name="T76" fmla="*/ 10 w 220"/>
                        <a:gd name="T77" fmla="*/ 676 h 680"/>
                        <a:gd name="T78" fmla="*/ 20 w 220"/>
                        <a:gd name="T79" fmla="*/ 679 h 680"/>
                        <a:gd name="T80" fmla="*/ 42 w 220"/>
                        <a:gd name="T81" fmla="*/ 676 h 680"/>
                        <a:gd name="T82" fmla="*/ 53 w 220"/>
                        <a:gd name="T83" fmla="*/ 638 h 680"/>
                        <a:gd name="T84" fmla="*/ 52 w 220"/>
                        <a:gd name="T85" fmla="*/ 605 h 680"/>
                        <a:gd name="T86" fmla="*/ 57 w 220"/>
                        <a:gd name="T87" fmla="*/ 582 h 680"/>
                        <a:gd name="T88" fmla="*/ 67 w 220"/>
                        <a:gd name="T89" fmla="*/ 536 h 680"/>
                        <a:gd name="T90" fmla="*/ 70 w 220"/>
                        <a:gd name="T91" fmla="*/ 504 h 680"/>
                        <a:gd name="T92" fmla="*/ 71 w 220"/>
                        <a:gd name="T93" fmla="*/ 489 h 680"/>
                        <a:gd name="T94" fmla="*/ 91 w 220"/>
                        <a:gd name="T95" fmla="*/ 507 h 680"/>
                        <a:gd name="T96" fmla="*/ 97 w 220"/>
                        <a:gd name="T97" fmla="*/ 652 h 680"/>
                        <a:gd name="T98" fmla="*/ 102 w 220"/>
                        <a:gd name="T99" fmla="*/ 668 h 680"/>
                        <a:gd name="T100" fmla="*/ 115 w 220"/>
                        <a:gd name="T101" fmla="*/ 678 h 680"/>
                        <a:gd name="T102" fmla="*/ 128 w 220"/>
                        <a:gd name="T103" fmla="*/ 669 h 680"/>
                        <a:gd name="T104" fmla="*/ 124 w 220"/>
                        <a:gd name="T105" fmla="*/ 607 h 680"/>
                        <a:gd name="T106" fmla="*/ 132 w 220"/>
                        <a:gd name="T107" fmla="*/ 579 h 680"/>
                        <a:gd name="T108" fmla="*/ 139 w 220"/>
                        <a:gd name="T109" fmla="*/ 536 h 680"/>
                        <a:gd name="T110" fmla="*/ 137 w 220"/>
                        <a:gd name="T111" fmla="*/ 522 h 680"/>
                        <a:gd name="T112" fmla="*/ 135 w 220"/>
                        <a:gd name="T113" fmla="*/ 507 h 6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0"/>
                        <a:gd name="T172" fmla="*/ 0 h 680"/>
                        <a:gd name="T173" fmla="*/ 220 w 220"/>
                        <a:gd name="T174" fmla="*/ 680 h 6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0" h="680">
                          <a:moveTo>
                            <a:pt x="219" y="354"/>
                          </a:moveTo>
                          <a:lnTo>
                            <a:pt x="181" y="352"/>
                          </a:lnTo>
                          <a:lnTo>
                            <a:pt x="181" y="350"/>
                          </a:lnTo>
                          <a:lnTo>
                            <a:pt x="181" y="349"/>
                          </a:lnTo>
                          <a:lnTo>
                            <a:pt x="180" y="346"/>
                          </a:lnTo>
                          <a:lnTo>
                            <a:pt x="180" y="343"/>
                          </a:lnTo>
                          <a:lnTo>
                            <a:pt x="178" y="340"/>
                          </a:lnTo>
                          <a:lnTo>
                            <a:pt x="176" y="337"/>
                          </a:lnTo>
                          <a:lnTo>
                            <a:pt x="174" y="335"/>
                          </a:lnTo>
                          <a:lnTo>
                            <a:pt x="171" y="333"/>
                          </a:lnTo>
                          <a:lnTo>
                            <a:pt x="166" y="301"/>
                          </a:lnTo>
                          <a:lnTo>
                            <a:pt x="168" y="296"/>
                          </a:lnTo>
                          <a:lnTo>
                            <a:pt x="171" y="288"/>
                          </a:lnTo>
                          <a:lnTo>
                            <a:pt x="175" y="276"/>
                          </a:lnTo>
                          <a:lnTo>
                            <a:pt x="179" y="265"/>
                          </a:lnTo>
                          <a:lnTo>
                            <a:pt x="181" y="253"/>
                          </a:lnTo>
                          <a:lnTo>
                            <a:pt x="183" y="244"/>
                          </a:lnTo>
                          <a:lnTo>
                            <a:pt x="185" y="236"/>
                          </a:lnTo>
                          <a:lnTo>
                            <a:pt x="186" y="232"/>
                          </a:lnTo>
                          <a:lnTo>
                            <a:pt x="185" y="228"/>
                          </a:lnTo>
                          <a:lnTo>
                            <a:pt x="183" y="215"/>
                          </a:lnTo>
                          <a:lnTo>
                            <a:pt x="181" y="198"/>
                          </a:lnTo>
                          <a:lnTo>
                            <a:pt x="178" y="179"/>
                          </a:lnTo>
                          <a:lnTo>
                            <a:pt x="174" y="160"/>
                          </a:lnTo>
                          <a:lnTo>
                            <a:pt x="170" y="143"/>
                          </a:lnTo>
                          <a:lnTo>
                            <a:pt x="166" y="131"/>
                          </a:lnTo>
                          <a:lnTo>
                            <a:pt x="163" y="124"/>
                          </a:lnTo>
                          <a:lnTo>
                            <a:pt x="150" y="117"/>
                          </a:lnTo>
                          <a:lnTo>
                            <a:pt x="142" y="112"/>
                          </a:lnTo>
                          <a:lnTo>
                            <a:pt x="137" y="107"/>
                          </a:lnTo>
                          <a:lnTo>
                            <a:pt x="134" y="104"/>
                          </a:lnTo>
                          <a:lnTo>
                            <a:pt x="133" y="102"/>
                          </a:lnTo>
                          <a:lnTo>
                            <a:pt x="134" y="101"/>
                          </a:lnTo>
                          <a:lnTo>
                            <a:pt x="135" y="101"/>
                          </a:lnTo>
                          <a:lnTo>
                            <a:pt x="136" y="101"/>
                          </a:lnTo>
                          <a:lnTo>
                            <a:pt x="146" y="84"/>
                          </a:lnTo>
                          <a:lnTo>
                            <a:pt x="145" y="84"/>
                          </a:lnTo>
                          <a:lnTo>
                            <a:pt x="143" y="84"/>
                          </a:lnTo>
                          <a:lnTo>
                            <a:pt x="140" y="83"/>
                          </a:lnTo>
                          <a:lnTo>
                            <a:pt x="138" y="81"/>
                          </a:lnTo>
                          <a:lnTo>
                            <a:pt x="135" y="77"/>
                          </a:lnTo>
                          <a:lnTo>
                            <a:pt x="132" y="73"/>
                          </a:lnTo>
                          <a:lnTo>
                            <a:pt x="130" y="66"/>
                          </a:lnTo>
                          <a:lnTo>
                            <a:pt x="129" y="59"/>
                          </a:lnTo>
                          <a:lnTo>
                            <a:pt x="131" y="52"/>
                          </a:lnTo>
                          <a:lnTo>
                            <a:pt x="134" y="45"/>
                          </a:lnTo>
                          <a:lnTo>
                            <a:pt x="137" y="38"/>
                          </a:lnTo>
                          <a:lnTo>
                            <a:pt x="137" y="29"/>
                          </a:lnTo>
                          <a:lnTo>
                            <a:pt x="133" y="21"/>
                          </a:lnTo>
                          <a:lnTo>
                            <a:pt x="126" y="12"/>
                          </a:lnTo>
                          <a:lnTo>
                            <a:pt x="111" y="1"/>
                          </a:lnTo>
                          <a:lnTo>
                            <a:pt x="106" y="0"/>
                          </a:lnTo>
                          <a:lnTo>
                            <a:pt x="98" y="0"/>
                          </a:lnTo>
                          <a:lnTo>
                            <a:pt x="89" y="0"/>
                          </a:lnTo>
                          <a:lnTo>
                            <a:pt x="78" y="1"/>
                          </a:lnTo>
                          <a:lnTo>
                            <a:pt x="69" y="3"/>
                          </a:lnTo>
                          <a:lnTo>
                            <a:pt x="60" y="5"/>
                          </a:lnTo>
                          <a:lnTo>
                            <a:pt x="54" y="8"/>
                          </a:lnTo>
                          <a:lnTo>
                            <a:pt x="53" y="10"/>
                          </a:lnTo>
                          <a:lnTo>
                            <a:pt x="53" y="13"/>
                          </a:lnTo>
                          <a:lnTo>
                            <a:pt x="53" y="16"/>
                          </a:lnTo>
                          <a:lnTo>
                            <a:pt x="53" y="19"/>
                          </a:lnTo>
                          <a:lnTo>
                            <a:pt x="53" y="20"/>
                          </a:lnTo>
                          <a:lnTo>
                            <a:pt x="52" y="22"/>
                          </a:lnTo>
                          <a:lnTo>
                            <a:pt x="52" y="23"/>
                          </a:lnTo>
                          <a:lnTo>
                            <a:pt x="52" y="25"/>
                          </a:lnTo>
                          <a:lnTo>
                            <a:pt x="52" y="26"/>
                          </a:lnTo>
                          <a:lnTo>
                            <a:pt x="51" y="27"/>
                          </a:lnTo>
                          <a:lnTo>
                            <a:pt x="50" y="31"/>
                          </a:lnTo>
                          <a:lnTo>
                            <a:pt x="50" y="35"/>
                          </a:lnTo>
                          <a:lnTo>
                            <a:pt x="50" y="40"/>
                          </a:lnTo>
                          <a:lnTo>
                            <a:pt x="50" y="48"/>
                          </a:lnTo>
                          <a:lnTo>
                            <a:pt x="52" y="57"/>
                          </a:lnTo>
                          <a:lnTo>
                            <a:pt x="54" y="66"/>
                          </a:lnTo>
                          <a:lnTo>
                            <a:pt x="55" y="71"/>
                          </a:lnTo>
                          <a:lnTo>
                            <a:pt x="54" y="73"/>
                          </a:lnTo>
                          <a:lnTo>
                            <a:pt x="53" y="74"/>
                          </a:lnTo>
                          <a:lnTo>
                            <a:pt x="51" y="75"/>
                          </a:lnTo>
                          <a:lnTo>
                            <a:pt x="49" y="75"/>
                          </a:lnTo>
                          <a:lnTo>
                            <a:pt x="47" y="76"/>
                          </a:lnTo>
                          <a:lnTo>
                            <a:pt x="45" y="77"/>
                          </a:lnTo>
                          <a:lnTo>
                            <a:pt x="45" y="81"/>
                          </a:lnTo>
                          <a:lnTo>
                            <a:pt x="46" y="83"/>
                          </a:lnTo>
                          <a:lnTo>
                            <a:pt x="48" y="86"/>
                          </a:lnTo>
                          <a:lnTo>
                            <a:pt x="50" y="88"/>
                          </a:lnTo>
                          <a:lnTo>
                            <a:pt x="52" y="91"/>
                          </a:lnTo>
                          <a:lnTo>
                            <a:pt x="54" y="93"/>
                          </a:lnTo>
                          <a:lnTo>
                            <a:pt x="56" y="96"/>
                          </a:lnTo>
                          <a:lnTo>
                            <a:pt x="58" y="97"/>
                          </a:lnTo>
                          <a:lnTo>
                            <a:pt x="60" y="99"/>
                          </a:lnTo>
                          <a:lnTo>
                            <a:pt x="60" y="101"/>
                          </a:lnTo>
                          <a:lnTo>
                            <a:pt x="58" y="104"/>
                          </a:lnTo>
                          <a:lnTo>
                            <a:pt x="55" y="106"/>
                          </a:lnTo>
                          <a:lnTo>
                            <a:pt x="52" y="108"/>
                          </a:lnTo>
                          <a:lnTo>
                            <a:pt x="48" y="111"/>
                          </a:lnTo>
                          <a:lnTo>
                            <a:pt x="45" y="112"/>
                          </a:lnTo>
                          <a:lnTo>
                            <a:pt x="42" y="114"/>
                          </a:lnTo>
                          <a:lnTo>
                            <a:pt x="41" y="114"/>
                          </a:lnTo>
                          <a:lnTo>
                            <a:pt x="39" y="114"/>
                          </a:lnTo>
                          <a:lnTo>
                            <a:pt x="36" y="115"/>
                          </a:lnTo>
                          <a:lnTo>
                            <a:pt x="34" y="116"/>
                          </a:lnTo>
                          <a:lnTo>
                            <a:pt x="30" y="117"/>
                          </a:lnTo>
                          <a:lnTo>
                            <a:pt x="27" y="120"/>
                          </a:lnTo>
                          <a:lnTo>
                            <a:pt x="23" y="124"/>
                          </a:lnTo>
                          <a:lnTo>
                            <a:pt x="21" y="130"/>
                          </a:lnTo>
                          <a:lnTo>
                            <a:pt x="11" y="170"/>
                          </a:lnTo>
                          <a:lnTo>
                            <a:pt x="6" y="199"/>
                          </a:lnTo>
                          <a:lnTo>
                            <a:pt x="5" y="220"/>
                          </a:lnTo>
                          <a:lnTo>
                            <a:pt x="8" y="235"/>
                          </a:lnTo>
                          <a:lnTo>
                            <a:pt x="11" y="248"/>
                          </a:lnTo>
                          <a:lnTo>
                            <a:pt x="13" y="257"/>
                          </a:lnTo>
                          <a:lnTo>
                            <a:pt x="12" y="268"/>
                          </a:lnTo>
                          <a:lnTo>
                            <a:pt x="7" y="280"/>
                          </a:lnTo>
                          <a:lnTo>
                            <a:pt x="3" y="288"/>
                          </a:lnTo>
                          <a:lnTo>
                            <a:pt x="0" y="294"/>
                          </a:lnTo>
                          <a:lnTo>
                            <a:pt x="0" y="301"/>
                          </a:lnTo>
                          <a:lnTo>
                            <a:pt x="0" y="307"/>
                          </a:lnTo>
                          <a:lnTo>
                            <a:pt x="1" y="311"/>
                          </a:lnTo>
                          <a:lnTo>
                            <a:pt x="3" y="315"/>
                          </a:lnTo>
                          <a:lnTo>
                            <a:pt x="5" y="320"/>
                          </a:lnTo>
                          <a:lnTo>
                            <a:pt x="7" y="323"/>
                          </a:lnTo>
                          <a:lnTo>
                            <a:pt x="8" y="330"/>
                          </a:lnTo>
                          <a:lnTo>
                            <a:pt x="9" y="344"/>
                          </a:lnTo>
                          <a:lnTo>
                            <a:pt x="9" y="362"/>
                          </a:lnTo>
                          <a:lnTo>
                            <a:pt x="9" y="382"/>
                          </a:lnTo>
                          <a:lnTo>
                            <a:pt x="8" y="401"/>
                          </a:lnTo>
                          <a:lnTo>
                            <a:pt x="7" y="418"/>
                          </a:lnTo>
                          <a:lnTo>
                            <a:pt x="7" y="429"/>
                          </a:lnTo>
                          <a:lnTo>
                            <a:pt x="7" y="433"/>
                          </a:lnTo>
                          <a:lnTo>
                            <a:pt x="8" y="445"/>
                          </a:lnTo>
                          <a:lnTo>
                            <a:pt x="10" y="452"/>
                          </a:lnTo>
                          <a:lnTo>
                            <a:pt x="12" y="459"/>
                          </a:lnTo>
                          <a:lnTo>
                            <a:pt x="14" y="463"/>
                          </a:lnTo>
                          <a:lnTo>
                            <a:pt x="16" y="465"/>
                          </a:lnTo>
                          <a:lnTo>
                            <a:pt x="18" y="467"/>
                          </a:lnTo>
                          <a:lnTo>
                            <a:pt x="19" y="467"/>
                          </a:lnTo>
                          <a:lnTo>
                            <a:pt x="19" y="472"/>
                          </a:lnTo>
                          <a:lnTo>
                            <a:pt x="21" y="485"/>
                          </a:lnTo>
                          <a:lnTo>
                            <a:pt x="23" y="502"/>
                          </a:lnTo>
                          <a:lnTo>
                            <a:pt x="25" y="523"/>
                          </a:lnTo>
                          <a:lnTo>
                            <a:pt x="27" y="544"/>
                          </a:lnTo>
                          <a:lnTo>
                            <a:pt x="29" y="565"/>
                          </a:lnTo>
                          <a:lnTo>
                            <a:pt x="30" y="583"/>
                          </a:lnTo>
                          <a:lnTo>
                            <a:pt x="30" y="596"/>
                          </a:lnTo>
                          <a:lnTo>
                            <a:pt x="30" y="606"/>
                          </a:lnTo>
                          <a:lnTo>
                            <a:pt x="27" y="618"/>
                          </a:lnTo>
                          <a:lnTo>
                            <a:pt x="24" y="628"/>
                          </a:lnTo>
                          <a:lnTo>
                            <a:pt x="21" y="639"/>
                          </a:lnTo>
                          <a:lnTo>
                            <a:pt x="18" y="648"/>
                          </a:lnTo>
                          <a:lnTo>
                            <a:pt x="15" y="656"/>
                          </a:lnTo>
                          <a:lnTo>
                            <a:pt x="12" y="661"/>
                          </a:lnTo>
                          <a:lnTo>
                            <a:pt x="12" y="662"/>
                          </a:lnTo>
                          <a:lnTo>
                            <a:pt x="10" y="676"/>
                          </a:lnTo>
                          <a:lnTo>
                            <a:pt x="11" y="676"/>
                          </a:lnTo>
                          <a:lnTo>
                            <a:pt x="13" y="677"/>
                          </a:lnTo>
                          <a:lnTo>
                            <a:pt x="17" y="678"/>
                          </a:lnTo>
                          <a:lnTo>
                            <a:pt x="20" y="679"/>
                          </a:lnTo>
                          <a:lnTo>
                            <a:pt x="25" y="679"/>
                          </a:lnTo>
                          <a:lnTo>
                            <a:pt x="31" y="679"/>
                          </a:lnTo>
                          <a:lnTo>
                            <a:pt x="36" y="678"/>
                          </a:lnTo>
                          <a:lnTo>
                            <a:pt x="42" y="676"/>
                          </a:lnTo>
                          <a:lnTo>
                            <a:pt x="47" y="670"/>
                          </a:lnTo>
                          <a:lnTo>
                            <a:pt x="50" y="661"/>
                          </a:lnTo>
                          <a:lnTo>
                            <a:pt x="52" y="650"/>
                          </a:lnTo>
                          <a:lnTo>
                            <a:pt x="53" y="638"/>
                          </a:lnTo>
                          <a:lnTo>
                            <a:pt x="53" y="625"/>
                          </a:lnTo>
                          <a:lnTo>
                            <a:pt x="53" y="615"/>
                          </a:lnTo>
                          <a:lnTo>
                            <a:pt x="52" y="608"/>
                          </a:lnTo>
                          <a:lnTo>
                            <a:pt x="52" y="605"/>
                          </a:lnTo>
                          <a:lnTo>
                            <a:pt x="53" y="603"/>
                          </a:lnTo>
                          <a:lnTo>
                            <a:pt x="54" y="599"/>
                          </a:lnTo>
                          <a:lnTo>
                            <a:pt x="55" y="591"/>
                          </a:lnTo>
                          <a:lnTo>
                            <a:pt x="57" y="582"/>
                          </a:lnTo>
                          <a:lnTo>
                            <a:pt x="60" y="570"/>
                          </a:lnTo>
                          <a:lnTo>
                            <a:pt x="62" y="559"/>
                          </a:lnTo>
                          <a:lnTo>
                            <a:pt x="65" y="547"/>
                          </a:lnTo>
                          <a:lnTo>
                            <a:pt x="67" y="536"/>
                          </a:lnTo>
                          <a:lnTo>
                            <a:pt x="68" y="528"/>
                          </a:lnTo>
                          <a:lnTo>
                            <a:pt x="69" y="520"/>
                          </a:lnTo>
                          <a:lnTo>
                            <a:pt x="70" y="511"/>
                          </a:lnTo>
                          <a:lnTo>
                            <a:pt x="70" y="504"/>
                          </a:lnTo>
                          <a:lnTo>
                            <a:pt x="70" y="498"/>
                          </a:lnTo>
                          <a:lnTo>
                            <a:pt x="70" y="493"/>
                          </a:lnTo>
                          <a:lnTo>
                            <a:pt x="70" y="490"/>
                          </a:lnTo>
                          <a:lnTo>
                            <a:pt x="71" y="489"/>
                          </a:lnTo>
                          <a:lnTo>
                            <a:pt x="85" y="489"/>
                          </a:lnTo>
                          <a:lnTo>
                            <a:pt x="85" y="507"/>
                          </a:lnTo>
                          <a:lnTo>
                            <a:pt x="91" y="507"/>
                          </a:lnTo>
                          <a:lnTo>
                            <a:pt x="106" y="601"/>
                          </a:lnTo>
                          <a:lnTo>
                            <a:pt x="97" y="649"/>
                          </a:lnTo>
                          <a:lnTo>
                            <a:pt x="97" y="652"/>
                          </a:lnTo>
                          <a:lnTo>
                            <a:pt x="98" y="656"/>
                          </a:lnTo>
                          <a:lnTo>
                            <a:pt x="99" y="659"/>
                          </a:lnTo>
                          <a:lnTo>
                            <a:pt x="100" y="664"/>
                          </a:lnTo>
                          <a:lnTo>
                            <a:pt x="102" y="668"/>
                          </a:lnTo>
                          <a:lnTo>
                            <a:pt x="105" y="673"/>
                          </a:lnTo>
                          <a:lnTo>
                            <a:pt x="108" y="676"/>
                          </a:lnTo>
                          <a:lnTo>
                            <a:pt x="111" y="678"/>
                          </a:lnTo>
                          <a:lnTo>
                            <a:pt x="115" y="678"/>
                          </a:lnTo>
                          <a:lnTo>
                            <a:pt x="119" y="676"/>
                          </a:lnTo>
                          <a:lnTo>
                            <a:pt x="123" y="674"/>
                          </a:lnTo>
                          <a:lnTo>
                            <a:pt x="126" y="672"/>
                          </a:lnTo>
                          <a:lnTo>
                            <a:pt x="128" y="669"/>
                          </a:lnTo>
                          <a:lnTo>
                            <a:pt x="130" y="667"/>
                          </a:lnTo>
                          <a:lnTo>
                            <a:pt x="131" y="666"/>
                          </a:lnTo>
                          <a:lnTo>
                            <a:pt x="135" y="630"/>
                          </a:lnTo>
                          <a:lnTo>
                            <a:pt x="124" y="607"/>
                          </a:lnTo>
                          <a:lnTo>
                            <a:pt x="125" y="604"/>
                          </a:lnTo>
                          <a:lnTo>
                            <a:pt x="127" y="599"/>
                          </a:lnTo>
                          <a:lnTo>
                            <a:pt x="128" y="589"/>
                          </a:lnTo>
                          <a:lnTo>
                            <a:pt x="132" y="579"/>
                          </a:lnTo>
                          <a:lnTo>
                            <a:pt x="134" y="566"/>
                          </a:lnTo>
                          <a:lnTo>
                            <a:pt x="137" y="555"/>
                          </a:lnTo>
                          <a:lnTo>
                            <a:pt x="138" y="544"/>
                          </a:lnTo>
                          <a:lnTo>
                            <a:pt x="139" y="536"/>
                          </a:lnTo>
                          <a:lnTo>
                            <a:pt x="138" y="533"/>
                          </a:lnTo>
                          <a:lnTo>
                            <a:pt x="138" y="529"/>
                          </a:lnTo>
                          <a:lnTo>
                            <a:pt x="137" y="525"/>
                          </a:lnTo>
                          <a:lnTo>
                            <a:pt x="137" y="522"/>
                          </a:lnTo>
                          <a:lnTo>
                            <a:pt x="136" y="518"/>
                          </a:lnTo>
                          <a:lnTo>
                            <a:pt x="136" y="514"/>
                          </a:lnTo>
                          <a:lnTo>
                            <a:pt x="136" y="510"/>
                          </a:lnTo>
                          <a:lnTo>
                            <a:pt x="135" y="507"/>
                          </a:lnTo>
                          <a:lnTo>
                            <a:pt x="219" y="505"/>
                          </a:lnTo>
                          <a:lnTo>
                            <a:pt x="219" y="354"/>
                          </a:lnTo>
                        </a:path>
                      </a:pathLst>
                    </a:custGeom>
                    <a:solidFill>
                      <a:srgbClr val="000000"/>
                    </a:solidFill>
                    <a:ln w="9525" cap="rnd">
                      <a:noFill/>
                      <a:round/>
                      <a:headEnd/>
                      <a:tailEnd/>
                    </a:ln>
                  </p:spPr>
                  <p:txBody>
                    <a:bodyPr/>
                    <a:lstStyle/>
                    <a:p>
                      <a:endParaRPr lang="zh-CN" altLang="en-US"/>
                    </a:p>
                  </p:txBody>
                </p:sp>
                <p:sp>
                  <p:nvSpPr>
                    <p:cNvPr id="51392" name="Freeform 58"/>
                    <p:cNvSpPr>
                      <a:spLocks/>
                    </p:cNvSpPr>
                    <p:nvPr/>
                  </p:nvSpPr>
                  <p:spPr bwMode="auto">
                    <a:xfrm>
                      <a:off x="2287" y="2631"/>
                      <a:ext cx="219" cy="680"/>
                    </a:xfrm>
                    <a:custGeom>
                      <a:avLst/>
                      <a:gdLst>
                        <a:gd name="T0" fmla="*/ 180 w 219"/>
                        <a:gd name="T1" fmla="*/ 348 h 680"/>
                        <a:gd name="T2" fmla="*/ 176 w 219"/>
                        <a:gd name="T3" fmla="*/ 337 h 680"/>
                        <a:gd name="T4" fmla="*/ 167 w 219"/>
                        <a:gd name="T5" fmla="*/ 296 h 680"/>
                        <a:gd name="T6" fmla="*/ 181 w 219"/>
                        <a:gd name="T7" fmla="*/ 254 h 680"/>
                        <a:gd name="T8" fmla="*/ 184 w 219"/>
                        <a:gd name="T9" fmla="*/ 227 h 680"/>
                        <a:gd name="T10" fmla="*/ 173 w 219"/>
                        <a:gd name="T11" fmla="*/ 160 h 680"/>
                        <a:gd name="T12" fmla="*/ 149 w 219"/>
                        <a:gd name="T13" fmla="*/ 117 h 680"/>
                        <a:gd name="T14" fmla="*/ 133 w 219"/>
                        <a:gd name="T15" fmla="*/ 103 h 680"/>
                        <a:gd name="T16" fmla="*/ 145 w 219"/>
                        <a:gd name="T17" fmla="*/ 85 h 680"/>
                        <a:gd name="T18" fmla="*/ 140 w 219"/>
                        <a:gd name="T19" fmla="*/ 83 h 680"/>
                        <a:gd name="T20" fmla="*/ 129 w 219"/>
                        <a:gd name="T21" fmla="*/ 67 h 680"/>
                        <a:gd name="T22" fmla="*/ 136 w 219"/>
                        <a:gd name="T23" fmla="*/ 37 h 680"/>
                        <a:gd name="T24" fmla="*/ 110 w 219"/>
                        <a:gd name="T25" fmla="*/ 1 h 680"/>
                        <a:gd name="T26" fmla="*/ 77 w 219"/>
                        <a:gd name="T27" fmla="*/ 1 h 680"/>
                        <a:gd name="T28" fmla="*/ 52 w 219"/>
                        <a:gd name="T29" fmla="*/ 11 h 680"/>
                        <a:gd name="T30" fmla="*/ 52 w 219"/>
                        <a:gd name="T31" fmla="*/ 20 h 680"/>
                        <a:gd name="T32" fmla="*/ 51 w 219"/>
                        <a:gd name="T33" fmla="*/ 26 h 680"/>
                        <a:gd name="T34" fmla="*/ 49 w 219"/>
                        <a:gd name="T35" fmla="*/ 41 h 680"/>
                        <a:gd name="T36" fmla="*/ 54 w 219"/>
                        <a:gd name="T37" fmla="*/ 71 h 680"/>
                        <a:gd name="T38" fmla="*/ 48 w 219"/>
                        <a:gd name="T39" fmla="*/ 75 h 680"/>
                        <a:gd name="T40" fmla="*/ 46 w 219"/>
                        <a:gd name="T41" fmla="*/ 84 h 680"/>
                        <a:gd name="T42" fmla="*/ 54 w 219"/>
                        <a:gd name="T43" fmla="*/ 94 h 680"/>
                        <a:gd name="T44" fmla="*/ 59 w 219"/>
                        <a:gd name="T45" fmla="*/ 101 h 680"/>
                        <a:gd name="T46" fmla="*/ 48 w 219"/>
                        <a:gd name="T47" fmla="*/ 111 h 680"/>
                        <a:gd name="T48" fmla="*/ 40 w 219"/>
                        <a:gd name="T49" fmla="*/ 113 h 680"/>
                        <a:gd name="T50" fmla="*/ 30 w 219"/>
                        <a:gd name="T51" fmla="*/ 117 h 680"/>
                        <a:gd name="T52" fmla="*/ 10 w 219"/>
                        <a:gd name="T53" fmla="*/ 169 h 680"/>
                        <a:gd name="T54" fmla="*/ 10 w 219"/>
                        <a:gd name="T55" fmla="*/ 247 h 680"/>
                        <a:gd name="T56" fmla="*/ 2 w 219"/>
                        <a:gd name="T57" fmla="*/ 287 h 680"/>
                        <a:gd name="T58" fmla="*/ 0 w 219"/>
                        <a:gd name="T59" fmla="*/ 311 h 680"/>
                        <a:gd name="T60" fmla="*/ 7 w 219"/>
                        <a:gd name="T61" fmla="*/ 331 h 680"/>
                        <a:gd name="T62" fmla="*/ 7 w 219"/>
                        <a:gd name="T63" fmla="*/ 401 h 680"/>
                        <a:gd name="T64" fmla="*/ 7 w 219"/>
                        <a:gd name="T65" fmla="*/ 444 h 680"/>
                        <a:gd name="T66" fmla="*/ 16 w 219"/>
                        <a:gd name="T67" fmla="*/ 465 h 680"/>
                        <a:gd name="T68" fmla="*/ 19 w 219"/>
                        <a:gd name="T69" fmla="*/ 471 h 680"/>
                        <a:gd name="T70" fmla="*/ 26 w 219"/>
                        <a:gd name="T71" fmla="*/ 544 h 680"/>
                        <a:gd name="T72" fmla="*/ 29 w 219"/>
                        <a:gd name="T73" fmla="*/ 605 h 680"/>
                        <a:gd name="T74" fmla="*/ 17 w 219"/>
                        <a:gd name="T75" fmla="*/ 648 h 680"/>
                        <a:gd name="T76" fmla="*/ 9 w 219"/>
                        <a:gd name="T77" fmla="*/ 675 h 680"/>
                        <a:gd name="T78" fmla="*/ 20 w 219"/>
                        <a:gd name="T79" fmla="*/ 678 h 680"/>
                        <a:gd name="T80" fmla="*/ 41 w 219"/>
                        <a:gd name="T81" fmla="*/ 675 h 680"/>
                        <a:gd name="T82" fmla="*/ 52 w 219"/>
                        <a:gd name="T83" fmla="*/ 637 h 680"/>
                        <a:gd name="T84" fmla="*/ 52 w 219"/>
                        <a:gd name="T85" fmla="*/ 604 h 680"/>
                        <a:gd name="T86" fmla="*/ 56 w 219"/>
                        <a:gd name="T87" fmla="*/ 581 h 680"/>
                        <a:gd name="T88" fmla="*/ 66 w 219"/>
                        <a:gd name="T89" fmla="*/ 536 h 680"/>
                        <a:gd name="T90" fmla="*/ 69 w 219"/>
                        <a:gd name="T91" fmla="*/ 504 h 680"/>
                        <a:gd name="T92" fmla="*/ 69 w 219"/>
                        <a:gd name="T93" fmla="*/ 490 h 680"/>
                        <a:gd name="T94" fmla="*/ 90 w 219"/>
                        <a:gd name="T95" fmla="*/ 508 h 680"/>
                        <a:gd name="T96" fmla="*/ 96 w 219"/>
                        <a:gd name="T97" fmla="*/ 651 h 680"/>
                        <a:gd name="T98" fmla="*/ 102 w 219"/>
                        <a:gd name="T99" fmla="*/ 668 h 680"/>
                        <a:gd name="T100" fmla="*/ 114 w 219"/>
                        <a:gd name="T101" fmla="*/ 677 h 680"/>
                        <a:gd name="T102" fmla="*/ 128 w 219"/>
                        <a:gd name="T103" fmla="*/ 668 h 680"/>
                        <a:gd name="T104" fmla="*/ 124 w 219"/>
                        <a:gd name="T105" fmla="*/ 606 h 680"/>
                        <a:gd name="T106" fmla="*/ 131 w 219"/>
                        <a:gd name="T107" fmla="*/ 578 h 680"/>
                        <a:gd name="T108" fmla="*/ 138 w 219"/>
                        <a:gd name="T109" fmla="*/ 536 h 680"/>
                        <a:gd name="T110" fmla="*/ 136 w 219"/>
                        <a:gd name="T111" fmla="*/ 521 h 680"/>
                        <a:gd name="T112" fmla="*/ 134 w 219"/>
                        <a:gd name="T113" fmla="*/ 507 h 6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19"/>
                        <a:gd name="T172" fmla="*/ 0 h 680"/>
                        <a:gd name="T173" fmla="*/ 219 w 219"/>
                        <a:gd name="T174" fmla="*/ 680 h 6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19" h="680">
                          <a:moveTo>
                            <a:pt x="218" y="354"/>
                          </a:moveTo>
                          <a:lnTo>
                            <a:pt x="180" y="352"/>
                          </a:lnTo>
                          <a:lnTo>
                            <a:pt x="180" y="350"/>
                          </a:lnTo>
                          <a:lnTo>
                            <a:pt x="180" y="348"/>
                          </a:lnTo>
                          <a:lnTo>
                            <a:pt x="180" y="345"/>
                          </a:lnTo>
                          <a:lnTo>
                            <a:pt x="179" y="342"/>
                          </a:lnTo>
                          <a:lnTo>
                            <a:pt x="177" y="339"/>
                          </a:lnTo>
                          <a:lnTo>
                            <a:pt x="176" y="337"/>
                          </a:lnTo>
                          <a:lnTo>
                            <a:pt x="174" y="335"/>
                          </a:lnTo>
                          <a:lnTo>
                            <a:pt x="171" y="333"/>
                          </a:lnTo>
                          <a:lnTo>
                            <a:pt x="165" y="301"/>
                          </a:lnTo>
                          <a:lnTo>
                            <a:pt x="167" y="296"/>
                          </a:lnTo>
                          <a:lnTo>
                            <a:pt x="171" y="287"/>
                          </a:lnTo>
                          <a:lnTo>
                            <a:pt x="174" y="277"/>
                          </a:lnTo>
                          <a:lnTo>
                            <a:pt x="177" y="265"/>
                          </a:lnTo>
                          <a:lnTo>
                            <a:pt x="181" y="254"/>
                          </a:lnTo>
                          <a:lnTo>
                            <a:pt x="182" y="244"/>
                          </a:lnTo>
                          <a:lnTo>
                            <a:pt x="184" y="237"/>
                          </a:lnTo>
                          <a:lnTo>
                            <a:pt x="185" y="233"/>
                          </a:lnTo>
                          <a:lnTo>
                            <a:pt x="184" y="227"/>
                          </a:lnTo>
                          <a:lnTo>
                            <a:pt x="182" y="215"/>
                          </a:lnTo>
                          <a:lnTo>
                            <a:pt x="181" y="198"/>
                          </a:lnTo>
                          <a:lnTo>
                            <a:pt x="177" y="179"/>
                          </a:lnTo>
                          <a:lnTo>
                            <a:pt x="173" y="160"/>
                          </a:lnTo>
                          <a:lnTo>
                            <a:pt x="169" y="143"/>
                          </a:lnTo>
                          <a:lnTo>
                            <a:pt x="165" y="131"/>
                          </a:lnTo>
                          <a:lnTo>
                            <a:pt x="162" y="124"/>
                          </a:lnTo>
                          <a:lnTo>
                            <a:pt x="149" y="117"/>
                          </a:lnTo>
                          <a:lnTo>
                            <a:pt x="141" y="112"/>
                          </a:lnTo>
                          <a:lnTo>
                            <a:pt x="136" y="108"/>
                          </a:lnTo>
                          <a:lnTo>
                            <a:pt x="133" y="105"/>
                          </a:lnTo>
                          <a:lnTo>
                            <a:pt x="133" y="103"/>
                          </a:lnTo>
                          <a:lnTo>
                            <a:pt x="133" y="101"/>
                          </a:lnTo>
                          <a:lnTo>
                            <a:pt x="134" y="101"/>
                          </a:lnTo>
                          <a:lnTo>
                            <a:pt x="135" y="101"/>
                          </a:lnTo>
                          <a:lnTo>
                            <a:pt x="145" y="85"/>
                          </a:lnTo>
                          <a:lnTo>
                            <a:pt x="144" y="85"/>
                          </a:lnTo>
                          <a:lnTo>
                            <a:pt x="142" y="84"/>
                          </a:lnTo>
                          <a:lnTo>
                            <a:pt x="140" y="83"/>
                          </a:lnTo>
                          <a:lnTo>
                            <a:pt x="137" y="81"/>
                          </a:lnTo>
                          <a:lnTo>
                            <a:pt x="134" y="78"/>
                          </a:lnTo>
                          <a:lnTo>
                            <a:pt x="131" y="74"/>
                          </a:lnTo>
                          <a:lnTo>
                            <a:pt x="129" y="67"/>
                          </a:lnTo>
                          <a:lnTo>
                            <a:pt x="129" y="59"/>
                          </a:lnTo>
                          <a:lnTo>
                            <a:pt x="131" y="53"/>
                          </a:lnTo>
                          <a:lnTo>
                            <a:pt x="133" y="45"/>
                          </a:lnTo>
                          <a:lnTo>
                            <a:pt x="136" y="37"/>
                          </a:lnTo>
                          <a:lnTo>
                            <a:pt x="136" y="30"/>
                          </a:lnTo>
                          <a:lnTo>
                            <a:pt x="133" y="21"/>
                          </a:lnTo>
                          <a:lnTo>
                            <a:pt x="125" y="12"/>
                          </a:lnTo>
                          <a:lnTo>
                            <a:pt x="110" y="1"/>
                          </a:lnTo>
                          <a:lnTo>
                            <a:pt x="106" y="0"/>
                          </a:lnTo>
                          <a:lnTo>
                            <a:pt x="97" y="0"/>
                          </a:lnTo>
                          <a:lnTo>
                            <a:pt x="88" y="0"/>
                          </a:lnTo>
                          <a:lnTo>
                            <a:pt x="77" y="1"/>
                          </a:lnTo>
                          <a:lnTo>
                            <a:pt x="68" y="3"/>
                          </a:lnTo>
                          <a:lnTo>
                            <a:pt x="59" y="5"/>
                          </a:lnTo>
                          <a:lnTo>
                            <a:pt x="54" y="8"/>
                          </a:lnTo>
                          <a:lnTo>
                            <a:pt x="52" y="11"/>
                          </a:lnTo>
                          <a:lnTo>
                            <a:pt x="52" y="14"/>
                          </a:lnTo>
                          <a:lnTo>
                            <a:pt x="52" y="16"/>
                          </a:lnTo>
                          <a:lnTo>
                            <a:pt x="52" y="18"/>
                          </a:lnTo>
                          <a:lnTo>
                            <a:pt x="52" y="20"/>
                          </a:lnTo>
                          <a:lnTo>
                            <a:pt x="52" y="23"/>
                          </a:lnTo>
                          <a:lnTo>
                            <a:pt x="52" y="24"/>
                          </a:lnTo>
                          <a:lnTo>
                            <a:pt x="52" y="25"/>
                          </a:lnTo>
                          <a:lnTo>
                            <a:pt x="51" y="26"/>
                          </a:lnTo>
                          <a:lnTo>
                            <a:pt x="51" y="28"/>
                          </a:lnTo>
                          <a:lnTo>
                            <a:pt x="50" y="31"/>
                          </a:lnTo>
                          <a:lnTo>
                            <a:pt x="49" y="36"/>
                          </a:lnTo>
                          <a:lnTo>
                            <a:pt x="49" y="41"/>
                          </a:lnTo>
                          <a:lnTo>
                            <a:pt x="50" y="48"/>
                          </a:lnTo>
                          <a:lnTo>
                            <a:pt x="52" y="56"/>
                          </a:lnTo>
                          <a:lnTo>
                            <a:pt x="54" y="67"/>
                          </a:lnTo>
                          <a:lnTo>
                            <a:pt x="54" y="71"/>
                          </a:lnTo>
                          <a:lnTo>
                            <a:pt x="54" y="74"/>
                          </a:lnTo>
                          <a:lnTo>
                            <a:pt x="53" y="75"/>
                          </a:lnTo>
                          <a:lnTo>
                            <a:pt x="50" y="75"/>
                          </a:lnTo>
                          <a:lnTo>
                            <a:pt x="48" y="75"/>
                          </a:lnTo>
                          <a:lnTo>
                            <a:pt x="46" y="75"/>
                          </a:lnTo>
                          <a:lnTo>
                            <a:pt x="45" y="77"/>
                          </a:lnTo>
                          <a:lnTo>
                            <a:pt x="45" y="81"/>
                          </a:lnTo>
                          <a:lnTo>
                            <a:pt x="46" y="84"/>
                          </a:lnTo>
                          <a:lnTo>
                            <a:pt x="47" y="86"/>
                          </a:lnTo>
                          <a:lnTo>
                            <a:pt x="49" y="89"/>
                          </a:lnTo>
                          <a:lnTo>
                            <a:pt x="52" y="91"/>
                          </a:lnTo>
                          <a:lnTo>
                            <a:pt x="54" y="94"/>
                          </a:lnTo>
                          <a:lnTo>
                            <a:pt x="56" y="95"/>
                          </a:lnTo>
                          <a:lnTo>
                            <a:pt x="58" y="97"/>
                          </a:lnTo>
                          <a:lnTo>
                            <a:pt x="59" y="99"/>
                          </a:lnTo>
                          <a:lnTo>
                            <a:pt x="59" y="101"/>
                          </a:lnTo>
                          <a:lnTo>
                            <a:pt x="57" y="104"/>
                          </a:lnTo>
                          <a:lnTo>
                            <a:pt x="54" y="106"/>
                          </a:lnTo>
                          <a:lnTo>
                            <a:pt x="52" y="109"/>
                          </a:lnTo>
                          <a:lnTo>
                            <a:pt x="48" y="111"/>
                          </a:lnTo>
                          <a:lnTo>
                            <a:pt x="44" y="113"/>
                          </a:lnTo>
                          <a:lnTo>
                            <a:pt x="42" y="113"/>
                          </a:lnTo>
                          <a:lnTo>
                            <a:pt x="41" y="113"/>
                          </a:lnTo>
                          <a:lnTo>
                            <a:pt x="40" y="113"/>
                          </a:lnTo>
                          <a:lnTo>
                            <a:pt x="38" y="114"/>
                          </a:lnTo>
                          <a:lnTo>
                            <a:pt x="36" y="114"/>
                          </a:lnTo>
                          <a:lnTo>
                            <a:pt x="33" y="115"/>
                          </a:lnTo>
                          <a:lnTo>
                            <a:pt x="30" y="117"/>
                          </a:lnTo>
                          <a:lnTo>
                            <a:pt x="26" y="120"/>
                          </a:lnTo>
                          <a:lnTo>
                            <a:pt x="23" y="124"/>
                          </a:lnTo>
                          <a:lnTo>
                            <a:pt x="20" y="130"/>
                          </a:lnTo>
                          <a:lnTo>
                            <a:pt x="10" y="169"/>
                          </a:lnTo>
                          <a:lnTo>
                            <a:pt x="5" y="199"/>
                          </a:lnTo>
                          <a:lnTo>
                            <a:pt x="5" y="221"/>
                          </a:lnTo>
                          <a:lnTo>
                            <a:pt x="7" y="236"/>
                          </a:lnTo>
                          <a:lnTo>
                            <a:pt x="10" y="247"/>
                          </a:lnTo>
                          <a:lnTo>
                            <a:pt x="12" y="258"/>
                          </a:lnTo>
                          <a:lnTo>
                            <a:pt x="11" y="267"/>
                          </a:lnTo>
                          <a:lnTo>
                            <a:pt x="6" y="280"/>
                          </a:lnTo>
                          <a:lnTo>
                            <a:pt x="2" y="287"/>
                          </a:lnTo>
                          <a:lnTo>
                            <a:pt x="0" y="295"/>
                          </a:lnTo>
                          <a:lnTo>
                            <a:pt x="0" y="301"/>
                          </a:lnTo>
                          <a:lnTo>
                            <a:pt x="0" y="306"/>
                          </a:lnTo>
                          <a:lnTo>
                            <a:pt x="0" y="311"/>
                          </a:lnTo>
                          <a:lnTo>
                            <a:pt x="2" y="316"/>
                          </a:lnTo>
                          <a:lnTo>
                            <a:pt x="4" y="320"/>
                          </a:lnTo>
                          <a:lnTo>
                            <a:pt x="6" y="323"/>
                          </a:lnTo>
                          <a:lnTo>
                            <a:pt x="7" y="331"/>
                          </a:lnTo>
                          <a:lnTo>
                            <a:pt x="8" y="344"/>
                          </a:lnTo>
                          <a:lnTo>
                            <a:pt x="8" y="362"/>
                          </a:lnTo>
                          <a:lnTo>
                            <a:pt x="8" y="381"/>
                          </a:lnTo>
                          <a:lnTo>
                            <a:pt x="7" y="401"/>
                          </a:lnTo>
                          <a:lnTo>
                            <a:pt x="7" y="417"/>
                          </a:lnTo>
                          <a:lnTo>
                            <a:pt x="6" y="429"/>
                          </a:lnTo>
                          <a:lnTo>
                            <a:pt x="6" y="433"/>
                          </a:lnTo>
                          <a:lnTo>
                            <a:pt x="7" y="444"/>
                          </a:lnTo>
                          <a:lnTo>
                            <a:pt x="9" y="452"/>
                          </a:lnTo>
                          <a:lnTo>
                            <a:pt x="11" y="458"/>
                          </a:lnTo>
                          <a:lnTo>
                            <a:pt x="13" y="463"/>
                          </a:lnTo>
                          <a:lnTo>
                            <a:pt x="16" y="465"/>
                          </a:lnTo>
                          <a:lnTo>
                            <a:pt x="17" y="467"/>
                          </a:lnTo>
                          <a:lnTo>
                            <a:pt x="18" y="468"/>
                          </a:lnTo>
                          <a:lnTo>
                            <a:pt x="19" y="471"/>
                          </a:lnTo>
                          <a:lnTo>
                            <a:pt x="20" y="484"/>
                          </a:lnTo>
                          <a:lnTo>
                            <a:pt x="22" y="502"/>
                          </a:lnTo>
                          <a:lnTo>
                            <a:pt x="24" y="522"/>
                          </a:lnTo>
                          <a:lnTo>
                            <a:pt x="26" y="544"/>
                          </a:lnTo>
                          <a:lnTo>
                            <a:pt x="28" y="565"/>
                          </a:lnTo>
                          <a:lnTo>
                            <a:pt x="29" y="583"/>
                          </a:lnTo>
                          <a:lnTo>
                            <a:pt x="30" y="596"/>
                          </a:lnTo>
                          <a:lnTo>
                            <a:pt x="29" y="605"/>
                          </a:lnTo>
                          <a:lnTo>
                            <a:pt x="27" y="617"/>
                          </a:lnTo>
                          <a:lnTo>
                            <a:pt x="23" y="628"/>
                          </a:lnTo>
                          <a:lnTo>
                            <a:pt x="20" y="639"/>
                          </a:lnTo>
                          <a:lnTo>
                            <a:pt x="17" y="648"/>
                          </a:lnTo>
                          <a:lnTo>
                            <a:pt x="14" y="656"/>
                          </a:lnTo>
                          <a:lnTo>
                            <a:pt x="12" y="660"/>
                          </a:lnTo>
                          <a:lnTo>
                            <a:pt x="11" y="662"/>
                          </a:lnTo>
                          <a:lnTo>
                            <a:pt x="9" y="675"/>
                          </a:lnTo>
                          <a:lnTo>
                            <a:pt x="10" y="676"/>
                          </a:lnTo>
                          <a:lnTo>
                            <a:pt x="12" y="676"/>
                          </a:lnTo>
                          <a:lnTo>
                            <a:pt x="16" y="677"/>
                          </a:lnTo>
                          <a:lnTo>
                            <a:pt x="20" y="678"/>
                          </a:lnTo>
                          <a:lnTo>
                            <a:pt x="25" y="679"/>
                          </a:lnTo>
                          <a:lnTo>
                            <a:pt x="31" y="679"/>
                          </a:lnTo>
                          <a:lnTo>
                            <a:pt x="36" y="678"/>
                          </a:lnTo>
                          <a:lnTo>
                            <a:pt x="41" y="675"/>
                          </a:lnTo>
                          <a:lnTo>
                            <a:pt x="46" y="670"/>
                          </a:lnTo>
                          <a:lnTo>
                            <a:pt x="49" y="660"/>
                          </a:lnTo>
                          <a:lnTo>
                            <a:pt x="51" y="649"/>
                          </a:lnTo>
                          <a:lnTo>
                            <a:pt x="52" y="637"/>
                          </a:lnTo>
                          <a:lnTo>
                            <a:pt x="52" y="625"/>
                          </a:lnTo>
                          <a:lnTo>
                            <a:pt x="52" y="615"/>
                          </a:lnTo>
                          <a:lnTo>
                            <a:pt x="52" y="607"/>
                          </a:lnTo>
                          <a:lnTo>
                            <a:pt x="52" y="604"/>
                          </a:lnTo>
                          <a:lnTo>
                            <a:pt x="52" y="603"/>
                          </a:lnTo>
                          <a:lnTo>
                            <a:pt x="53" y="598"/>
                          </a:lnTo>
                          <a:lnTo>
                            <a:pt x="54" y="590"/>
                          </a:lnTo>
                          <a:lnTo>
                            <a:pt x="56" y="581"/>
                          </a:lnTo>
                          <a:lnTo>
                            <a:pt x="59" y="570"/>
                          </a:lnTo>
                          <a:lnTo>
                            <a:pt x="61" y="559"/>
                          </a:lnTo>
                          <a:lnTo>
                            <a:pt x="64" y="547"/>
                          </a:lnTo>
                          <a:lnTo>
                            <a:pt x="66" y="536"/>
                          </a:lnTo>
                          <a:lnTo>
                            <a:pt x="67" y="528"/>
                          </a:lnTo>
                          <a:lnTo>
                            <a:pt x="68" y="519"/>
                          </a:lnTo>
                          <a:lnTo>
                            <a:pt x="69" y="511"/>
                          </a:lnTo>
                          <a:lnTo>
                            <a:pt x="69" y="504"/>
                          </a:lnTo>
                          <a:lnTo>
                            <a:pt x="69" y="498"/>
                          </a:lnTo>
                          <a:lnTo>
                            <a:pt x="69" y="493"/>
                          </a:lnTo>
                          <a:lnTo>
                            <a:pt x="69" y="490"/>
                          </a:lnTo>
                          <a:lnTo>
                            <a:pt x="84" y="490"/>
                          </a:lnTo>
                          <a:lnTo>
                            <a:pt x="84" y="507"/>
                          </a:lnTo>
                          <a:lnTo>
                            <a:pt x="90" y="507"/>
                          </a:lnTo>
                          <a:lnTo>
                            <a:pt x="90" y="508"/>
                          </a:lnTo>
                          <a:lnTo>
                            <a:pt x="105" y="601"/>
                          </a:lnTo>
                          <a:lnTo>
                            <a:pt x="96" y="648"/>
                          </a:lnTo>
                          <a:lnTo>
                            <a:pt x="96" y="649"/>
                          </a:lnTo>
                          <a:lnTo>
                            <a:pt x="96" y="651"/>
                          </a:lnTo>
                          <a:lnTo>
                            <a:pt x="97" y="655"/>
                          </a:lnTo>
                          <a:lnTo>
                            <a:pt x="98" y="659"/>
                          </a:lnTo>
                          <a:lnTo>
                            <a:pt x="99" y="663"/>
                          </a:lnTo>
                          <a:lnTo>
                            <a:pt x="102" y="668"/>
                          </a:lnTo>
                          <a:lnTo>
                            <a:pt x="104" y="672"/>
                          </a:lnTo>
                          <a:lnTo>
                            <a:pt x="108" y="676"/>
                          </a:lnTo>
                          <a:lnTo>
                            <a:pt x="110" y="677"/>
                          </a:lnTo>
                          <a:lnTo>
                            <a:pt x="114" y="677"/>
                          </a:lnTo>
                          <a:lnTo>
                            <a:pt x="119" y="676"/>
                          </a:lnTo>
                          <a:lnTo>
                            <a:pt x="122" y="673"/>
                          </a:lnTo>
                          <a:lnTo>
                            <a:pt x="126" y="671"/>
                          </a:lnTo>
                          <a:lnTo>
                            <a:pt x="128" y="668"/>
                          </a:lnTo>
                          <a:lnTo>
                            <a:pt x="129" y="667"/>
                          </a:lnTo>
                          <a:lnTo>
                            <a:pt x="130" y="666"/>
                          </a:lnTo>
                          <a:lnTo>
                            <a:pt x="134" y="630"/>
                          </a:lnTo>
                          <a:lnTo>
                            <a:pt x="124" y="606"/>
                          </a:lnTo>
                          <a:lnTo>
                            <a:pt x="125" y="604"/>
                          </a:lnTo>
                          <a:lnTo>
                            <a:pt x="126" y="598"/>
                          </a:lnTo>
                          <a:lnTo>
                            <a:pt x="128" y="589"/>
                          </a:lnTo>
                          <a:lnTo>
                            <a:pt x="131" y="578"/>
                          </a:lnTo>
                          <a:lnTo>
                            <a:pt x="134" y="566"/>
                          </a:lnTo>
                          <a:lnTo>
                            <a:pt x="136" y="555"/>
                          </a:lnTo>
                          <a:lnTo>
                            <a:pt x="138" y="545"/>
                          </a:lnTo>
                          <a:lnTo>
                            <a:pt x="138" y="536"/>
                          </a:lnTo>
                          <a:lnTo>
                            <a:pt x="137" y="532"/>
                          </a:lnTo>
                          <a:lnTo>
                            <a:pt x="137" y="529"/>
                          </a:lnTo>
                          <a:lnTo>
                            <a:pt x="137" y="525"/>
                          </a:lnTo>
                          <a:lnTo>
                            <a:pt x="136" y="521"/>
                          </a:lnTo>
                          <a:lnTo>
                            <a:pt x="136" y="517"/>
                          </a:lnTo>
                          <a:lnTo>
                            <a:pt x="135" y="513"/>
                          </a:lnTo>
                          <a:lnTo>
                            <a:pt x="135" y="509"/>
                          </a:lnTo>
                          <a:lnTo>
                            <a:pt x="134" y="507"/>
                          </a:lnTo>
                          <a:lnTo>
                            <a:pt x="218" y="506"/>
                          </a:lnTo>
                          <a:lnTo>
                            <a:pt x="218" y="354"/>
                          </a:lnTo>
                        </a:path>
                      </a:pathLst>
                    </a:custGeom>
                    <a:solidFill>
                      <a:srgbClr val="FF9966"/>
                    </a:solidFill>
                    <a:ln w="9525" cap="rnd">
                      <a:noFill/>
                      <a:round/>
                      <a:headEnd/>
                      <a:tailEnd/>
                    </a:ln>
                  </p:spPr>
                  <p:txBody>
                    <a:bodyPr/>
                    <a:lstStyle/>
                    <a:p>
                      <a:endParaRPr lang="zh-CN" altLang="en-US"/>
                    </a:p>
                  </p:txBody>
                </p:sp>
              </p:grpSp>
            </p:grpSp>
            <p:grpSp>
              <p:nvGrpSpPr>
                <p:cNvPr id="51214" name="Group 59"/>
                <p:cNvGrpSpPr>
                  <a:grpSpLocks/>
                </p:cNvGrpSpPr>
                <p:nvPr/>
              </p:nvGrpSpPr>
              <p:grpSpPr bwMode="auto">
                <a:xfrm>
                  <a:off x="2760" y="1599"/>
                  <a:ext cx="363" cy="318"/>
                  <a:chOff x="3220" y="2370"/>
                  <a:chExt cx="909" cy="1051"/>
                </a:xfrm>
              </p:grpSpPr>
              <p:sp>
                <p:nvSpPr>
                  <p:cNvPr id="51327" name="Freeform 60"/>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1328" name="Freeform 61"/>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1329" name="Freeform 62"/>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1330" name="Freeform 63"/>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1331" name="Freeform 64"/>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1332" name="Freeform 65"/>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1333" name="Freeform 66"/>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1334" name="Freeform 67"/>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1335" name="Freeform 68"/>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1336" name="Freeform 69"/>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1337" name="Freeform 70"/>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1338" name="Freeform 71"/>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1339" name="Freeform 72"/>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1340" name="Freeform 73"/>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1341" name="Freeform 74"/>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342" name="Freeform 75"/>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343" name="Freeform 76"/>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1344" name="Freeform 77"/>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1345" name="Freeform 78"/>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1346" name="Freeform 79"/>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1347" name="Freeform 80"/>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1348" name="Freeform 81"/>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1349" name="Freeform 82"/>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1350" name="Freeform 83"/>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1351" name="Freeform 84"/>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1352" name="Freeform 85"/>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353" name="Freeform 86"/>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354" name="Freeform 87"/>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1355" name="Freeform 88"/>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1356" name="Freeform 89"/>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1357" name="Freeform 90"/>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1358" name="Freeform 91"/>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1359" name="Freeform 92"/>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1360" name="Freeform 93"/>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1361" name="Freeform 94"/>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1362" name="Freeform 95"/>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1363" name="Freeform 96"/>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1364" name="Freeform 97"/>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1365" name="Freeform 98"/>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1366" name="Freeform 99"/>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1367" name="Freeform 100"/>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1368" name="Freeform 101"/>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1369" name="Freeform 102"/>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1370" name="Freeform 103"/>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1371" name="Freeform 104"/>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1372" name="Freeform 105"/>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1373" name="Freeform 106"/>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1374" name="Freeform 107"/>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1375" name="Freeform 108"/>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1376" name="Freeform 109"/>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1377" name="Freeform 110"/>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1378" name="Freeform 111"/>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1379" name="Freeform 112"/>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1380" name="Freeform 113"/>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1381" name="Freeform 114"/>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nvGrpSpPr>
                <p:cNvPr id="51215" name="Group 115"/>
                <p:cNvGrpSpPr>
                  <a:grpSpLocks/>
                </p:cNvGrpSpPr>
                <p:nvPr/>
              </p:nvGrpSpPr>
              <p:grpSpPr bwMode="auto">
                <a:xfrm>
                  <a:off x="3061" y="1616"/>
                  <a:ext cx="363" cy="318"/>
                  <a:chOff x="3220" y="2370"/>
                  <a:chExt cx="909" cy="1051"/>
                </a:xfrm>
              </p:grpSpPr>
              <p:sp>
                <p:nvSpPr>
                  <p:cNvPr id="51272" name="Freeform 116"/>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1273" name="Freeform 117"/>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1274" name="Freeform 118"/>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1275" name="Freeform 119"/>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1276" name="Freeform 120"/>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1277" name="Freeform 121"/>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1278" name="Freeform 122"/>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1279" name="Freeform 123"/>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1280" name="Freeform 124"/>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1281" name="Freeform 125"/>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1282" name="Freeform 126"/>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1283" name="Freeform 127"/>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1284" name="Freeform 128"/>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1285" name="Freeform 129"/>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1286" name="Freeform 130"/>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287" name="Freeform 131"/>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288" name="Freeform 132"/>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1289" name="Freeform 133"/>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1290" name="Freeform 134"/>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1291" name="Freeform 135"/>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1292" name="Freeform 136"/>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1293" name="Freeform 137"/>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1294" name="Freeform 138"/>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1295" name="Freeform 139"/>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1296" name="Freeform 140"/>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1297" name="Freeform 141"/>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298" name="Freeform 142"/>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299" name="Freeform 143"/>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1300" name="Freeform 144"/>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1301" name="Freeform 145"/>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1302" name="Freeform 146"/>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1303" name="Freeform 147"/>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1304" name="Freeform 148"/>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1305" name="Freeform 149"/>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1306" name="Freeform 150"/>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1307" name="Freeform 151"/>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1308" name="Freeform 152"/>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1309" name="Freeform 153"/>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1310" name="Freeform 154"/>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1311" name="Freeform 155"/>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1312" name="Freeform 156"/>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1313" name="Freeform 157"/>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1314" name="Freeform 158"/>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1315" name="Freeform 159"/>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1316" name="Freeform 160"/>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1317" name="Freeform 161"/>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1318" name="Freeform 162"/>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1319" name="Freeform 163"/>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1320" name="Freeform 164"/>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1321" name="Freeform 165"/>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1322" name="Freeform 166"/>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1323" name="Freeform 167"/>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1324" name="Freeform 168"/>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1325" name="Freeform 169"/>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1326" name="Freeform 170"/>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nvGrpSpPr>
                <p:cNvPr id="51216" name="Group 171"/>
                <p:cNvGrpSpPr>
                  <a:grpSpLocks/>
                </p:cNvGrpSpPr>
                <p:nvPr/>
              </p:nvGrpSpPr>
              <p:grpSpPr bwMode="auto">
                <a:xfrm>
                  <a:off x="3334" y="1616"/>
                  <a:ext cx="363" cy="318"/>
                  <a:chOff x="3220" y="2370"/>
                  <a:chExt cx="909" cy="1051"/>
                </a:xfrm>
              </p:grpSpPr>
              <p:sp>
                <p:nvSpPr>
                  <p:cNvPr id="51217" name="Freeform 172"/>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1218" name="Freeform 173"/>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1219" name="Freeform 174"/>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1220" name="Freeform 175"/>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1221" name="Freeform 176"/>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1222" name="Freeform 177"/>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1223" name="Freeform 178"/>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1224" name="Freeform 179"/>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1225" name="Freeform 180"/>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1226" name="Freeform 181"/>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1227" name="Freeform 182"/>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1228" name="Freeform 183"/>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1229" name="Freeform 184"/>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1230" name="Freeform 185"/>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1231" name="Freeform 186"/>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232" name="Freeform 187"/>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233" name="Freeform 188"/>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1234" name="Freeform 189"/>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1235" name="Freeform 190"/>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1236" name="Freeform 191"/>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1237" name="Freeform 192"/>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1238" name="Freeform 193"/>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1239" name="Freeform 194"/>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1240" name="Freeform 195"/>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1241" name="Freeform 196"/>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1242" name="Freeform 197"/>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243" name="Freeform 198"/>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1244" name="Freeform 199"/>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1245" name="Freeform 200"/>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1246" name="Freeform 201"/>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1247" name="Freeform 202"/>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1248" name="Freeform 203"/>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1249" name="Freeform 204"/>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1250" name="Freeform 205"/>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1251" name="Freeform 206"/>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1252" name="Freeform 207"/>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1253" name="Freeform 208"/>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1254" name="Freeform 209"/>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1255" name="Freeform 210"/>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1256" name="Freeform 211"/>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1257" name="Freeform 212"/>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1258" name="Freeform 213"/>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1259" name="Freeform 214"/>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1260" name="Freeform 215"/>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1261" name="Freeform 216"/>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1262" name="Freeform 217"/>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1263" name="Freeform 218"/>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1264" name="Freeform 219"/>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1265" name="Freeform 220"/>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1266" name="Freeform 221"/>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1267" name="Freeform 222"/>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1268" name="Freeform 223"/>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1269" name="Freeform 224"/>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1270" name="Freeform 225"/>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1271" name="Freeform 226"/>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grpSp>
        <p:sp>
          <p:nvSpPr>
            <p:cNvPr id="51208" name="TextBox 1262"/>
            <p:cNvSpPr txBox="1">
              <a:spLocks noChangeArrowheads="1"/>
            </p:cNvSpPr>
            <p:nvPr/>
          </p:nvSpPr>
          <p:spPr bwMode="auto">
            <a:xfrm>
              <a:off x="6170780" y="3308753"/>
              <a:ext cx="1107950" cy="369174"/>
            </a:xfrm>
            <a:prstGeom prst="rect">
              <a:avLst/>
            </a:prstGeom>
            <a:noFill/>
            <a:ln w="9525">
              <a:noFill/>
              <a:miter lim="800000"/>
              <a:headEnd/>
              <a:tailEnd/>
            </a:ln>
          </p:spPr>
          <p:txBody>
            <a:bodyPr wrap="none">
              <a:spAutoFit/>
            </a:bodyPr>
            <a:lstStyle/>
            <a:p>
              <a:r>
                <a:rPr lang="en-US" altLang="zh-CN" dirty="0"/>
                <a:t>【</a:t>
              </a:r>
              <a:r>
                <a:rPr lang="zh-CN" altLang="en-US" dirty="0"/>
                <a:t>一期</a:t>
              </a:r>
              <a:r>
                <a:rPr lang="en-US" altLang="zh-CN" dirty="0"/>
                <a:t>】</a:t>
              </a:r>
              <a:endParaRPr lang="zh-CN" altLang="en-US" dirty="0"/>
            </a:p>
          </p:txBody>
        </p:sp>
      </p:grpSp>
      <p:sp>
        <p:nvSpPr>
          <p:cNvPr id="51205" name="矩形 411"/>
          <p:cNvSpPr>
            <a:spLocks noChangeArrowheads="1"/>
          </p:cNvSpPr>
          <p:nvPr/>
        </p:nvSpPr>
        <p:spPr bwMode="auto">
          <a:xfrm>
            <a:off x="4788024" y="2924944"/>
            <a:ext cx="2287806" cy="369332"/>
          </a:xfrm>
          <a:prstGeom prst="rect">
            <a:avLst/>
          </a:prstGeom>
          <a:noFill/>
          <a:ln w="9525">
            <a:noFill/>
            <a:miter lim="800000"/>
            <a:headEnd/>
            <a:tailEnd/>
          </a:ln>
        </p:spPr>
        <p:txBody>
          <a:bodyPr wrap="none">
            <a:spAutoFit/>
          </a:bodyPr>
          <a:lstStyle/>
          <a:p>
            <a:r>
              <a:rPr lang="zh-CN" altLang="en-US" dirty="0">
                <a:solidFill>
                  <a:srgbClr val="FF0000"/>
                </a:solidFill>
              </a:rPr>
              <a:t>实施周期：预计</a:t>
            </a:r>
            <a:r>
              <a:rPr lang="en-US" altLang="zh-CN" dirty="0">
                <a:solidFill>
                  <a:srgbClr val="FF0000"/>
                </a:solidFill>
              </a:rPr>
              <a:t>12</a:t>
            </a:r>
            <a:r>
              <a:rPr lang="zh-CN" altLang="en-US" dirty="0">
                <a:solidFill>
                  <a:srgbClr val="FF0000"/>
                </a:solidFill>
              </a:rPr>
              <a:t>月</a:t>
            </a:r>
          </a:p>
        </p:txBody>
      </p:sp>
      <p:sp>
        <p:nvSpPr>
          <p:cNvPr id="51206" name="Rectangle 1"/>
          <p:cNvSpPr>
            <a:spLocks noChangeArrowheads="1"/>
          </p:cNvSpPr>
          <p:nvPr/>
        </p:nvSpPr>
        <p:spPr bwMode="auto">
          <a:xfrm>
            <a:off x="107504" y="3190793"/>
            <a:ext cx="7945306" cy="3136243"/>
          </a:xfrm>
          <a:prstGeom prst="rect">
            <a:avLst/>
          </a:prstGeom>
          <a:noFill/>
          <a:ln w="9525">
            <a:noFill/>
            <a:miter lim="800000"/>
            <a:headEnd/>
            <a:tailEnd/>
          </a:ln>
        </p:spPr>
        <p:txBody>
          <a:bodyPr wrap="square" anchor="ctr">
            <a:spAutoFit/>
          </a:bodyPr>
          <a:lstStyle/>
          <a:p>
            <a:pPr>
              <a:lnSpc>
                <a:spcPct val="120000"/>
              </a:lnSpc>
              <a:spcBef>
                <a:spcPts val="600"/>
              </a:spcBef>
              <a:buFont typeface="Wingdings" pitchFamily="2" charset="2"/>
              <a:buChar char="n"/>
              <a:tabLst>
                <a:tab pos="630238" algn="l"/>
              </a:tabLst>
            </a:pPr>
            <a:r>
              <a:rPr lang="zh-CN" altLang="en-US" dirty="0" smtClean="0">
                <a:solidFill>
                  <a:srgbClr val="000000"/>
                </a:solidFill>
                <a:latin typeface="Times New Roman" pitchFamily="18" charset="0"/>
                <a:cs typeface="Times New Roman" pitchFamily="18" charset="0"/>
              </a:rPr>
              <a:t>综合仿真平台建设</a:t>
            </a:r>
            <a:endParaRPr lang="en-US" altLang="zh-CN" dirty="0" smtClean="0">
              <a:solidFill>
                <a:srgbClr val="000000"/>
              </a:solidFill>
              <a:latin typeface="Times New Roman" pitchFamily="18" charset="0"/>
              <a:cs typeface="Times New Roman" pitchFamily="18" charset="0"/>
            </a:endParaRPr>
          </a:p>
          <a:p>
            <a:pPr marL="742950" lvl="1" indent="-285750">
              <a:lnSpc>
                <a:spcPct val="120000"/>
              </a:lnSpc>
              <a:spcBef>
                <a:spcPts val="600"/>
              </a:spcBef>
              <a:buFont typeface="Wingdings" pitchFamily="2" charset="2"/>
              <a:buChar char="u"/>
              <a:tabLst>
                <a:tab pos="630238" algn="l"/>
              </a:tabLst>
            </a:pPr>
            <a:r>
              <a:rPr lang="zh-CN" altLang="en-US" dirty="0">
                <a:solidFill>
                  <a:srgbClr val="000000"/>
                </a:solidFill>
                <a:latin typeface="Times New Roman" pitchFamily="18" charset="0"/>
                <a:cs typeface="Times New Roman" pitchFamily="18" charset="0"/>
              </a:rPr>
              <a:t>搭建综合设计仿真平台基础框架</a:t>
            </a:r>
            <a:r>
              <a:rPr lang="zh-CN" altLang="en-US" dirty="0" smtClean="0">
                <a:solidFill>
                  <a:srgbClr val="000000"/>
                </a:solidFill>
                <a:latin typeface="Times New Roman" pitchFamily="18" charset="0"/>
                <a:cs typeface="Times New Roman" pitchFamily="18" charset="0"/>
              </a:rPr>
              <a:t>；</a:t>
            </a:r>
            <a:endParaRPr lang="en-US" altLang="zh-CN" dirty="0" smtClean="0">
              <a:solidFill>
                <a:srgbClr val="000000"/>
              </a:solidFill>
              <a:latin typeface="Times New Roman" pitchFamily="18" charset="0"/>
              <a:cs typeface="Times New Roman" pitchFamily="18" charset="0"/>
            </a:endParaRPr>
          </a:p>
          <a:p>
            <a:pPr marL="742950" lvl="1" indent="-285750">
              <a:lnSpc>
                <a:spcPct val="120000"/>
              </a:lnSpc>
              <a:spcBef>
                <a:spcPts val="600"/>
              </a:spcBef>
              <a:buFont typeface="Wingdings" pitchFamily="2" charset="2"/>
              <a:buChar char="u"/>
              <a:tabLst>
                <a:tab pos="630238" algn="l"/>
              </a:tabLst>
            </a:pPr>
            <a:r>
              <a:rPr lang="zh-CN" altLang="en-US" dirty="0">
                <a:solidFill>
                  <a:srgbClr val="000000"/>
                </a:solidFill>
                <a:latin typeface="Times New Roman" pitchFamily="18" charset="0"/>
                <a:cs typeface="Times New Roman" pitchFamily="18" charset="0"/>
              </a:rPr>
              <a:t>实现与科研项目管理、</a:t>
            </a:r>
            <a:r>
              <a:rPr lang="en-US" altLang="zh-CN" dirty="0" err="1">
                <a:solidFill>
                  <a:srgbClr val="000000"/>
                </a:solidFill>
                <a:latin typeface="Times New Roman" pitchFamily="18" charset="0"/>
                <a:cs typeface="Times New Roman" pitchFamily="18" charset="0"/>
              </a:rPr>
              <a:t>Windchill</a:t>
            </a:r>
            <a:r>
              <a:rPr lang="zh-CN" altLang="en-US" dirty="0">
                <a:solidFill>
                  <a:srgbClr val="000000"/>
                </a:solidFill>
                <a:latin typeface="Times New Roman" pitchFamily="18" charset="0"/>
                <a:cs typeface="Times New Roman" pitchFamily="18" charset="0"/>
              </a:rPr>
              <a:t>、产品知识库、设计质量管理的综合集成；</a:t>
            </a:r>
            <a:endParaRPr lang="en-US" altLang="zh-CN" dirty="0">
              <a:solidFill>
                <a:srgbClr val="000000"/>
              </a:solidFill>
              <a:latin typeface="Times New Roman" pitchFamily="18" charset="0"/>
              <a:cs typeface="Times New Roman" pitchFamily="18" charset="0"/>
            </a:endParaRPr>
          </a:p>
          <a:p>
            <a:pPr marL="742950" lvl="1" indent="-285750">
              <a:lnSpc>
                <a:spcPct val="120000"/>
              </a:lnSpc>
              <a:spcBef>
                <a:spcPts val="600"/>
              </a:spcBef>
              <a:buFont typeface="Wingdings" pitchFamily="2" charset="2"/>
              <a:buChar char="u"/>
              <a:tabLst>
                <a:tab pos="630238" algn="l"/>
              </a:tabLst>
            </a:pPr>
            <a:r>
              <a:rPr lang="zh-CN" altLang="en-US" dirty="0" smtClean="0">
                <a:solidFill>
                  <a:srgbClr val="000000"/>
                </a:solidFill>
                <a:latin typeface="Times New Roman" pitchFamily="18" charset="0"/>
                <a:cs typeface="Times New Roman" pitchFamily="18" charset="0"/>
              </a:rPr>
              <a:t>梳理各专业室设计仿真工作流程，构建设计仿真工作流程模板；</a:t>
            </a:r>
            <a:endParaRPr lang="en-US" altLang="zh-CN" dirty="0" smtClean="0">
              <a:solidFill>
                <a:srgbClr val="000000"/>
              </a:solidFill>
              <a:latin typeface="Times New Roman" pitchFamily="18" charset="0"/>
              <a:cs typeface="Times New Roman" pitchFamily="18" charset="0"/>
            </a:endParaRPr>
          </a:p>
          <a:p>
            <a:pPr marL="742950" lvl="1" indent="-285750" eaLnBrk="0" hangingPunct="0">
              <a:lnSpc>
                <a:spcPct val="120000"/>
              </a:lnSpc>
              <a:spcBef>
                <a:spcPts val="600"/>
              </a:spcBef>
              <a:buFont typeface="Wingdings" pitchFamily="2" charset="2"/>
              <a:buChar char="u"/>
              <a:tabLst>
                <a:tab pos="630238" algn="l"/>
              </a:tabLst>
            </a:pPr>
            <a:r>
              <a:rPr lang="zh-CN" altLang="en-US" dirty="0" smtClean="0">
                <a:solidFill>
                  <a:srgbClr val="000000"/>
                </a:solidFill>
                <a:latin typeface="Times New Roman" pitchFamily="18" charset="0"/>
                <a:cs typeface="Times New Roman" pitchFamily="18" charset="0"/>
              </a:rPr>
              <a:t>仿真工具</a:t>
            </a:r>
            <a:r>
              <a:rPr lang="en-US" altLang="zh-CN" dirty="0" smtClean="0">
                <a:solidFill>
                  <a:srgbClr val="000000"/>
                </a:solidFill>
                <a:latin typeface="Times New Roman" pitchFamily="18" charset="0"/>
                <a:cs typeface="Times New Roman" pitchFamily="18" charset="0"/>
              </a:rPr>
              <a:t>/</a:t>
            </a:r>
            <a:r>
              <a:rPr lang="zh-CN" altLang="en-US" dirty="0" smtClean="0">
                <a:solidFill>
                  <a:srgbClr val="000000"/>
                </a:solidFill>
                <a:latin typeface="Times New Roman" pitchFamily="18" charset="0"/>
                <a:cs typeface="Times New Roman" pitchFamily="18" charset="0"/>
              </a:rPr>
              <a:t>集成：</a:t>
            </a:r>
            <a:r>
              <a:rPr lang="en-US" altLang="zh-CN" dirty="0" err="1"/>
              <a:t>Ansys</a:t>
            </a:r>
            <a:r>
              <a:rPr lang="en-US" altLang="zh-CN" dirty="0"/>
              <a:t> Mechanical</a:t>
            </a:r>
            <a:r>
              <a:rPr lang="zh-CN" altLang="zh-CN" dirty="0"/>
              <a:t>、</a:t>
            </a:r>
            <a:r>
              <a:rPr lang="en-US" altLang="zh-CN" dirty="0"/>
              <a:t>Fluent</a:t>
            </a:r>
            <a:r>
              <a:rPr lang="zh-CN" altLang="zh-CN" dirty="0"/>
              <a:t>、</a:t>
            </a:r>
            <a:r>
              <a:rPr lang="en-US" altLang="zh-CN" dirty="0"/>
              <a:t>Nastran</a:t>
            </a:r>
            <a:r>
              <a:rPr lang="zh-CN" altLang="zh-CN" dirty="0"/>
              <a:t>、</a:t>
            </a:r>
            <a:r>
              <a:rPr lang="en-US" altLang="zh-CN" dirty="0"/>
              <a:t>LS-</a:t>
            </a:r>
            <a:r>
              <a:rPr lang="en-US" altLang="zh-CN" dirty="0" err="1"/>
              <a:t>Dyna</a:t>
            </a:r>
            <a:r>
              <a:rPr lang="zh-CN" altLang="zh-CN" dirty="0"/>
              <a:t>、</a:t>
            </a:r>
            <a:r>
              <a:rPr lang="en-US" altLang="zh-CN" dirty="0" err="1"/>
              <a:t>Atuodyn</a:t>
            </a:r>
            <a:r>
              <a:rPr lang="zh-CN" altLang="zh-CN" dirty="0"/>
              <a:t>、</a:t>
            </a:r>
            <a:r>
              <a:rPr lang="en-US" altLang="zh-CN" dirty="0"/>
              <a:t>Adams</a:t>
            </a:r>
            <a:r>
              <a:rPr lang="zh-CN" altLang="zh-CN" dirty="0"/>
              <a:t>、</a:t>
            </a:r>
            <a:r>
              <a:rPr lang="en-US" altLang="zh-CN" dirty="0" err="1" smtClean="0"/>
              <a:t>Ncode</a:t>
            </a:r>
            <a:r>
              <a:rPr lang="zh-CN" altLang="en-US" dirty="0"/>
              <a:t> 、</a:t>
            </a:r>
            <a:r>
              <a:rPr lang="en-US" altLang="zh-CN" dirty="0"/>
              <a:t>Tosca </a:t>
            </a:r>
            <a:r>
              <a:rPr lang="zh-CN" altLang="en-US" dirty="0" smtClean="0"/>
              <a:t>、</a:t>
            </a:r>
            <a:r>
              <a:rPr lang="en-US" altLang="zh-CN" dirty="0" smtClean="0"/>
              <a:t>Fatigue</a:t>
            </a:r>
            <a:r>
              <a:rPr lang="zh-CN" altLang="zh-CN" dirty="0" smtClean="0"/>
              <a:t>、</a:t>
            </a:r>
            <a:r>
              <a:rPr lang="en-US" altLang="zh-CN" dirty="0" smtClean="0"/>
              <a:t>Master</a:t>
            </a:r>
            <a:r>
              <a:rPr lang="zh-CN" altLang="en-US" dirty="0" smtClean="0"/>
              <a:t>、</a:t>
            </a:r>
            <a:r>
              <a:rPr lang="en-US" altLang="zh-CN" dirty="0" err="1" smtClean="0"/>
              <a:t>Matlab</a:t>
            </a:r>
            <a:r>
              <a:rPr lang="zh-CN" altLang="zh-CN" dirty="0" smtClean="0"/>
              <a:t>等</a:t>
            </a:r>
            <a:endParaRPr lang="en-US" altLang="zh-CN" dirty="0" smtClean="0">
              <a:solidFill>
                <a:srgbClr val="000000"/>
              </a:solidFill>
              <a:latin typeface="Times New Roman" pitchFamily="18" charset="0"/>
              <a:cs typeface="Times New Roman" pitchFamily="18" charset="0"/>
            </a:endParaRPr>
          </a:p>
          <a:p>
            <a:pPr marL="742950" lvl="1" indent="-285750" eaLnBrk="0" hangingPunct="0">
              <a:lnSpc>
                <a:spcPct val="120000"/>
              </a:lnSpc>
              <a:spcBef>
                <a:spcPts val="600"/>
              </a:spcBef>
              <a:buFont typeface="Wingdings" pitchFamily="2" charset="2"/>
              <a:buChar char="u"/>
              <a:tabLst>
                <a:tab pos="630238" algn="l"/>
              </a:tabLst>
            </a:pPr>
            <a:r>
              <a:rPr lang="zh-CN" altLang="en-US" dirty="0" smtClean="0">
                <a:solidFill>
                  <a:srgbClr val="000000"/>
                </a:solidFill>
                <a:latin typeface="Times New Roman" pitchFamily="18" charset="0"/>
                <a:cs typeface="Times New Roman" pitchFamily="18" charset="0"/>
              </a:rPr>
              <a:t>设计导航试点：以齿轮、轴零件设计过程为对象，完成设计导航试点</a:t>
            </a:r>
            <a:endParaRPr lang="zh-CN" altLang="en-US" dirty="0"/>
          </a:p>
        </p:txBody>
      </p:sp>
    </p:spTree>
    <p:extLst>
      <p:ext uri="{BB962C8B-B14F-4D97-AF65-F5344CB8AC3E}">
        <p14:creationId xmlns:p14="http://schemas.microsoft.com/office/powerpoint/2010/main" val="1976521550"/>
      </p:ext>
    </p:extLst>
  </p:cSld>
  <p:clrMapOvr>
    <a:masterClrMapping/>
  </p:clrMapOvr>
  <p:transition advTm="14688"/>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一室设计</a:t>
            </a:r>
            <a:r>
              <a:rPr lang="zh-CN" altLang="en-US" dirty="0"/>
              <a:t>仿真</a:t>
            </a:r>
            <a:r>
              <a:rPr lang="zh-CN" altLang="en-US" dirty="0" smtClean="0"/>
              <a:t>流程：车体</a:t>
            </a:r>
            <a:endParaRPr lang="zh-CN" altLang="en-US" dirty="0"/>
          </a:p>
        </p:txBody>
      </p:sp>
      <p:grpSp>
        <p:nvGrpSpPr>
          <p:cNvPr id="9" name="组合 8"/>
          <p:cNvGrpSpPr/>
          <p:nvPr/>
        </p:nvGrpSpPr>
        <p:grpSpPr>
          <a:xfrm>
            <a:off x="5148064" y="1124744"/>
            <a:ext cx="3784476" cy="4637087"/>
            <a:chOff x="5148064" y="1124744"/>
            <a:chExt cx="3784476" cy="4637087"/>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124744"/>
              <a:ext cx="3776539"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164" y="4553744"/>
              <a:ext cx="3782376"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右箭头 2"/>
          <p:cNvSpPr/>
          <p:nvPr/>
        </p:nvSpPr>
        <p:spPr bwMode="auto">
          <a:xfrm>
            <a:off x="4355976" y="2996952"/>
            <a:ext cx="504056" cy="50405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7" name="组合 6"/>
          <p:cNvGrpSpPr/>
          <p:nvPr/>
        </p:nvGrpSpPr>
        <p:grpSpPr>
          <a:xfrm>
            <a:off x="395536" y="908720"/>
            <a:ext cx="3816424" cy="5481900"/>
            <a:chOff x="395536" y="908720"/>
            <a:chExt cx="3816424" cy="5481900"/>
          </a:xfrm>
        </p:grpSpPr>
        <p:sp>
          <p:nvSpPr>
            <p:cNvPr id="6" name="TextBox 5"/>
            <p:cNvSpPr txBox="1"/>
            <p:nvPr/>
          </p:nvSpPr>
          <p:spPr>
            <a:xfrm>
              <a:off x="971600" y="6021288"/>
              <a:ext cx="2664296" cy="369332"/>
            </a:xfrm>
            <a:prstGeom prst="rect">
              <a:avLst/>
            </a:prstGeom>
            <a:noFill/>
          </p:spPr>
          <p:txBody>
            <a:bodyPr wrap="square" rtlCol="0">
              <a:spAutoFit/>
            </a:bodyPr>
            <a:lstStyle/>
            <a:p>
              <a:r>
                <a:rPr lang="zh-CN" altLang="en-US" dirty="0" smtClean="0"/>
                <a:t>一室车体设计仿真流程</a:t>
              </a:r>
              <a:endParaRPr lang="zh-CN" altLang="en-US"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908720"/>
              <a:ext cx="3816424" cy="4971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5373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3"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26" presetClass="emph" presetSubtype="0" fill="hold" grpId="0" nodeType="withEffect">
                                  <p:stCondLst>
                                    <p:cond delay="0"/>
                                  </p:stCondLst>
                                  <p:childTnLst>
                                    <p:animEffect transition="out" filter="fade">
                                      <p:cBhvr>
                                        <p:cTn id="10" dur="500" tmFilter="0, 0; .2, .5; .8, .5; 1, 0"/>
                                        <p:tgtEl>
                                          <p:spTgt spid="3"/>
                                        </p:tgtEl>
                                      </p:cBhvr>
                                    </p:animEffect>
                                    <p:animScale>
                                      <p:cBhvr>
                                        <p:cTn id="11" dur="250" autoRev="1" fill="hold"/>
                                        <p:tgtEl>
                                          <p:spTgt spid="3"/>
                                        </p:tgtEl>
                                      </p:cBhvr>
                                      <p:by x="105000" y="105000"/>
                                    </p:animScale>
                                  </p:childTnLst>
                                </p:cTn>
                              </p:par>
                              <p:par>
                                <p:cTn id="12" presetID="1" presetClass="entr" presetSubtype="0" fill="hold" nodeType="withEffect">
                                  <p:stCondLst>
                                    <p:cond delay="10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2.77778E-7 4.07407E-6 L 0.50017 -0.06366 " pathEditMode="relative" rAng="0" ptsTypes="AA">
                                      <p:cBhvr>
                                        <p:cTn id="17" dur="2000" fill="hold"/>
                                        <p:tgtEl>
                                          <p:spTgt spid="7"/>
                                        </p:tgtEl>
                                        <p:attrNameLst>
                                          <p:attrName>ppt_x</p:attrName>
                                          <p:attrName>ppt_y</p:attrName>
                                        </p:attrNameLst>
                                      </p:cBhvr>
                                      <p:rCtr x="25000" y="-3194"/>
                                    </p:animMotion>
                                  </p:childTnLst>
                                </p:cTn>
                              </p:par>
                              <p:par>
                                <p:cTn id="18" presetID="6" presetClass="emph" presetSubtype="0" fill="hold" nodeType="withEffect">
                                  <p:stCondLst>
                                    <p:cond delay="0"/>
                                  </p:stCondLst>
                                  <p:childTnLst>
                                    <p:animScale>
                                      <p:cBhvr>
                                        <p:cTn id="19" dur="2000" fill="hold"/>
                                        <p:tgtEl>
                                          <p:spTgt spid="7"/>
                                        </p:tgtEl>
                                      </p:cBhvr>
                                      <p:by x="25000" y="25000"/>
                                    </p:animScale>
                                  </p:childTnLst>
                                </p:cTn>
                              </p:par>
                              <p:par>
                                <p:cTn id="20" presetID="1" presetClass="exit" presetSubtype="0" fill="hold" nodeType="withEffect">
                                  <p:stCondLst>
                                    <p:cond delay="2000"/>
                                  </p:stCondLst>
                                  <p:childTnLst>
                                    <p:set>
                                      <p:cBhvr>
                                        <p:cTn id="21" dur="1" fill="hold">
                                          <p:stCondLst>
                                            <p:cond delay="0"/>
                                          </p:stCondLst>
                                        </p:cTn>
                                        <p:tgtEl>
                                          <p:spTgt spid="7"/>
                                        </p:tgtEl>
                                        <p:attrNameLst>
                                          <p:attrName>style.visibility</p:attrName>
                                        </p:attrNameLst>
                                      </p:cBhvr>
                                      <p:to>
                                        <p:strVal val="hidden"/>
                                      </p:to>
                                    </p:set>
                                  </p:childTnLst>
                                </p:cTn>
                              </p:par>
                              <p:par>
                                <p:cTn id="22" presetID="1" presetClass="exit" presetSubtype="0" fill="hold" grpId="2" nodeType="withEffect">
                                  <p:stCondLst>
                                    <p:cond delay="2000"/>
                                  </p:stCondLst>
                                  <p:childTnLst>
                                    <p:set>
                                      <p:cBhvr>
                                        <p:cTn id="23" dur="1" fill="hold">
                                          <p:stCondLst>
                                            <p:cond delay="0"/>
                                          </p:stCondLst>
                                        </p:cTn>
                                        <p:tgtEl>
                                          <p:spTgt spid="3"/>
                                        </p:tgtEl>
                                        <p:attrNameLst>
                                          <p:attrName>style.visibility</p:attrName>
                                        </p:attrNameLst>
                                      </p:cBhvr>
                                      <p:to>
                                        <p:strVal val="hidden"/>
                                      </p:to>
                                    </p:set>
                                  </p:childTnLst>
                                </p:cTn>
                              </p:par>
                              <p:par>
                                <p:cTn id="24" presetID="1" presetClass="exit" presetSubtype="0" fill="hold" nodeType="withEffect">
                                  <p:stCondLst>
                                    <p:cond delay="2000"/>
                                  </p:stCondLst>
                                  <p:childTnLst>
                                    <p:set>
                                      <p:cBhvr>
                                        <p:cTn id="25"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一室设计仿真流程</a:t>
            </a:r>
            <a:r>
              <a:rPr lang="zh-CN" altLang="en-US" dirty="0" smtClean="0"/>
              <a:t>：发动机辅助设计系统</a:t>
            </a:r>
            <a:endParaRPr lang="zh-CN" altLang="en-US" dirty="0"/>
          </a:p>
        </p:txBody>
      </p:sp>
      <p:grpSp>
        <p:nvGrpSpPr>
          <p:cNvPr id="9" name="组合 8"/>
          <p:cNvGrpSpPr/>
          <p:nvPr/>
        </p:nvGrpSpPr>
        <p:grpSpPr>
          <a:xfrm>
            <a:off x="5148064" y="1124744"/>
            <a:ext cx="3784476" cy="4637087"/>
            <a:chOff x="5148064" y="1124744"/>
            <a:chExt cx="3784476" cy="4637087"/>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124744"/>
              <a:ext cx="3776539"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164" y="4553744"/>
              <a:ext cx="3782376"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右箭头 2"/>
          <p:cNvSpPr/>
          <p:nvPr/>
        </p:nvSpPr>
        <p:spPr bwMode="auto">
          <a:xfrm>
            <a:off x="4355976" y="2996952"/>
            <a:ext cx="504056" cy="50405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7" name="组合 6"/>
          <p:cNvGrpSpPr/>
          <p:nvPr/>
        </p:nvGrpSpPr>
        <p:grpSpPr>
          <a:xfrm>
            <a:off x="395536" y="946566"/>
            <a:ext cx="3816424" cy="5444054"/>
            <a:chOff x="395536" y="946566"/>
            <a:chExt cx="3816424" cy="5444054"/>
          </a:xfrm>
        </p:grpSpPr>
        <p:sp>
          <p:nvSpPr>
            <p:cNvPr id="6" name="TextBox 5"/>
            <p:cNvSpPr txBox="1"/>
            <p:nvPr/>
          </p:nvSpPr>
          <p:spPr>
            <a:xfrm>
              <a:off x="395536" y="6021288"/>
              <a:ext cx="3816424" cy="369332"/>
            </a:xfrm>
            <a:prstGeom prst="rect">
              <a:avLst/>
            </a:prstGeom>
            <a:noFill/>
          </p:spPr>
          <p:txBody>
            <a:bodyPr wrap="square" rtlCol="0">
              <a:spAutoFit/>
            </a:bodyPr>
            <a:lstStyle/>
            <a:p>
              <a:r>
                <a:rPr lang="zh-CN" altLang="en-US" dirty="0" smtClean="0"/>
                <a:t>一室发动机辅助设计系统仿真流程</a:t>
              </a:r>
              <a:endParaRPr lang="zh-CN" altLang="en-US"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5536" y="946566"/>
              <a:ext cx="3816424" cy="4895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31939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3"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26" presetClass="emph" presetSubtype="0" fill="hold" grpId="0" nodeType="withEffect">
                                  <p:stCondLst>
                                    <p:cond delay="0"/>
                                  </p:stCondLst>
                                  <p:childTnLst>
                                    <p:animEffect transition="out" filter="fade">
                                      <p:cBhvr>
                                        <p:cTn id="10" dur="500" tmFilter="0, 0; .2, .5; .8, .5; 1, 0"/>
                                        <p:tgtEl>
                                          <p:spTgt spid="3"/>
                                        </p:tgtEl>
                                      </p:cBhvr>
                                    </p:animEffect>
                                    <p:animScale>
                                      <p:cBhvr>
                                        <p:cTn id="11" dur="250" autoRev="1" fill="hold"/>
                                        <p:tgtEl>
                                          <p:spTgt spid="3"/>
                                        </p:tgtEl>
                                      </p:cBhvr>
                                      <p:by x="105000" y="105000"/>
                                    </p:animScale>
                                  </p:childTnLst>
                                </p:cTn>
                              </p:par>
                              <p:par>
                                <p:cTn id="12" presetID="1" presetClass="entr" presetSubtype="0" fill="hold" nodeType="withEffect">
                                  <p:stCondLst>
                                    <p:cond delay="10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2.77778E-7 4.07407E-6 L 0.50017 -0.06366 " pathEditMode="relative" rAng="0" ptsTypes="AA">
                                      <p:cBhvr>
                                        <p:cTn id="17" dur="2000" fill="hold"/>
                                        <p:tgtEl>
                                          <p:spTgt spid="7"/>
                                        </p:tgtEl>
                                        <p:attrNameLst>
                                          <p:attrName>ppt_x</p:attrName>
                                          <p:attrName>ppt_y</p:attrName>
                                        </p:attrNameLst>
                                      </p:cBhvr>
                                      <p:rCtr x="25000" y="-3194"/>
                                    </p:animMotion>
                                  </p:childTnLst>
                                </p:cTn>
                              </p:par>
                              <p:par>
                                <p:cTn id="18" presetID="6" presetClass="emph" presetSubtype="0" fill="hold" nodeType="withEffect">
                                  <p:stCondLst>
                                    <p:cond delay="0"/>
                                  </p:stCondLst>
                                  <p:childTnLst>
                                    <p:animScale>
                                      <p:cBhvr>
                                        <p:cTn id="19" dur="2000" fill="hold"/>
                                        <p:tgtEl>
                                          <p:spTgt spid="7"/>
                                        </p:tgtEl>
                                      </p:cBhvr>
                                      <p:by x="25000" y="25000"/>
                                    </p:animScale>
                                  </p:childTnLst>
                                </p:cTn>
                              </p:par>
                              <p:par>
                                <p:cTn id="20" presetID="1" presetClass="exit" presetSubtype="0" fill="hold" nodeType="withEffect">
                                  <p:stCondLst>
                                    <p:cond delay="2000"/>
                                  </p:stCondLst>
                                  <p:childTnLst>
                                    <p:set>
                                      <p:cBhvr>
                                        <p:cTn id="21" dur="1" fill="hold">
                                          <p:stCondLst>
                                            <p:cond delay="0"/>
                                          </p:stCondLst>
                                        </p:cTn>
                                        <p:tgtEl>
                                          <p:spTgt spid="7"/>
                                        </p:tgtEl>
                                        <p:attrNameLst>
                                          <p:attrName>style.visibility</p:attrName>
                                        </p:attrNameLst>
                                      </p:cBhvr>
                                      <p:to>
                                        <p:strVal val="hidden"/>
                                      </p:to>
                                    </p:set>
                                  </p:childTnLst>
                                </p:cTn>
                              </p:par>
                              <p:par>
                                <p:cTn id="22" presetID="1" presetClass="exit" presetSubtype="0" fill="hold" grpId="2" nodeType="withEffect">
                                  <p:stCondLst>
                                    <p:cond delay="2000"/>
                                  </p:stCondLst>
                                  <p:childTnLst>
                                    <p:set>
                                      <p:cBhvr>
                                        <p:cTn id="23" dur="1" fill="hold">
                                          <p:stCondLst>
                                            <p:cond delay="0"/>
                                          </p:stCondLst>
                                        </p:cTn>
                                        <p:tgtEl>
                                          <p:spTgt spid="3"/>
                                        </p:tgtEl>
                                        <p:attrNameLst>
                                          <p:attrName>style.visibility</p:attrName>
                                        </p:attrNameLst>
                                      </p:cBhvr>
                                      <p:to>
                                        <p:strVal val="hidden"/>
                                      </p:to>
                                    </p:set>
                                  </p:childTnLst>
                                </p:cTn>
                              </p:par>
                              <p:par>
                                <p:cTn id="24" presetID="1" presetClass="exit" presetSubtype="0" fill="hold" nodeType="withEffect">
                                  <p:stCondLst>
                                    <p:cond delay="2000"/>
                                  </p:stCondLst>
                                  <p:childTnLst>
                                    <p:set>
                                      <p:cBhvr>
                                        <p:cTn id="25"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pPr eaLnBrk="1" hangingPunct="1"/>
            <a:r>
              <a:rPr lang="zh-CN" altLang="en-US" sz="2400" dirty="0" smtClean="0"/>
              <a:t>一室集成软件及仿真模板</a:t>
            </a:r>
          </a:p>
        </p:txBody>
      </p:sp>
      <p:grpSp>
        <p:nvGrpSpPr>
          <p:cNvPr id="5" name="组合 4"/>
          <p:cNvGrpSpPr/>
          <p:nvPr/>
        </p:nvGrpSpPr>
        <p:grpSpPr>
          <a:xfrm>
            <a:off x="4858618" y="875829"/>
            <a:ext cx="2520950" cy="2232025"/>
            <a:chOff x="4858618" y="1091853"/>
            <a:chExt cx="2520950" cy="2232025"/>
          </a:xfrm>
        </p:grpSpPr>
        <p:cxnSp>
          <p:nvCxnSpPr>
            <p:cNvPr id="29700" name="形状 12"/>
            <p:cNvCxnSpPr>
              <a:cxnSpLocks noChangeShapeType="1"/>
            </p:cNvCxnSpPr>
            <p:nvPr/>
          </p:nvCxnSpPr>
          <p:spPr bwMode="auto">
            <a:xfrm>
              <a:off x="5587281" y="1190278"/>
              <a:ext cx="1792287" cy="0"/>
            </a:xfrm>
            <a:prstGeom prst="straightConnector1">
              <a:avLst/>
            </a:prstGeom>
            <a:noFill/>
            <a:ln w="9525" algn="ctr">
              <a:solidFill>
                <a:schemeClr val="tx1"/>
              </a:solidFill>
              <a:round/>
              <a:headEnd/>
              <a:tailEnd type="arrow" w="med" len="med"/>
            </a:ln>
          </p:spPr>
        </p:cxnSp>
        <p:cxnSp>
          <p:nvCxnSpPr>
            <p:cNvPr id="29701" name="形状 13"/>
            <p:cNvCxnSpPr>
              <a:cxnSpLocks noChangeShapeType="1"/>
            </p:cNvCxnSpPr>
            <p:nvPr/>
          </p:nvCxnSpPr>
          <p:spPr bwMode="auto">
            <a:xfrm rot="16200000" flipH="1">
              <a:off x="6154812" y="371922"/>
              <a:ext cx="504825" cy="1944687"/>
            </a:xfrm>
            <a:prstGeom prst="bentConnector2">
              <a:avLst/>
            </a:prstGeom>
            <a:noFill/>
            <a:ln w="9525" algn="ctr">
              <a:solidFill>
                <a:schemeClr val="tx1"/>
              </a:solidFill>
              <a:round/>
              <a:headEnd/>
              <a:tailEnd type="arrow" w="med" len="med"/>
            </a:ln>
          </p:spPr>
        </p:cxnSp>
        <p:cxnSp>
          <p:nvCxnSpPr>
            <p:cNvPr id="29702" name="形状 17"/>
            <p:cNvCxnSpPr>
              <a:cxnSpLocks noChangeShapeType="1"/>
            </p:cNvCxnSpPr>
            <p:nvPr/>
          </p:nvCxnSpPr>
          <p:spPr bwMode="auto">
            <a:xfrm rot="16200000" flipH="1">
              <a:off x="5871443" y="520353"/>
              <a:ext cx="936625" cy="2079625"/>
            </a:xfrm>
            <a:prstGeom prst="bentConnector2">
              <a:avLst/>
            </a:prstGeom>
            <a:noFill/>
            <a:ln w="9525" algn="ctr">
              <a:solidFill>
                <a:schemeClr val="tx1"/>
              </a:solidFill>
              <a:round/>
              <a:headEnd/>
              <a:tailEnd type="arrow" w="med" len="med"/>
            </a:ln>
          </p:spPr>
        </p:cxnSp>
        <p:cxnSp>
          <p:nvCxnSpPr>
            <p:cNvPr id="29703" name="形状 19"/>
            <p:cNvCxnSpPr>
              <a:cxnSpLocks noChangeShapeType="1"/>
            </p:cNvCxnSpPr>
            <p:nvPr/>
          </p:nvCxnSpPr>
          <p:spPr bwMode="auto">
            <a:xfrm rot="16200000" flipH="1">
              <a:off x="5579343" y="660053"/>
              <a:ext cx="1368425" cy="2232025"/>
            </a:xfrm>
            <a:prstGeom prst="bentConnector2">
              <a:avLst/>
            </a:prstGeom>
            <a:noFill/>
            <a:ln w="9525" algn="ctr">
              <a:solidFill>
                <a:schemeClr val="tx1"/>
              </a:solidFill>
              <a:round/>
              <a:headEnd/>
              <a:tailEnd type="arrow" w="med" len="med"/>
            </a:ln>
          </p:spPr>
        </p:cxnSp>
        <p:cxnSp>
          <p:nvCxnSpPr>
            <p:cNvPr id="29704" name="形状 21"/>
            <p:cNvCxnSpPr>
              <a:cxnSpLocks noChangeShapeType="1"/>
            </p:cNvCxnSpPr>
            <p:nvPr/>
          </p:nvCxnSpPr>
          <p:spPr bwMode="auto">
            <a:xfrm rot="16200000" flipH="1">
              <a:off x="5295180" y="807691"/>
              <a:ext cx="1800225" cy="2368550"/>
            </a:xfrm>
            <a:prstGeom prst="bentConnector2">
              <a:avLst/>
            </a:prstGeom>
            <a:noFill/>
            <a:ln w="9525" algn="ctr">
              <a:solidFill>
                <a:schemeClr val="tx1"/>
              </a:solidFill>
              <a:round/>
              <a:headEnd/>
              <a:tailEnd type="arrow" w="med" len="med"/>
            </a:ln>
          </p:spPr>
        </p:cxnSp>
        <p:cxnSp>
          <p:nvCxnSpPr>
            <p:cNvPr id="29705" name="形状 23"/>
            <p:cNvCxnSpPr>
              <a:cxnSpLocks noChangeShapeType="1"/>
            </p:cNvCxnSpPr>
            <p:nvPr/>
          </p:nvCxnSpPr>
          <p:spPr bwMode="auto">
            <a:xfrm rot="16200000" flipH="1">
              <a:off x="5003080" y="947391"/>
              <a:ext cx="2232025" cy="2520950"/>
            </a:xfrm>
            <a:prstGeom prst="bentConnector2">
              <a:avLst/>
            </a:prstGeom>
            <a:noFill/>
            <a:ln w="9525" algn="ctr">
              <a:solidFill>
                <a:schemeClr val="tx1"/>
              </a:solidFill>
              <a:round/>
              <a:headEnd/>
              <a:tailEnd type="arrow" w="med" len="med"/>
            </a:ln>
          </p:spPr>
        </p:cxnSp>
      </p:grpSp>
      <p:grpSp>
        <p:nvGrpSpPr>
          <p:cNvPr id="6" name="组合 5"/>
          <p:cNvGrpSpPr/>
          <p:nvPr/>
        </p:nvGrpSpPr>
        <p:grpSpPr>
          <a:xfrm>
            <a:off x="7451477" y="764704"/>
            <a:ext cx="1296987" cy="2466777"/>
            <a:chOff x="7451477" y="980728"/>
            <a:chExt cx="1296987" cy="2466777"/>
          </a:xfrm>
        </p:grpSpPr>
        <p:sp>
          <p:nvSpPr>
            <p:cNvPr id="88" name="TextBox 87"/>
            <p:cNvSpPr txBox="1"/>
            <p:nvPr/>
          </p:nvSpPr>
          <p:spPr>
            <a:xfrm>
              <a:off x="7451477" y="9807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a:defRPr/>
              </a:pPr>
              <a:r>
                <a:rPr lang="zh-CN" altLang="en-US" sz="1400" dirty="0" smtClean="0"/>
                <a:t>仿真过程封装</a:t>
              </a:r>
              <a:endParaRPr lang="zh-CN" altLang="en-US" sz="1400" dirty="0"/>
            </a:p>
          </p:txBody>
        </p:sp>
        <p:sp>
          <p:nvSpPr>
            <p:cNvPr id="89" name="TextBox 88"/>
            <p:cNvSpPr txBox="1"/>
            <p:nvPr/>
          </p:nvSpPr>
          <p:spPr>
            <a:xfrm>
              <a:off x="7451477" y="14125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仿真规范封装</a:t>
              </a:r>
            </a:p>
          </p:txBody>
        </p:sp>
        <p:sp>
          <p:nvSpPr>
            <p:cNvPr id="90" name="TextBox 89"/>
            <p:cNvSpPr txBox="1"/>
            <p:nvPr/>
          </p:nvSpPr>
          <p:spPr>
            <a:xfrm>
              <a:off x="7451477" y="18443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仿真标准封装</a:t>
              </a:r>
            </a:p>
          </p:txBody>
        </p:sp>
        <p:sp>
          <p:nvSpPr>
            <p:cNvPr id="91" name="TextBox 90"/>
            <p:cNvSpPr txBox="1"/>
            <p:nvPr/>
          </p:nvSpPr>
          <p:spPr>
            <a:xfrm>
              <a:off x="7451477" y="22761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仿真经验封装</a:t>
              </a:r>
            </a:p>
          </p:txBody>
        </p:sp>
        <p:sp>
          <p:nvSpPr>
            <p:cNvPr id="92" name="TextBox 91"/>
            <p:cNvSpPr txBox="1"/>
            <p:nvPr/>
          </p:nvSpPr>
          <p:spPr>
            <a:xfrm>
              <a:off x="7451477" y="27079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参考知识封装</a:t>
              </a:r>
            </a:p>
          </p:txBody>
        </p:sp>
        <p:sp>
          <p:nvSpPr>
            <p:cNvPr id="93" name="TextBox 92"/>
            <p:cNvSpPr txBox="1"/>
            <p:nvPr/>
          </p:nvSpPr>
          <p:spPr>
            <a:xfrm>
              <a:off x="7451477" y="31397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历史经验封装</a:t>
              </a:r>
            </a:p>
          </p:txBody>
        </p:sp>
      </p:grpSp>
      <p:pic>
        <p:nvPicPr>
          <p:cNvPr id="29712" name="Picture 4" descr="globalPage"/>
          <p:cNvPicPr>
            <a:picLocks noChangeAspect="1" noChangeArrowheads="1"/>
          </p:cNvPicPr>
          <p:nvPr/>
        </p:nvPicPr>
        <p:blipFill>
          <a:blip r:embed="rId2" cstate="print"/>
          <a:srcRect/>
          <a:stretch>
            <a:fillRect/>
          </a:stretch>
        </p:blipFill>
        <p:spPr bwMode="auto">
          <a:xfrm>
            <a:off x="657125" y="3964012"/>
            <a:ext cx="2528887" cy="2098626"/>
          </a:xfrm>
          <a:prstGeom prst="rect">
            <a:avLst/>
          </a:prstGeom>
          <a:noFill/>
          <a:ln w="9525">
            <a:noFill/>
            <a:miter lim="800000"/>
            <a:headEnd/>
            <a:tailEnd/>
          </a:ln>
        </p:spPr>
      </p:pic>
      <p:grpSp>
        <p:nvGrpSpPr>
          <p:cNvPr id="20" name="组合 19"/>
          <p:cNvGrpSpPr/>
          <p:nvPr/>
        </p:nvGrpSpPr>
        <p:grpSpPr>
          <a:xfrm>
            <a:off x="967017" y="692696"/>
            <a:ext cx="5228275" cy="4536504"/>
            <a:chOff x="967017" y="692696"/>
            <a:chExt cx="5228275" cy="4536504"/>
          </a:xfrm>
        </p:grpSpPr>
        <p:grpSp>
          <p:nvGrpSpPr>
            <p:cNvPr id="4" name="组合 3"/>
            <p:cNvGrpSpPr/>
            <p:nvPr/>
          </p:nvGrpSpPr>
          <p:grpSpPr>
            <a:xfrm>
              <a:off x="967017" y="692696"/>
              <a:ext cx="5228275" cy="2665765"/>
              <a:chOff x="683568" y="833924"/>
              <a:chExt cx="6269279" cy="2852251"/>
            </a:xfrm>
          </p:grpSpPr>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833924"/>
                <a:ext cx="6269279" cy="2852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101" y="833924"/>
                <a:ext cx="1572643" cy="2852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组合 12"/>
            <p:cNvGrpSpPr/>
            <p:nvPr/>
          </p:nvGrpSpPr>
          <p:grpSpPr>
            <a:xfrm>
              <a:off x="967017" y="2025580"/>
              <a:ext cx="1274284" cy="3203620"/>
              <a:chOff x="967017" y="2025580"/>
              <a:chExt cx="1274284" cy="3203620"/>
            </a:xfrm>
          </p:grpSpPr>
          <p:cxnSp>
            <p:nvCxnSpPr>
              <p:cNvPr id="29714" name="形状 54"/>
              <p:cNvCxnSpPr>
                <a:cxnSpLocks noChangeShapeType="1"/>
                <a:stCxn id="29713" idx="1"/>
                <a:endCxn id="37890" idx="1"/>
              </p:cNvCxnSpPr>
              <p:nvPr/>
            </p:nvCxnSpPr>
            <p:spPr bwMode="auto">
              <a:xfrm rot="10800000">
                <a:off x="967017" y="2025580"/>
                <a:ext cx="724664" cy="3023527"/>
              </a:xfrm>
              <a:prstGeom prst="bentConnector3">
                <a:avLst>
                  <a:gd name="adj1" fmla="val 131546"/>
                </a:avLst>
              </a:prstGeom>
              <a:noFill/>
              <a:ln w="9525" algn="ctr">
                <a:solidFill>
                  <a:schemeClr val="tx1"/>
                </a:solidFill>
                <a:round/>
                <a:headEnd/>
                <a:tailEnd type="arrow" w="med" len="med"/>
              </a:ln>
            </p:spPr>
          </p:cxnSp>
          <p:sp>
            <p:nvSpPr>
              <p:cNvPr id="29713" name="圆角矩形 52"/>
              <p:cNvSpPr>
                <a:spLocks noChangeArrowheads="1"/>
              </p:cNvSpPr>
              <p:nvPr/>
            </p:nvSpPr>
            <p:spPr bwMode="auto">
              <a:xfrm>
                <a:off x="1691681" y="4869011"/>
                <a:ext cx="549620" cy="360189"/>
              </a:xfrm>
              <a:prstGeom prst="roundRect">
                <a:avLst>
                  <a:gd name="adj" fmla="val 16667"/>
                </a:avLst>
              </a:prstGeom>
              <a:noFill/>
              <a:ln w="19050" algn="ctr">
                <a:solidFill>
                  <a:srgbClr val="FF0000"/>
                </a:solidFill>
                <a:round/>
                <a:headEnd/>
                <a:tailEnd/>
              </a:ln>
            </p:spPr>
            <p:txBody>
              <a:bodyPr wrap="none" anchor="ctr"/>
              <a:lstStyle/>
              <a:p>
                <a:endParaRPr lang="zh-CN" altLang="en-US"/>
              </a:p>
            </p:txBody>
          </p:sp>
        </p:grpSp>
      </p:grpSp>
      <p:grpSp>
        <p:nvGrpSpPr>
          <p:cNvPr id="21" name="组合 20"/>
          <p:cNvGrpSpPr/>
          <p:nvPr/>
        </p:nvGrpSpPr>
        <p:grpSpPr>
          <a:xfrm>
            <a:off x="3492500" y="3324448"/>
            <a:ext cx="5688012" cy="4061510"/>
            <a:chOff x="3492500" y="3324448"/>
            <a:chExt cx="5688012" cy="4061510"/>
          </a:xfrm>
        </p:grpSpPr>
        <p:sp>
          <p:nvSpPr>
            <p:cNvPr id="99" name="下箭头 98"/>
            <p:cNvSpPr/>
            <p:nvPr/>
          </p:nvSpPr>
          <p:spPr bwMode="auto">
            <a:xfrm>
              <a:off x="7668344" y="3324448"/>
              <a:ext cx="936104" cy="288032"/>
            </a:xfrm>
            <a:prstGeom prst="down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p>
          </p:txBody>
        </p:sp>
        <p:grpSp>
          <p:nvGrpSpPr>
            <p:cNvPr id="19" name="组合 18"/>
            <p:cNvGrpSpPr/>
            <p:nvPr/>
          </p:nvGrpSpPr>
          <p:grpSpPr>
            <a:xfrm>
              <a:off x="3492500" y="3615695"/>
              <a:ext cx="5688012" cy="3770263"/>
              <a:chOff x="3492500" y="3615695"/>
              <a:chExt cx="5688012" cy="3770263"/>
            </a:xfrm>
          </p:grpSpPr>
          <p:sp>
            <p:nvSpPr>
              <p:cNvPr id="29716" name="矩形 61"/>
              <p:cNvSpPr>
                <a:spLocks noChangeArrowheads="1"/>
              </p:cNvSpPr>
              <p:nvPr/>
            </p:nvSpPr>
            <p:spPr bwMode="auto">
              <a:xfrm>
                <a:off x="3492500" y="3645024"/>
                <a:ext cx="5255964" cy="3118540"/>
              </a:xfrm>
              <a:prstGeom prst="rect">
                <a:avLst/>
              </a:prstGeom>
              <a:gradFill rotWithShape="1">
                <a:gsLst>
                  <a:gs pos="0">
                    <a:srgbClr val="FFFF80"/>
                  </a:gs>
                  <a:gs pos="50000">
                    <a:srgbClr val="FFFFB3"/>
                  </a:gs>
                  <a:gs pos="100000">
                    <a:srgbClr val="FFFFDA"/>
                  </a:gs>
                </a:gsLst>
                <a:lin ang="0" scaled="1"/>
              </a:gradFill>
              <a:ln w="9525" algn="ctr">
                <a:solidFill>
                  <a:schemeClr val="tx1"/>
                </a:solidFill>
                <a:round/>
                <a:headEnd/>
                <a:tailEnd/>
              </a:ln>
            </p:spPr>
            <p:txBody>
              <a:bodyPr wrap="none" anchor="ctr"/>
              <a:lstStyle/>
              <a:p>
                <a:pPr marL="285750" indent="-285750">
                  <a:lnSpc>
                    <a:spcPct val="150000"/>
                  </a:lnSpc>
                  <a:buFont typeface="Wingdings" pitchFamily="2" charset="2"/>
                  <a:buChar char="p"/>
                </a:pPr>
                <a:r>
                  <a:rPr lang="zh-CN" altLang="en-US" sz="1400" dirty="0" smtClean="0"/>
                  <a:t>仿真模板：</a:t>
                </a:r>
                <a:endParaRPr lang="en-US" altLang="zh-CN" sz="1400" dirty="0" smtClean="0"/>
              </a:p>
              <a:p>
                <a:pPr marL="742950" lvl="1" indent="-285750">
                  <a:lnSpc>
                    <a:spcPct val="150000"/>
                  </a:lnSpc>
                  <a:buFont typeface="Wingdings" pitchFamily="2" charset="2"/>
                  <a:buChar char="ü"/>
                </a:pPr>
                <a:r>
                  <a:rPr lang="zh-CN" altLang="en-US" sz="1400" dirty="0" smtClean="0"/>
                  <a:t>车体结构</a:t>
                </a:r>
                <a:r>
                  <a:rPr lang="zh-CN" altLang="en-US" sz="1400" dirty="0"/>
                  <a:t>刚强度</a:t>
                </a:r>
                <a:r>
                  <a:rPr lang="zh-CN" altLang="en-US" sz="1400" dirty="0" smtClean="0"/>
                  <a:t>分析模板</a:t>
                </a:r>
                <a:endParaRPr lang="en-US" altLang="zh-CN" sz="1400" dirty="0" smtClean="0"/>
              </a:p>
              <a:p>
                <a:pPr lvl="1">
                  <a:lnSpc>
                    <a:spcPct val="150000"/>
                  </a:lnSpc>
                </a:pPr>
                <a:r>
                  <a:rPr lang="zh-CN" altLang="en-US" sz="1400" dirty="0" smtClean="0"/>
                  <a:t>    （</a:t>
                </a:r>
                <a:r>
                  <a:rPr lang="zh-CN" altLang="en-US" sz="1400" dirty="0"/>
                  <a:t>侧爬坡、越壕沟、撞树</a:t>
                </a:r>
                <a:r>
                  <a:rPr lang="zh-CN" altLang="en-US" sz="1400" dirty="0" smtClean="0"/>
                  <a:t>、</a:t>
                </a:r>
                <a:endParaRPr lang="en-US" altLang="zh-CN" sz="1400" dirty="0" smtClean="0"/>
              </a:p>
              <a:p>
                <a:pPr lvl="1">
                  <a:lnSpc>
                    <a:spcPct val="150000"/>
                  </a:lnSpc>
                </a:pPr>
                <a:r>
                  <a:rPr lang="zh-CN" altLang="en-US" sz="1400" dirty="0" smtClean="0"/>
                  <a:t>      涉水</a:t>
                </a:r>
                <a:r>
                  <a:rPr lang="zh-CN" altLang="en-US" sz="1400" dirty="0"/>
                  <a:t>等工况）；</a:t>
                </a:r>
                <a:endParaRPr lang="en-US" altLang="zh-CN" sz="1400" dirty="0"/>
              </a:p>
              <a:p>
                <a:pPr marL="742950" lvl="1" indent="-285750">
                  <a:lnSpc>
                    <a:spcPct val="150000"/>
                  </a:lnSpc>
                  <a:buFont typeface="Wingdings" pitchFamily="2" charset="2"/>
                  <a:buChar char="ü"/>
                </a:pPr>
                <a:r>
                  <a:rPr lang="zh-CN" altLang="en-US" sz="1400" dirty="0"/>
                  <a:t>车体</a:t>
                </a:r>
                <a:r>
                  <a:rPr lang="zh-CN" altLang="en-US" sz="1400" dirty="0" smtClean="0"/>
                  <a:t>抗</a:t>
                </a:r>
                <a:r>
                  <a:rPr lang="zh-CN" altLang="en-US" sz="1400" dirty="0"/>
                  <a:t>冲击</a:t>
                </a:r>
                <a:r>
                  <a:rPr lang="zh-CN" altLang="en-US" sz="1400" dirty="0" smtClean="0"/>
                  <a:t>分析模板；</a:t>
                </a:r>
                <a:endParaRPr lang="en-US" altLang="zh-CN" sz="1400" dirty="0"/>
              </a:p>
              <a:p>
                <a:pPr marL="742950" lvl="1" indent="-285750">
                  <a:lnSpc>
                    <a:spcPct val="150000"/>
                  </a:lnSpc>
                  <a:buFont typeface="Wingdings" pitchFamily="2" charset="2"/>
                  <a:buChar char="ü"/>
                </a:pPr>
                <a:r>
                  <a:rPr lang="zh-CN" altLang="en-US" sz="1400" dirty="0" smtClean="0"/>
                  <a:t>车体振动分析</a:t>
                </a:r>
                <a:r>
                  <a:rPr lang="zh-CN" altLang="en-US" sz="1400" dirty="0"/>
                  <a:t>模板</a:t>
                </a:r>
                <a:r>
                  <a:rPr lang="zh-CN" altLang="en-US" sz="1400" dirty="0" smtClean="0"/>
                  <a:t>；</a:t>
                </a:r>
                <a:endParaRPr lang="en-US" altLang="zh-CN" sz="1400" dirty="0"/>
              </a:p>
              <a:p>
                <a:pPr marL="742950" lvl="2" indent="-285750">
                  <a:lnSpc>
                    <a:spcPct val="150000"/>
                  </a:lnSpc>
                  <a:buFont typeface="Wingdings" pitchFamily="2" charset="2"/>
                  <a:buChar char="ü"/>
                </a:pPr>
                <a:r>
                  <a:rPr lang="zh-CN" altLang="en-US" sz="1400" dirty="0"/>
                  <a:t>底盘防护性能</a:t>
                </a:r>
                <a:r>
                  <a:rPr lang="zh-CN" altLang="en-US" sz="1400" dirty="0" smtClean="0"/>
                  <a:t>分析</a:t>
                </a:r>
                <a:r>
                  <a:rPr lang="zh-CN" altLang="en-US" sz="1400" dirty="0"/>
                  <a:t>模板</a:t>
                </a:r>
                <a:r>
                  <a:rPr lang="zh-CN" altLang="en-US" sz="1400" dirty="0" smtClean="0"/>
                  <a:t>；</a:t>
                </a:r>
                <a:endParaRPr lang="en-US" altLang="zh-CN" sz="1400" dirty="0"/>
              </a:p>
              <a:p>
                <a:pPr marL="742950" lvl="2" indent="-285750">
                  <a:lnSpc>
                    <a:spcPct val="150000"/>
                  </a:lnSpc>
                  <a:buFont typeface="Wingdings" pitchFamily="2" charset="2"/>
                  <a:buChar char="ü"/>
                </a:pPr>
                <a:r>
                  <a:rPr lang="zh-CN" altLang="en-US" sz="1400" dirty="0"/>
                  <a:t>空气滤气动性能</a:t>
                </a:r>
                <a:r>
                  <a:rPr lang="zh-CN" altLang="en-US" sz="1400" dirty="0" smtClean="0"/>
                  <a:t>分析</a:t>
                </a:r>
                <a:r>
                  <a:rPr lang="zh-CN" altLang="en-US" sz="1400" dirty="0"/>
                  <a:t>模板</a:t>
                </a:r>
                <a:r>
                  <a:rPr lang="zh-CN" altLang="en-US" sz="1400" dirty="0" smtClean="0"/>
                  <a:t>；</a:t>
                </a:r>
                <a:endParaRPr lang="en-US" altLang="zh-CN" sz="1400" dirty="0"/>
              </a:p>
              <a:p>
                <a:pPr marL="742950" lvl="2" indent="-285750">
                  <a:lnSpc>
                    <a:spcPct val="150000"/>
                  </a:lnSpc>
                  <a:buFont typeface="Wingdings" pitchFamily="2" charset="2"/>
                  <a:buChar char="ü"/>
                </a:pPr>
                <a:r>
                  <a:rPr lang="zh-CN" altLang="en-US" sz="1400" dirty="0"/>
                  <a:t>动力舱气动性能</a:t>
                </a:r>
                <a:r>
                  <a:rPr lang="zh-CN" altLang="en-US" sz="1400" dirty="0" smtClean="0"/>
                  <a:t>分析</a:t>
                </a:r>
                <a:r>
                  <a:rPr lang="zh-CN" altLang="en-US" sz="1400" dirty="0"/>
                  <a:t>模板</a:t>
                </a:r>
                <a:r>
                  <a:rPr lang="zh-CN" altLang="en-US" sz="1400" dirty="0" smtClean="0"/>
                  <a:t>；</a:t>
                </a:r>
                <a:endParaRPr lang="en-US" altLang="zh-CN" sz="1400" dirty="0"/>
              </a:p>
              <a:p>
                <a:pPr marL="742950" lvl="2" indent="-285750">
                  <a:lnSpc>
                    <a:spcPct val="150000"/>
                  </a:lnSpc>
                  <a:buFont typeface="Wingdings" pitchFamily="2" charset="2"/>
                  <a:buChar char="ü"/>
                </a:pPr>
                <a:r>
                  <a:rPr lang="zh-CN" altLang="en-US" sz="1400" dirty="0"/>
                  <a:t>动力舱</a:t>
                </a:r>
                <a:r>
                  <a:rPr lang="zh-CN" altLang="en-US" sz="1400" dirty="0" smtClean="0"/>
                  <a:t>热分析</a:t>
                </a:r>
                <a:r>
                  <a:rPr lang="zh-CN" altLang="en-US" sz="1400" dirty="0"/>
                  <a:t>模板</a:t>
                </a:r>
                <a:r>
                  <a:rPr lang="zh-CN" altLang="en-US" sz="1400" dirty="0" smtClean="0"/>
                  <a:t>。</a:t>
                </a:r>
                <a:endParaRPr lang="zh-CN" altLang="en-US" sz="1400" dirty="0"/>
              </a:p>
            </p:txBody>
          </p:sp>
          <p:sp>
            <p:nvSpPr>
              <p:cNvPr id="14" name="TextBox 13"/>
              <p:cNvSpPr txBox="1"/>
              <p:nvPr/>
            </p:nvSpPr>
            <p:spPr>
              <a:xfrm>
                <a:off x="6444209" y="3615695"/>
                <a:ext cx="2736303" cy="3770263"/>
              </a:xfrm>
              <a:prstGeom prst="rect">
                <a:avLst/>
              </a:prstGeom>
              <a:noFill/>
            </p:spPr>
            <p:txBody>
              <a:bodyPr wrap="square" rtlCol="0">
                <a:spAutoFit/>
              </a:bodyPr>
              <a:lstStyle/>
              <a:p>
                <a:r>
                  <a:rPr lang="zh-CN" altLang="en-US" sz="1400" dirty="0" smtClean="0"/>
                  <a:t>集成软件：</a:t>
                </a:r>
                <a:endParaRPr lang="en-US" altLang="zh-CN" sz="1400" dirty="0" smtClean="0"/>
              </a:p>
              <a:p>
                <a:pPr marL="742950" lvl="1" indent="-285750">
                  <a:lnSpc>
                    <a:spcPct val="150000"/>
                  </a:lnSpc>
                  <a:buFont typeface="Wingdings" pitchFamily="2" charset="2"/>
                  <a:buChar char="ü"/>
                </a:pPr>
                <a:r>
                  <a:rPr lang="en-US" altLang="zh-CN" sz="1400" dirty="0"/>
                  <a:t>Pro/e</a:t>
                </a:r>
              </a:p>
              <a:p>
                <a:pPr marL="742950" lvl="1" indent="-285750">
                  <a:lnSpc>
                    <a:spcPct val="150000"/>
                  </a:lnSpc>
                  <a:buFont typeface="Wingdings" pitchFamily="2" charset="2"/>
                  <a:buChar char="ü"/>
                </a:pPr>
                <a:r>
                  <a:rPr lang="en-US" altLang="zh-CN" sz="1400" dirty="0" err="1"/>
                  <a:t>Ansys</a:t>
                </a:r>
                <a:endParaRPr lang="en-US" altLang="zh-CN" sz="1400" dirty="0"/>
              </a:p>
              <a:p>
                <a:pPr marL="742950" lvl="1" indent="-285750">
                  <a:lnSpc>
                    <a:spcPct val="150000"/>
                  </a:lnSpc>
                  <a:buFont typeface="Wingdings" pitchFamily="2" charset="2"/>
                  <a:buChar char="ü"/>
                </a:pPr>
                <a:r>
                  <a:rPr lang="en-US" altLang="zh-CN" sz="1400" dirty="0" smtClean="0"/>
                  <a:t>Fluent</a:t>
                </a:r>
              </a:p>
              <a:p>
                <a:pPr marL="742950" lvl="1" indent="-285750">
                  <a:lnSpc>
                    <a:spcPct val="150000"/>
                  </a:lnSpc>
                  <a:buFont typeface="Wingdings" pitchFamily="2" charset="2"/>
                  <a:buChar char="ü"/>
                </a:pPr>
                <a:r>
                  <a:rPr lang="en-US" altLang="zh-CN" sz="1400" dirty="0" err="1" smtClean="0"/>
                  <a:t>Autodyn</a:t>
                </a:r>
                <a:endParaRPr lang="en-US" altLang="zh-CN" sz="1400" dirty="0" smtClean="0"/>
              </a:p>
              <a:p>
                <a:pPr marL="742950" lvl="1" indent="-285750">
                  <a:lnSpc>
                    <a:spcPct val="150000"/>
                  </a:lnSpc>
                  <a:buFont typeface="Wingdings" pitchFamily="2" charset="2"/>
                  <a:buChar char="ü"/>
                </a:pPr>
                <a:r>
                  <a:rPr lang="en-US" altLang="zh-CN" sz="1400" dirty="0" smtClean="0"/>
                  <a:t>LS-</a:t>
                </a:r>
                <a:r>
                  <a:rPr lang="en-US" altLang="zh-CN" sz="1400" dirty="0" err="1" smtClean="0"/>
                  <a:t>Dyna</a:t>
                </a:r>
                <a:endParaRPr lang="en-US" altLang="zh-CN" sz="1400" dirty="0" smtClean="0"/>
              </a:p>
              <a:p>
                <a:pPr marL="742950" lvl="1" indent="-285750">
                  <a:lnSpc>
                    <a:spcPct val="150000"/>
                  </a:lnSpc>
                  <a:buFont typeface="Wingdings" pitchFamily="2" charset="2"/>
                  <a:buChar char="ü"/>
                </a:pPr>
                <a:r>
                  <a:rPr lang="en-US" altLang="zh-CN" sz="1400" dirty="0" smtClean="0"/>
                  <a:t>Tosca</a:t>
                </a:r>
              </a:p>
              <a:p>
                <a:pPr marL="742950" lvl="1" indent="-285750">
                  <a:lnSpc>
                    <a:spcPct val="150000"/>
                  </a:lnSpc>
                  <a:buFont typeface="Wingdings" pitchFamily="2" charset="2"/>
                  <a:buChar char="ü"/>
                </a:pPr>
                <a:r>
                  <a:rPr lang="en-US" altLang="zh-CN" sz="1400" dirty="0" err="1"/>
                  <a:t>Partran</a:t>
                </a:r>
                <a:endParaRPr lang="en-US" altLang="zh-CN" sz="1400" dirty="0"/>
              </a:p>
              <a:p>
                <a:pPr marL="742950" lvl="1" indent="-285750">
                  <a:lnSpc>
                    <a:spcPct val="150000"/>
                  </a:lnSpc>
                  <a:buFont typeface="Wingdings" pitchFamily="2" charset="2"/>
                  <a:buChar char="ü"/>
                </a:pPr>
                <a:r>
                  <a:rPr lang="en-US" altLang="zh-CN" sz="1400" dirty="0"/>
                  <a:t>CFD-Designer</a:t>
                </a:r>
              </a:p>
              <a:p>
                <a:pPr marL="742950" lvl="1" indent="-285750">
                  <a:lnSpc>
                    <a:spcPct val="150000"/>
                  </a:lnSpc>
                  <a:buFont typeface="Wingdings" pitchFamily="2" charset="2"/>
                  <a:buChar char="ü"/>
                </a:pPr>
                <a:r>
                  <a:rPr lang="zh-CN" altLang="en-US" sz="1400" dirty="0"/>
                  <a:t>自研程序</a:t>
                </a:r>
                <a:endParaRPr lang="en-US" altLang="zh-CN" sz="1400" dirty="0"/>
              </a:p>
              <a:p>
                <a:endParaRPr lang="en-US" altLang="zh-CN" dirty="0" smtClean="0"/>
              </a:p>
              <a:p>
                <a:endParaRPr lang="zh-CN" altLang="en-US" dirty="0"/>
              </a:p>
            </p:txBody>
          </p:sp>
        </p:grpSp>
      </p:grpSp>
    </p:spTree>
    <p:extLst>
      <p:ext uri="{BB962C8B-B14F-4D97-AF65-F5344CB8AC3E}">
        <p14:creationId xmlns:p14="http://schemas.microsoft.com/office/powerpoint/2010/main" val="38523435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二室</a:t>
            </a:r>
            <a:r>
              <a:rPr lang="zh-CN" altLang="en-US" dirty="0"/>
              <a:t>设计仿真流程</a:t>
            </a:r>
            <a:r>
              <a:rPr lang="zh-CN" altLang="en-US" dirty="0" smtClean="0"/>
              <a:t>：炮塔</a:t>
            </a:r>
            <a:endParaRPr lang="zh-CN" altLang="en-US" dirty="0"/>
          </a:p>
        </p:txBody>
      </p:sp>
      <p:grpSp>
        <p:nvGrpSpPr>
          <p:cNvPr id="9" name="组合 8"/>
          <p:cNvGrpSpPr/>
          <p:nvPr/>
        </p:nvGrpSpPr>
        <p:grpSpPr>
          <a:xfrm>
            <a:off x="5148064" y="1124744"/>
            <a:ext cx="3784476" cy="4637087"/>
            <a:chOff x="5148064" y="1124744"/>
            <a:chExt cx="3784476" cy="4637087"/>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124744"/>
              <a:ext cx="3776539"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164" y="4553744"/>
              <a:ext cx="3782376"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右箭头 2"/>
          <p:cNvSpPr/>
          <p:nvPr/>
        </p:nvSpPr>
        <p:spPr bwMode="auto">
          <a:xfrm>
            <a:off x="4355976" y="2996952"/>
            <a:ext cx="504056" cy="50405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7" name="组合 6"/>
          <p:cNvGrpSpPr/>
          <p:nvPr/>
        </p:nvGrpSpPr>
        <p:grpSpPr>
          <a:xfrm>
            <a:off x="971600" y="908720"/>
            <a:ext cx="2664296" cy="5481900"/>
            <a:chOff x="971600" y="908720"/>
            <a:chExt cx="2664296" cy="5481900"/>
          </a:xfrm>
        </p:grpSpPr>
        <p:sp>
          <p:nvSpPr>
            <p:cNvPr id="6" name="TextBox 5"/>
            <p:cNvSpPr txBox="1"/>
            <p:nvPr/>
          </p:nvSpPr>
          <p:spPr>
            <a:xfrm>
              <a:off x="971600" y="6021288"/>
              <a:ext cx="2664296" cy="369332"/>
            </a:xfrm>
            <a:prstGeom prst="rect">
              <a:avLst/>
            </a:prstGeom>
            <a:noFill/>
          </p:spPr>
          <p:txBody>
            <a:bodyPr wrap="square" rtlCol="0">
              <a:spAutoFit/>
            </a:bodyPr>
            <a:lstStyle/>
            <a:p>
              <a:r>
                <a:rPr lang="zh-CN" altLang="en-US" dirty="0" smtClean="0"/>
                <a:t>二室炮塔设计仿真流程</a:t>
              </a:r>
              <a:endParaRPr lang="zh-CN" altLang="en-US" dirty="0"/>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49799" y="908720"/>
              <a:ext cx="2307898" cy="4971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3177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3"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26" presetClass="emph" presetSubtype="0" fill="hold" grpId="0" nodeType="withEffect">
                                  <p:stCondLst>
                                    <p:cond delay="0"/>
                                  </p:stCondLst>
                                  <p:childTnLst>
                                    <p:animEffect transition="out" filter="fade">
                                      <p:cBhvr>
                                        <p:cTn id="10" dur="500" tmFilter="0, 0; .2, .5; .8, .5; 1, 0"/>
                                        <p:tgtEl>
                                          <p:spTgt spid="3"/>
                                        </p:tgtEl>
                                      </p:cBhvr>
                                    </p:animEffect>
                                    <p:animScale>
                                      <p:cBhvr>
                                        <p:cTn id="11" dur="250" autoRev="1" fill="hold"/>
                                        <p:tgtEl>
                                          <p:spTgt spid="3"/>
                                        </p:tgtEl>
                                      </p:cBhvr>
                                      <p:by x="105000" y="105000"/>
                                    </p:animScale>
                                  </p:childTnLst>
                                </p:cTn>
                              </p:par>
                              <p:par>
                                <p:cTn id="12" presetID="1" presetClass="entr" presetSubtype="0" fill="hold" nodeType="withEffect">
                                  <p:stCondLst>
                                    <p:cond delay="10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2.77778E-7 4.07407E-6 L 0.50017 -0.06366 " pathEditMode="relative" rAng="0" ptsTypes="AA">
                                      <p:cBhvr>
                                        <p:cTn id="17" dur="2000" fill="hold"/>
                                        <p:tgtEl>
                                          <p:spTgt spid="7"/>
                                        </p:tgtEl>
                                        <p:attrNameLst>
                                          <p:attrName>ppt_x</p:attrName>
                                          <p:attrName>ppt_y</p:attrName>
                                        </p:attrNameLst>
                                      </p:cBhvr>
                                      <p:rCtr x="25000" y="-3194"/>
                                    </p:animMotion>
                                  </p:childTnLst>
                                </p:cTn>
                              </p:par>
                              <p:par>
                                <p:cTn id="18" presetID="6" presetClass="emph" presetSubtype="0" fill="hold" nodeType="withEffect">
                                  <p:stCondLst>
                                    <p:cond delay="0"/>
                                  </p:stCondLst>
                                  <p:childTnLst>
                                    <p:animScale>
                                      <p:cBhvr>
                                        <p:cTn id="19" dur="2000" fill="hold"/>
                                        <p:tgtEl>
                                          <p:spTgt spid="7"/>
                                        </p:tgtEl>
                                      </p:cBhvr>
                                      <p:by x="25000" y="25000"/>
                                    </p:animScale>
                                  </p:childTnLst>
                                </p:cTn>
                              </p:par>
                              <p:par>
                                <p:cTn id="20" presetID="1" presetClass="exit" presetSubtype="0" fill="hold" nodeType="withEffect">
                                  <p:stCondLst>
                                    <p:cond delay="2000"/>
                                  </p:stCondLst>
                                  <p:childTnLst>
                                    <p:set>
                                      <p:cBhvr>
                                        <p:cTn id="21" dur="1" fill="hold">
                                          <p:stCondLst>
                                            <p:cond delay="0"/>
                                          </p:stCondLst>
                                        </p:cTn>
                                        <p:tgtEl>
                                          <p:spTgt spid="7"/>
                                        </p:tgtEl>
                                        <p:attrNameLst>
                                          <p:attrName>style.visibility</p:attrName>
                                        </p:attrNameLst>
                                      </p:cBhvr>
                                      <p:to>
                                        <p:strVal val="hidden"/>
                                      </p:to>
                                    </p:set>
                                  </p:childTnLst>
                                </p:cTn>
                              </p:par>
                              <p:par>
                                <p:cTn id="22" presetID="1" presetClass="exit" presetSubtype="0" fill="hold" grpId="2" nodeType="withEffect">
                                  <p:stCondLst>
                                    <p:cond delay="2000"/>
                                  </p:stCondLst>
                                  <p:childTnLst>
                                    <p:set>
                                      <p:cBhvr>
                                        <p:cTn id="23" dur="1" fill="hold">
                                          <p:stCondLst>
                                            <p:cond delay="0"/>
                                          </p:stCondLst>
                                        </p:cTn>
                                        <p:tgtEl>
                                          <p:spTgt spid="3"/>
                                        </p:tgtEl>
                                        <p:attrNameLst>
                                          <p:attrName>style.visibility</p:attrName>
                                        </p:attrNameLst>
                                      </p:cBhvr>
                                      <p:to>
                                        <p:strVal val="hidden"/>
                                      </p:to>
                                    </p:set>
                                  </p:childTnLst>
                                </p:cTn>
                              </p:par>
                              <p:par>
                                <p:cTn id="24" presetID="1" presetClass="exit" presetSubtype="0" fill="hold" nodeType="withEffect">
                                  <p:stCondLst>
                                    <p:cond delay="2000"/>
                                  </p:stCondLst>
                                  <p:childTnLst>
                                    <p:set>
                                      <p:cBhvr>
                                        <p:cTn id="25"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pPr eaLnBrk="1" hangingPunct="1"/>
            <a:r>
              <a:rPr lang="zh-CN" altLang="en-US" sz="2400" dirty="0" smtClean="0"/>
              <a:t>二室集成软件及仿真模板</a:t>
            </a:r>
          </a:p>
        </p:txBody>
      </p:sp>
      <p:grpSp>
        <p:nvGrpSpPr>
          <p:cNvPr id="5" name="组合 4"/>
          <p:cNvGrpSpPr/>
          <p:nvPr/>
        </p:nvGrpSpPr>
        <p:grpSpPr>
          <a:xfrm>
            <a:off x="4858618" y="875829"/>
            <a:ext cx="2520950" cy="2232025"/>
            <a:chOff x="4858618" y="1091853"/>
            <a:chExt cx="2520950" cy="2232025"/>
          </a:xfrm>
        </p:grpSpPr>
        <p:cxnSp>
          <p:nvCxnSpPr>
            <p:cNvPr id="29700" name="形状 12"/>
            <p:cNvCxnSpPr>
              <a:cxnSpLocks noChangeShapeType="1"/>
            </p:cNvCxnSpPr>
            <p:nvPr/>
          </p:nvCxnSpPr>
          <p:spPr bwMode="auto">
            <a:xfrm>
              <a:off x="5587281" y="1190278"/>
              <a:ext cx="1792287" cy="0"/>
            </a:xfrm>
            <a:prstGeom prst="straightConnector1">
              <a:avLst/>
            </a:prstGeom>
            <a:noFill/>
            <a:ln w="9525" algn="ctr">
              <a:solidFill>
                <a:schemeClr val="tx1"/>
              </a:solidFill>
              <a:round/>
              <a:headEnd/>
              <a:tailEnd type="arrow" w="med" len="med"/>
            </a:ln>
          </p:spPr>
        </p:cxnSp>
        <p:cxnSp>
          <p:nvCxnSpPr>
            <p:cNvPr id="29701" name="形状 13"/>
            <p:cNvCxnSpPr>
              <a:cxnSpLocks noChangeShapeType="1"/>
            </p:cNvCxnSpPr>
            <p:nvPr/>
          </p:nvCxnSpPr>
          <p:spPr bwMode="auto">
            <a:xfrm rot="16200000" flipH="1">
              <a:off x="6154812" y="371922"/>
              <a:ext cx="504825" cy="1944687"/>
            </a:xfrm>
            <a:prstGeom prst="bentConnector2">
              <a:avLst/>
            </a:prstGeom>
            <a:noFill/>
            <a:ln w="9525" algn="ctr">
              <a:solidFill>
                <a:schemeClr val="tx1"/>
              </a:solidFill>
              <a:round/>
              <a:headEnd/>
              <a:tailEnd type="arrow" w="med" len="med"/>
            </a:ln>
          </p:spPr>
        </p:cxnSp>
        <p:cxnSp>
          <p:nvCxnSpPr>
            <p:cNvPr id="29702" name="形状 17"/>
            <p:cNvCxnSpPr>
              <a:cxnSpLocks noChangeShapeType="1"/>
            </p:cNvCxnSpPr>
            <p:nvPr/>
          </p:nvCxnSpPr>
          <p:spPr bwMode="auto">
            <a:xfrm rot="16200000" flipH="1">
              <a:off x="5871443" y="520353"/>
              <a:ext cx="936625" cy="2079625"/>
            </a:xfrm>
            <a:prstGeom prst="bentConnector2">
              <a:avLst/>
            </a:prstGeom>
            <a:noFill/>
            <a:ln w="9525" algn="ctr">
              <a:solidFill>
                <a:schemeClr val="tx1"/>
              </a:solidFill>
              <a:round/>
              <a:headEnd/>
              <a:tailEnd type="arrow" w="med" len="med"/>
            </a:ln>
          </p:spPr>
        </p:cxnSp>
        <p:cxnSp>
          <p:nvCxnSpPr>
            <p:cNvPr id="29703" name="形状 19"/>
            <p:cNvCxnSpPr>
              <a:cxnSpLocks noChangeShapeType="1"/>
            </p:cNvCxnSpPr>
            <p:nvPr/>
          </p:nvCxnSpPr>
          <p:spPr bwMode="auto">
            <a:xfrm rot="16200000" flipH="1">
              <a:off x="5579343" y="660053"/>
              <a:ext cx="1368425" cy="2232025"/>
            </a:xfrm>
            <a:prstGeom prst="bentConnector2">
              <a:avLst/>
            </a:prstGeom>
            <a:noFill/>
            <a:ln w="9525" algn="ctr">
              <a:solidFill>
                <a:schemeClr val="tx1"/>
              </a:solidFill>
              <a:round/>
              <a:headEnd/>
              <a:tailEnd type="arrow" w="med" len="med"/>
            </a:ln>
          </p:spPr>
        </p:cxnSp>
        <p:cxnSp>
          <p:nvCxnSpPr>
            <p:cNvPr id="29704" name="形状 21"/>
            <p:cNvCxnSpPr>
              <a:cxnSpLocks noChangeShapeType="1"/>
            </p:cNvCxnSpPr>
            <p:nvPr/>
          </p:nvCxnSpPr>
          <p:spPr bwMode="auto">
            <a:xfrm rot="16200000" flipH="1">
              <a:off x="5295180" y="807691"/>
              <a:ext cx="1800225" cy="2368550"/>
            </a:xfrm>
            <a:prstGeom prst="bentConnector2">
              <a:avLst/>
            </a:prstGeom>
            <a:noFill/>
            <a:ln w="9525" algn="ctr">
              <a:solidFill>
                <a:schemeClr val="tx1"/>
              </a:solidFill>
              <a:round/>
              <a:headEnd/>
              <a:tailEnd type="arrow" w="med" len="med"/>
            </a:ln>
          </p:spPr>
        </p:cxnSp>
        <p:cxnSp>
          <p:nvCxnSpPr>
            <p:cNvPr id="29705" name="形状 23"/>
            <p:cNvCxnSpPr>
              <a:cxnSpLocks noChangeShapeType="1"/>
            </p:cNvCxnSpPr>
            <p:nvPr/>
          </p:nvCxnSpPr>
          <p:spPr bwMode="auto">
            <a:xfrm rot="16200000" flipH="1">
              <a:off x="5003080" y="947391"/>
              <a:ext cx="2232025" cy="2520950"/>
            </a:xfrm>
            <a:prstGeom prst="bentConnector2">
              <a:avLst/>
            </a:prstGeom>
            <a:noFill/>
            <a:ln w="9525" algn="ctr">
              <a:solidFill>
                <a:schemeClr val="tx1"/>
              </a:solidFill>
              <a:round/>
              <a:headEnd/>
              <a:tailEnd type="arrow" w="med" len="med"/>
            </a:ln>
          </p:spPr>
        </p:cxnSp>
      </p:grpSp>
      <p:grpSp>
        <p:nvGrpSpPr>
          <p:cNvPr id="6" name="组合 5"/>
          <p:cNvGrpSpPr/>
          <p:nvPr/>
        </p:nvGrpSpPr>
        <p:grpSpPr>
          <a:xfrm>
            <a:off x="7451477" y="764704"/>
            <a:ext cx="1296987" cy="2466777"/>
            <a:chOff x="7451477" y="980728"/>
            <a:chExt cx="1296987" cy="2466777"/>
          </a:xfrm>
        </p:grpSpPr>
        <p:sp>
          <p:nvSpPr>
            <p:cNvPr id="88" name="TextBox 87"/>
            <p:cNvSpPr txBox="1"/>
            <p:nvPr/>
          </p:nvSpPr>
          <p:spPr>
            <a:xfrm>
              <a:off x="7451477" y="9807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a:defRPr/>
              </a:pPr>
              <a:r>
                <a:rPr lang="zh-CN" altLang="en-US" sz="1400" dirty="0" smtClean="0"/>
                <a:t>仿真过程封装</a:t>
              </a:r>
              <a:endParaRPr lang="zh-CN" altLang="en-US" sz="1400" dirty="0"/>
            </a:p>
          </p:txBody>
        </p:sp>
        <p:sp>
          <p:nvSpPr>
            <p:cNvPr id="89" name="TextBox 88"/>
            <p:cNvSpPr txBox="1"/>
            <p:nvPr/>
          </p:nvSpPr>
          <p:spPr>
            <a:xfrm>
              <a:off x="7451477" y="14125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仿真规范封装</a:t>
              </a:r>
            </a:p>
          </p:txBody>
        </p:sp>
        <p:sp>
          <p:nvSpPr>
            <p:cNvPr id="90" name="TextBox 89"/>
            <p:cNvSpPr txBox="1"/>
            <p:nvPr/>
          </p:nvSpPr>
          <p:spPr>
            <a:xfrm>
              <a:off x="7451477" y="18443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仿真标准封装</a:t>
              </a:r>
            </a:p>
          </p:txBody>
        </p:sp>
        <p:sp>
          <p:nvSpPr>
            <p:cNvPr id="91" name="TextBox 90"/>
            <p:cNvSpPr txBox="1"/>
            <p:nvPr/>
          </p:nvSpPr>
          <p:spPr>
            <a:xfrm>
              <a:off x="7451477" y="22761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仿真经验封装</a:t>
              </a:r>
            </a:p>
          </p:txBody>
        </p:sp>
        <p:sp>
          <p:nvSpPr>
            <p:cNvPr id="92" name="TextBox 91"/>
            <p:cNvSpPr txBox="1"/>
            <p:nvPr/>
          </p:nvSpPr>
          <p:spPr>
            <a:xfrm>
              <a:off x="7451477" y="27079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参考知识封装</a:t>
              </a:r>
            </a:p>
          </p:txBody>
        </p:sp>
        <p:sp>
          <p:nvSpPr>
            <p:cNvPr id="93" name="TextBox 92"/>
            <p:cNvSpPr txBox="1"/>
            <p:nvPr/>
          </p:nvSpPr>
          <p:spPr>
            <a:xfrm>
              <a:off x="7451477" y="31397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历史经验封装</a:t>
              </a:r>
            </a:p>
          </p:txBody>
        </p:sp>
      </p:grpSp>
      <p:pic>
        <p:nvPicPr>
          <p:cNvPr id="29712" name="Picture 4" descr="globalPage"/>
          <p:cNvPicPr>
            <a:picLocks noChangeAspect="1" noChangeArrowheads="1"/>
          </p:cNvPicPr>
          <p:nvPr/>
        </p:nvPicPr>
        <p:blipFill>
          <a:blip r:embed="rId2" cstate="print"/>
          <a:srcRect/>
          <a:stretch>
            <a:fillRect/>
          </a:stretch>
        </p:blipFill>
        <p:spPr bwMode="auto">
          <a:xfrm>
            <a:off x="657125" y="3964012"/>
            <a:ext cx="2528887" cy="2098626"/>
          </a:xfrm>
          <a:prstGeom prst="rect">
            <a:avLst/>
          </a:prstGeom>
          <a:noFill/>
          <a:ln w="9525">
            <a:noFill/>
            <a:miter lim="800000"/>
            <a:headEnd/>
            <a:tailEnd/>
          </a:ln>
        </p:spPr>
      </p:pic>
      <p:grpSp>
        <p:nvGrpSpPr>
          <p:cNvPr id="7" name="组合 6"/>
          <p:cNvGrpSpPr/>
          <p:nvPr/>
        </p:nvGrpSpPr>
        <p:grpSpPr>
          <a:xfrm>
            <a:off x="3492500" y="3324448"/>
            <a:ext cx="5688012" cy="3767674"/>
            <a:chOff x="3492500" y="3324448"/>
            <a:chExt cx="5688012" cy="3767674"/>
          </a:xfrm>
        </p:grpSpPr>
        <p:sp>
          <p:nvSpPr>
            <p:cNvPr id="99" name="下箭头 98"/>
            <p:cNvSpPr/>
            <p:nvPr/>
          </p:nvSpPr>
          <p:spPr bwMode="auto">
            <a:xfrm>
              <a:off x="7668344" y="3324448"/>
              <a:ext cx="936104" cy="288032"/>
            </a:xfrm>
            <a:prstGeom prst="down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p>
          </p:txBody>
        </p:sp>
        <p:grpSp>
          <p:nvGrpSpPr>
            <p:cNvPr id="19" name="组合 18"/>
            <p:cNvGrpSpPr/>
            <p:nvPr/>
          </p:nvGrpSpPr>
          <p:grpSpPr>
            <a:xfrm>
              <a:off x="3492500" y="3645024"/>
              <a:ext cx="5688012" cy="3447098"/>
              <a:chOff x="3492500" y="3645024"/>
              <a:chExt cx="5688012" cy="3447098"/>
            </a:xfrm>
          </p:grpSpPr>
          <p:sp>
            <p:nvSpPr>
              <p:cNvPr id="29716" name="矩形 61"/>
              <p:cNvSpPr>
                <a:spLocks noChangeArrowheads="1"/>
              </p:cNvSpPr>
              <p:nvPr/>
            </p:nvSpPr>
            <p:spPr bwMode="auto">
              <a:xfrm>
                <a:off x="3492500" y="3645024"/>
                <a:ext cx="5255964" cy="3118540"/>
              </a:xfrm>
              <a:prstGeom prst="rect">
                <a:avLst/>
              </a:prstGeom>
              <a:gradFill rotWithShape="1">
                <a:gsLst>
                  <a:gs pos="0">
                    <a:srgbClr val="FFFF80"/>
                  </a:gs>
                  <a:gs pos="50000">
                    <a:srgbClr val="FFFFB3"/>
                  </a:gs>
                  <a:gs pos="100000">
                    <a:srgbClr val="FFFFDA"/>
                  </a:gs>
                </a:gsLst>
                <a:lin ang="0" scaled="1"/>
              </a:gradFill>
              <a:ln w="9525" algn="ctr">
                <a:solidFill>
                  <a:schemeClr val="tx1"/>
                </a:solidFill>
                <a:round/>
                <a:headEnd/>
                <a:tailEnd/>
              </a:ln>
            </p:spPr>
            <p:txBody>
              <a:bodyPr wrap="none" anchor="t"/>
              <a:lstStyle/>
              <a:p>
                <a:pPr marL="285750" indent="-285750">
                  <a:lnSpc>
                    <a:spcPct val="150000"/>
                  </a:lnSpc>
                  <a:buFont typeface="Wingdings" pitchFamily="2" charset="2"/>
                  <a:buChar char="p"/>
                </a:pPr>
                <a:r>
                  <a:rPr lang="zh-CN" altLang="en-US" sz="1400" dirty="0" smtClean="0"/>
                  <a:t>仿真模板：</a:t>
                </a:r>
                <a:endParaRPr lang="en-US" altLang="zh-CN" sz="1400" dirty="0" smtClean="0"/>
              </a:p>
              <a:p>
                <a:pPr marL="742950" lvl="1" indent="-285750">
                  <a:lnSpc>
                    <a:spcPct val="150000"/>
                  </a:lnSpc>
                  <a:buFont typeface="Wingdings" pitchFamily="2" charset="2"/>
                  <a:buChar char="ü"/>
                </a:pPr>
                <a:r>
                  <a:rPr lang="zh-CN" altLang="zh-CN" sz="1400" dirty="0"/>
                  <a:t>塔体结构强度仿真流程及模板；</a:t>
                </a:r>
                <a:endParaRPr lang="zh-CN" altLang="en-US" sz="1400" dirty="0"/>
              </a:p>
              <a:p>
                <a:pPr marL="742950" lvl="1" indent="-285750">
                  <a:lnSpc>
                    <a:spcPct val="150000"/>
                  </a:lnSpc>
                  <a:buFont typeface="Wingdings" pitchFamily="2" charset="2"/>
                  <a:buChar char="ü"/>
                </a:pPr>
                <a:r>
                  <a:rPr lang="zh-CN" altLang="zh-CN" sz="1400" dirty="0"/>
                  <a:t>塔体防护性能计算流程及模板</a:t>
                </a:r>
                <a:endParaRPr lang="zh-CN" altLang="en-US" sz="1400" dirty="0"/>
              </a:p>
              <a:p>
                <a:pPr marL="742950" lvl="1" indent="-285750">
                  <a:lnSpc>
                    <a:spcPct val="150000"/>
                  </a:lnSpc>
                  <a:buFont typeface="Wingdings" pitchFamily="2" charset="2"/>
                  <a:buChar char="ü"/>
                </a:pPr>
                <a:r>
                  <a:rPr lang="zh-CN" altLang="zh-CN" sz="1400" dirty="0"/>
                  <a:t>输</a:t>
                </a:r>
                <a:r>
                  <a:rPr lang="zh-CN" altLang="zh-CN" sz="1400" dirty="0" smtClean="0"/>
                  <a:t>弹</a:t>
                </a:r>
                <a:r>
                  <a:rPr lang="en-US" altLang="zh-CN" sz="1400" dirty="0" smtClean="0"/>
                  <a:t>/</a:t>
                </a:r>
                <a:r>
                  <a:rPr lang="zh-CN" altLang="en-US" sz="1400" dirty="0"/>
                  <a:t>抛</a:t>
                </a:r>
                <a:r>
                  <a:rPr lang="zh-CN" altLang="en-US" sz="1400" dirty="0" smtClean="0"/>
                  <a:t>弹</a:t>
                </a:r>
                <a:r>
                  <a:rPr lang="en-US" altLang="zh-CN" sz="1400" dirty="0" smtClean="0"/>
                  <a:t>/</a:t>
                </a:r>
                <a:r>
                  <a:rPr lang="zh-CN" altLang="en-US" sz="1400" dirty="0" smtClean="0"/>
                  <a:t>抛壳</a:t>
                </a:r>
                <a:r>
                  <a:rPr lang="zh-CN" altLang="zh-CN" sz="1400" dirty="0" smtClean="0"/>
                  <a:t>系统动力系统</a:t>
                </a:r>
                <a:endParaRPr lang="en-US" altLang="zh-CN" sz="1400" dirty="0" smtClean="0"/>
              </a:p>
              <a:p>
                <a:pPr lvl="1">
                  <a:lnSpc>
                    <a:spcPct val="150000"/>
                  </a:lnSpc>
                </a:pPr>
                <a:r>
                  <a:rPr lang="en-US" altLang="zh-CN" sz="1400" dirty="0" smtClean="0"/>
                  <a:t>      </a:t>
                </a:r>
                <a:r>
                  <a:rPr lang="zh-CN" altLang="en-US" sz="1400" dirty="0" smtClean="0"/>
                  <a:t>仿真模板</a:t>
                </a:r>
                <a:endParaRPr lang="zh-CN" altLang="en-US" sz="1400" dirty="0"/>
              </a:p>
              <a:p>
                <a:pPr marL="742950" lvl="1" indent="-285750">
                  <a:lnSpc>
                    <a:spcPct val="150000"/>
                  </a:lnSpc>
                  <a:buFont typeface="Wingdings" pitchFamily="2" charset="2"/>
                  <a:buChar char="ü"/>
                </a:pPr>
                <a:r>
                  <a:rPr lang="zh-CN" altLang="zh-CN" sz="1400" dirty="0" smtClean="0"/>
                  <a:t>齿</a:t>
                </a:r>
                <a:r>
                  <a:rPr lang="zh-CN" altLang="en-US" sz="1400" dirty="0" smtClean="0"/>
                  <a:t>类</a:t>
                </a:r>
                <a:r>
                  <a:rPr lang="zh-CN" altLang="zh-CN" sz="1400" dirty="0" smtClean="0"/>
                  <a:t>刚</a:t>
                </a:r>
                <a:r>
                  <a:rPr lang="de-DE" altLang="zh-CN" sz="1400" dirty="0"/>
                  <a:t>/</a:t>
                </a:r>
                <a:r>
                  <a:rPr lang="zh-CN" altLang="zh-CN" sz="1400" dirty="0"/>
                  <a:t>强度</a:t>
                </a:r>
                <a:r>
                  <a:rPr lang="zh-CN" altLang="zh-CN" sz="1400" dirty="0" smtClean="0"/>
                  <a:t>类</a:t>
                </a:r>
                <a:r>
                  <a:rPr lang="zh-CN" altLang="en-US" sz="1400" dirty="0" smtClean="0"/>
                  <a:t>仿真模板</a:t>
                </a:r>
                <a:endParaRPr lang="zh-CN" altLang="en-US" sz="1400" dirty="0"/>
              </a:p>
              <a:p>
                <a:pPr marL="742950" lvl="1" indent="-285750">
                  <a:lnSpc>
                    <a:spcPct val="150000"/>
                  </a:lnSpc>
                  <a:buFont typeface="Wingdings" pitchFamily="2" charset="2"/>
                  <a:buChar char="ü"/>
                </a:pPr>
                <a:r>
                  <a:rPr lang="zh-CN" altLang="zh-CN" sz="1400" dirty="0"/>
                  <a:t>轴类刚</a:t>
                </a:r>
                <a:r>
                  <a:rPr lang="de-DE" altLang="zh-CN" sz="1400" dirty="0"/>
                  <a:t>/</a:t>
                </a:r>
                <a:r>
                  <a:rPr lang="zh-CN" altLang="zh-CN" sz="1400" dirty="0"/>
                  <a:t>强度</a:t>
                </a:r>
                <a:r>
                  <a:rPr lang="zh-CN" altLang="zh-CN" sz="1400" dirty="0" smtClean="0"/>
                  <a:t>类</a:t>
                </a:r>
                <a:r>
                  <a:rPr lang="zh-CN" altLang="en-US" sz="1400" dirty="0"/>
                  <a:t>仿真模板</a:t>
                </a:r>
              </a:p>
              <a:p>
                <a:pPr marL="742950" lvl="1" indent="-285750">
                  <a:lnSpc>
                    <a:spcPct val="150000"/>
                  </a:lnSpc>
                  <a:buFont typeface="Wingdings" pitchFamily="2" charset="2"/>
                  <a:buChar char="ü"/>
                </a:pPr>
                <a:r>
                  <a:rPr lang="zh-CN" altLang="en-US" sz="1400" dirty="0"/>
                  <a:t>系统</a:t>
                </a:r>
                <a:r>
                  <a:rPr lang="zh-CN" altLang="zh-CN" sz="1400" dirty="0" smtClean="0"/>
                  <a:t>运动学类</a:t>
                </a:r>
                <a:r>
                  <a:rPr lang="zh-CN" altLang="en-US" sz="1400" dirty="0" smtClean="0"/>
                  <a:t>仿真模板</a:t>
                </a:r>
                <a:endParaRPr lang="en-US" altLang="zh-CN" sz="1400" dirty="0" smtClean="0"/>
              </a:p>
              <a:p>
                <a:pPr marL="742950" lvl="1" indent="-285750">
                  <a:lnSpc>
                    <a:spcPct val="150000"/>
                  </a:lnSpc>
                  <a:buFont typeface="Wingdings" pitchFamily="2" charset="2"/>
                  <a:buChar char="ü"/>
                </a:pPr>
                <a:r>
                  <a:rPr lang="en-US" altLang="zh-CN" sz="1400" dirty="0" smtClean="0"/>
                  <a:t>……</a:t>
                </a:r>
                <a:endParaRPr lang="zh-CN" altLang="en-US" sz="1400" dirty="0"/>
              </a:p>
            </p:txBody>
          </p:sp>
          <p:sp>
            <p:nvSpPr>
              <p:cNvPr id="14" name="TextBox 13"/>
              <p:cNvSpPr txBox="1"/>
              <p:nvPr/>
            </p:nvSpPr>
            <p:spPr>
              <a:xfrm>
                <a:off x="6444209" y="3645024"/>
                <a:ext cx="2736303" cy="3447098"/>
              </a:xfrm>
              <a:prstGeom prst="rect">
                <a:avLst/>
              </a:prstGeom>
              <a:noFill/>
            </p:spPr>
            <p:txBody>
              <a:bodyPr wrap="square" rtlCol="0">
                <a:spAutoFit/>
              </a:bodyPr>
              <a:lstStyle/>
              <a:p>
                <a:r>
                  <a:rPr lang="zh-CN" altLang="en-US" sz="1400" dirty="0" smtClean="0"/>
                  <a:t>集成软件：</a:t>
                </a:r>
                <a:endParaRPr lang="en-US" altLang="zh-CN" sz="1400" dirty="0" smtClean="0"/>
              </a:p>
              <a:p>
                <a:pPr marL="742950" lvl="1" indent="-285750">
                  <a:lnSpc>
                    <a:spcPct val="150000"/>
                  </a:lnSpc>
                  <a:buFont typeface="Wingdings" pitchFamily="2" charset="2"/>
                  <a:buChar char="ü"/>
                </a:pPr>
                <a:r>
                  <a:rPr lang="en-US" altLang="zh-CN" sz="1400" dirty="0" smtClean="0"/>
                  <a:t>Pro/e</a:t>
                </a:r>
                <a:endParaRPr lang="en-US" altLang="zh-CN" sz="1400" dirty="0"/>
              </a:p>
              <a:p>
                <a:pPr marL="742950" lvl="1" indent="-285750">
                  <a:lnSpc>
                    <a:spcPct val="150000"/>
                  </a:lnSpc>
                  <a:buFont typeface="Wingdings" pitchFamily="2" charset="2"/>
                  <a:buChar char="ü"/>
                </a:pPr>
                <a:r>
                  <a:rPr lang="en-US" altLang="zh-CN" sz="1400" dirty="0" err="1"/>
                  <a:t>Ansys</a:t>
                </a:r>
                <a:endParaRPr lang="en-US" altLang="zh-CN" sz="1400" dirty="0"/>
              </a:p>
              <a:p>
                <a:pPr marL="742950" lvl="1" indent="-285750">
                  <a:lnSpc>
                    <a:spcPct val="150000"/>
                  </a:lnSpc>
                  <a:buFont typeface="Wingdings" pitchFamily="2" charset="2"/>
                  <a:buChar char="ü"/>
                </a:pPr>
                <a:r>
                  <a:rPr lang="en-US" altLang="zh-CN" sz="1400" dirty="0"/>
                  <a:t>Nastran</a:t>
                </a:r>
              </a:p>
              <a:p>
                <a:pPr marL="742950" lvl="1" indent="-285750">
                  <a:lnSpc>
                    <a:spcPct val="150000"/>
                  </a:lnSpc>
                  <a:buFont typeface="Wingdings" pitchFamily="2" charset="2"/>
                  <a:buChar char="ü"/>
                </a:pPr>
                <a:r>
                  <a:rPr lang="en-US" altLang="zh-CN" sz="1400" dirty="0" err="1"/>
                  <a:t>Dyna</a:t>
                </a:r>
                <a:endParaRPr lang="en-US" altLang="zh-CN" sz="1400" dirty="0"/>
              </a:p>
              <a:p>
                <a:pPr marL="742950" lvl="1" indent="-285750">
                  <a:lnSpc>
                    <a:spcPct val="150000"/>
                  </a:lnSpc>
                  <a:buFont typeface="Wingdings" pitchFamily="2" charset="2"/>
                  <a:buChar char="ü"/>
                </a:pPr>
                <a:r>
                  <a:rPr lang="en-US" altLang="zh-CN" sz="1400" dirty="0" err="1"/>
                  <a:t>Autodyn</a:t>
                </a:r>
                <a:endParaRPr lang="en-US" altLang="zh-CN" sz="1400" dirty="0"/>
              </a:p>
              <a:p>
                <a:pPr marL="742950" lvl="1" indent="-285750">
                  <a:lnSpc>
                    <a:spcPct val="150000"/>
                  </a:lnSpc>
                  <a:buFont typeface="Wingdings" pitchFamily="2" charset="2"/>
                  <a:buChar char="ü"/>
                </a:pPr>
                <a:r>
                  <a:rPr lang="en-US" altLang="zh-CN" sz="1400" dirty="0" err="1"/>
                  <a:t>adams</a:t>
                </a:r>
                <a:endParaRPr lang="en-US" altLang="zh-CN" sz="1400" dirty="0"/>
              </a:p>
              <a:p>
                <a:pPr marL="742950" lvl="1" indent="-285750">
                  <a:lnSpc>
                    <a:spcPct val="150000"/>
                  </a:lnSpc>
                  <a:buFont typeface="Wingdings" pitchFamily="2" charset="2"/>
                  <a:buChar char="ü"/>
                </a:pPr>
                <a:r>
                  <a:rPr lang="en-US" altLang="zh-CN" sz="1400" dirty="0" err="1"/>
                  <a:t>Matlab</a:t>
                </a:r>
                <a:endParaRPr lang="en-US" altLang="zh-CN" sz="1400" dirty="0"/>
              </a:p>
              <a:p>
                <a:pPr marL="742950" lvl="1" indent="-285750">
                  <a:lnSpc>
                    <a:spcPct val="150000"/>
                  </a:lnSpc>
                  <a:buFont typeface="Wingdings" pitchFamily="2" charset="2"/>
                  <a:buChar char="ü"/>
                </a:pPr>
                <a:r>
                  <a:rPr lang="zh-CN" altLang="en-US" sz="1400" dirty="0"/>
                  <a:t>自研程序</a:t>
                </a:r>
              </a:p>
              <a:p>
                <a:endParaRPr lang="en-US" altLang="zh-CN" dirty="0" smtClean="0"/>
              </a:p>
              <a:p>
                <a:endParaRPr lang="zh-CN" altLang="en-US" dirty="0"/>
              </a:p>
            </p:txBody>
          </p:sp>
        </p:grpSp>
      </p:grpSp>
      <p:grpSp>
        <p:nvGrpSpPr>
          <p:cNvPr id="3" name="组合 2"/>
          <p:cNvGrpSpPr/>
          <p:nvPr/>
        </p:nvGrpSpPr>
        <p:grpSpPr>
          <a:xfrm>
            <a:off x="967017" y="692696"/>
            <a:ext cx="5693214" cy="4536504"/>
            <a:chOff x="967017" y="692696"/>
            <a:chExt cx="5693214" cy="4536504"/>
          </a:xfrm>
        </p:grpSpPr>
        <p:grpSp>
          <p:nvGrpSpPr>
            <p:cNvPr id="13" name="组合 12"/>
            <p:cNvGrpSpPr/>
            <p:nvPr/>
          </p:nvGrpSpPr>
          <p:grpSpPr>
            <a:xfrm>
              <a:off x="967017" y="2025580"/>
              <a:ext cx="1274284" cy="3203620"/>
              <a:chOff x="967017" y="2025580"/>
              <a:chExt cx="1274284" cy="3203620"/>
            </a:xfrm>
          </p:grpSpPr>
          <p:cxnSp>
            <p:nvCxnSpPr>
              <p:cNvPr id="29714" name="形状 54"/>
              <p:cNvCxnSpPr>
                <a:cxnSpLocks noChangeShapeType="1"/>
                <a:stCxn id="29713" idx="1"/>
              </p:cNvCxnSpPr>
              <p:nvPr/>
            </p:nvCxnSpPr>
            <p:spPr bwMode="auto">
              <a:xfrm rot="10800000">
                <a:off x="967017" y="2025580"/>
                <a:ext cx="724664" cy="3023527"/>
              </a:xfrm>
              <a:prstGeom prst="bentConnector3">
                <a:avLst>
                  <a:gd name="adj1" fmla="val 131546"/>
                </a:avLst>
              </a:prstGeom>
              <a:noFill/>
              <a:ln w="9525" algn="ctr">
                <a:solidFill>
                  <a:schemeClr val="tx1"/>
                </a:solidFill>
                <a:round/>
                <a:headEnd/>
                <a:tailEnd type="arrow" w="med" len="med"/>
              </a:ln>
            </p:spPr>
          </p:cxnSp>
          <p:sp>
            <p:nvSpPr>
              <p:cNvPr id="29713" name="圆角矩形 52"/>
              <p:cNvSpPr>
                <a:spLocks noChangeArrowheads="1"/>
              </p:cNvSpPr>
              <p:nvPr/>
            </p:nvSpPr>
            <p:spPr bwMode="auto">
              <a:xfrm>
                <a:off x="1691681" y="4869011"/>
                <a:ext cx="549620" cy="360189"/>
              </a:xfrm>
              <a:prstGeom prst="roundRect">
                <a:avLst>
                  <a:gd name="adj" fmla="val 16667"/>
                </a:avLst>
              </a:prstGeom>
              <a:noFill/>
              <a:ln w="19050" algn="ctr">
                <a:solidFill>
                  <a:srgbClr val="FF0000"/>
                </a:solidFill>
                <a:round/>
                <a:headEnd/>
                <a:tailEnd/>
              </a:ln>
            </p:spPr>
            <p:txBody>
              <a:bodyPr wrap="none" anchor="ctr"/>
              <a:lstStyle/>
              <a:p>
                <a:endParaRPr lang="zh-CN" altLang="en-US"/>
              </a:p>
            </p:txBody>
          </p:sp>
        </p:grpSp>
        <p:grpSp>
          <p:nvGrpSpPr>
            <p:cNvPr id="2" name="组合 1"/>
            <p:cNvGrpSpPr/>
            <p:nvPr/>
          </p:nvGrpSpPr>
          <p:grpSpPr>
            <a:xfrm>
              <a:off x="976635" y="692696"/>
              <a:ext cx="5683596" cy="2665765"/>
              <a:chOff x="976635" y="692696"/>
              <a:chExt cx="5683596" cy="2665765"/>
            </a:xfrm>
          </p:grpSpPr>
          <p:pic>
            <p:nvPicPr>
              <p:cNvPr id="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6635" y="692696"/>
                <a:ext cx="1311508" cy="266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0" name="Picture 2" descr="http://t3.baidu.com/it/u=4054539524,2087805673&amp;fm=23&amp;gp=0.jpg"/>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88142" y="692696"/>
                <a:ext cx="4372089" cy="26657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269445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三室设计仿真流程：传动</a:t>
            </a:r>
          </a:p>
        </p:txBody>
      </p:sp>
      <p:grpSp>
        <p:nvGrpSpPr>
          <p:cNvPr id="9" name="组合 8"/>
          <p:cNvGrpSpPr/>
          <p:nvPr/>
        </p:nvGrpSpPr>
        <p:grpSpPr>
          <a:xfrm>
            <a:off x="5148064" y="1124744"/>
            <a:ext cx="3784476" cy="4637087"/>
            <a:chOff x="5148064" y="1124744"/>
            <a:chExt cx="3784476" cy="4637087"/>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124744"/>
              <a:ext cx="3776539"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164" y="4553744"/>
              <a:ext cx="3782376"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右箭头 2"/>
          <p:cNvSpPr/>
          <p:nvPr/>
        </p:nvSpPr>
        <p:spPr bwMode="auto">
          <a:xfrm>
            <a:off x="4355976" y="2996952"/>
            <a:ext cx="504056" cy="50405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7" name="组合 6"/>
          <p:cNvGrpSpPr/>
          <p:nvPr/>
        </p:nvGrpSpPr>
        <p:grpSpPr>
          <a:xfrm>
            <a:off x="611560" y="1124744"/>
            <a:ext cx="3456384" cy="5265876"/>
            <a:chOff x="611560" y="1268760"/>
            <a:chExt cx="3456384" cy="5121860"/>
          </a:xfrm>
        </p:grpSpPr>
        <p:sp>
          <p:nvSpPr>
            <p:cNvPr id="6" name="TextBox 5"/>
            <p:cNvSpPr txBox="1"/>
            <p:nvPr/>
          </p:nvSpPr>
          <p:spPr>
            <a:xfrm>
              <a:off x="611560" y="6021288"/>
              <a:ext cx="3456384" cy="369332"/>
            </a:xfrm>
            <a:prstGeom prst="rect">
              <a:avLst/>
            </a:prstGeom>
            <a:noFill/>
          </p:spPr>
          <p:txBody>
            <a:bodyPr wrap="square" rtlCol="0">
              <a:spAutoFit/>
            </a:bodyPr>
            <a:lstStyle/>
            <a:p>
              <a:r>
                <a:rPr lang="zh-CN" altLang="en-US" dirty="0"/>
                <a:t>三室传动系统设计仿真流程</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1560" y="1268760"/>
              <a:ext cx="3456384"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37977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3"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26" presetClass="emph" presetSubtype="0" fill="hold" grpId="0" nodeType="withEffect">
                                  <p:stCondLst>
                                    <p:cond delay="0"/>
                                  </p:stCondLst>
                                  <p:childTnLst>
                                    <p:animEffect transition="out" filter="fade">
                                      <p:cBhvr>
                                        <p:cTn id="10" dur="500" tmFilter="0, 0; .2, .5; .8, .5; 1, 0"/>
                                        <p:tgtEl>
                                          <p:spTgt spid="3"/>
                                        </p:tgtEl>
                                      </p:cBhvr>
                                    </p:animEffect>
                                    <p:animScale>
                                      <p:cBhvr>
                                        <p:cTn id="11" dur="250" autoRev="1" fill="hold"/>
                                        <p:tgtEl>
                                          <p:spTgt spid="3"/>
                                        </p:tgtEl>
                                      </p:cBhvr>
                                      <p:by x="105000" y="105000"/>
                                    </p:animScale>
                                  </p:childTnLst>
                                </p:cTn>
                              </p:par>
                              <p:par>
                                <p:cTn id="12" presetID="1" presetClass="entr" presetSubtype="0" fill="hold" nodeType="withEffect">
                                  <p:stCondLst>
                                    <p:cond delay="10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2.77778E-7 4.07407E-6 L 0.50017 -0.06366 " pathEditMode="relative" rAng="0" ptsTypes="AA">
                                      <p:cBhvr>
                                        <p:cTn id="17" dur="2000" fill="hold"/>
                                        <p:tgtEl>
                                          <p:spTgt spid="7"/>
                                        </p:tgtEl>
                                        <p:attrNameLst>
                                          <p:attrName>ppt_x</p:attrName>
                                          <p:attrName>ppt_y</p:attrName>
                                        </p:attrNameLst>
                                      </p:cBhvr>
                                      <p:rCtr x="25000" y="-3194"/>
                                    </p:animMotion>
                                  </p:childTnLst>
                                </p:cTn>
                              </p:par>
                              <p:par>
                                <p:cTn id="18" presetID="6" presetClass="emph" presetSubtype="0" fill="hold" nodeType="withEffect">
                                  <p:stCondLst>
                                    <p:cond delay="0"/>
                                  </p:stCondLst>
                                  <p:childTnLst>
                                    <p:animScale>
                                      <p:cBhvr>
                                        <p:cTn id="19" dur="2000" fill="hold"/>
                                        <p:tgtEl>
                                          <p:spTgt spid="7"/>
                                        </p:tgtEl>
                                      </p:cBhvr>
                                      <p:by x="25000" y="25000"/>
                                    </p:animScale>
                                  </p:childTnLst>
                                </p:cTn>
                              </p:par>
                              <p:par>
                                <p:cTn id="20" presetID="1" presetClass="exit" presetSubtype="0" fill="hold" nodeType="withEffect">
                                  <p:stCondLst>
                                    <p:cond delay="2000"/>
                                  </p:stCondLst>
                                  <p:childTnLst>
                                    <p:set>
                                      <p:cBhvr>
                                        <p:cTn id="21" dur="1" fill="hold">
                                          <p:stCondLst>
                                            <p:cond delay="0"/>
                                          </p:stCondLst>
                                        </p:cTn>
                                        <p:tgtEl>
                                          <p:spTgt spid="7"/>
                                        </p:tgtEl>
                                        <p:attrNameLst>
                                          <p:attrName>style.visibility</p:attrName>
                                        </p:attrNameLst>
                                      </p:cBhvr>
                                      <p:to>
                                        <p:strVal val="hidden"/>
                                      </p:to>
                                    </p:set>
                                  </p:childTnLst>
                                </p:cTn>
                              </p:par>
                              <p:par>
                                <p:cTn id="22" presetID="1" presetClass="exit" presetSubtype="0" fill="hold" grpId="2" nodeType="withEffect">
                                  <p:stCondLst>
                                    <p:cond delay="2000"/>
                                  </p:stCondLst>
                                  <p:childTnLst>
                                    <p:set>
                                      <p:cBhvr>
                                        <p:cTn id="23" dur="1" fill="hold">
                                          <p:stCondLst>
                                            <p:cond delay="0"/>
                                          </p:stCondLst>
                                        </p:cTn>
                                        <p:tgtEl>
                                          <p:spTgt spid="3"/>
                                        </p:tgtEl>
                                        <p:attrNameLst>
                                          <p:attrName>style.visibility</p:attrName>
                                        </p:attrNameLst>
                                      </p:cBhvr>
                                      <p:to>
                                        <p:strVal val="hidden"/>
                                      </p:to>
                                    </p:set>
                                  </p:childTnLst>
                                </p:cTn>
                              </p:par>
                              <p:par>
                                <p:cTn id="24" presetID="1" presetClass="exit" presetSubtype="0" fill="hold" nodeType="withEffect">
                                  <p:stCondLst>
                                    <p:cond delay="2000"/>
                                  </p:stCondLst>
                                  <p:childTnLst>
                                    <p:set>
                                      <p:cBhvr>
                                        <p:cTn id="25"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pPr eaLnBrk="1" hangingPunct="1"/>
            <a:r>
              <a:rPr lang="zh-CN" altLang="en-US" sz="2400" dirty="0"/>
              <a:t>三</a:t>
            </a:r>
            <a:r>
              <a:rPr lang="zh-CN" altLang="en-US" sz="2400" dirty="0" smtClean="0"/>
              <a:t>室集成软件及仿真模板</a:t>
            </a:r>
          </a:p>
        </p:txBody>
      </p:sp>
      <p:grpSp>
        <p:nvGrpSpPr>
          <p:cNvPr id="5" name="组合 4"/>
          <p:cNvGrpSpPr/>
          <p:nvPr/>
        </p:nvGrpSpPr>
        <p:grpSpPr>
          <a:xfrm>
            <a:off x="4858618" y="875829"/>
            <a:ext cx="2520950" cy="2232025"/>
            <a:chOff x="4858618" y="1091853"/>
            <a:chExt cx="2520950" cy="2232025"/>
          </a:xfrm>
        </p:grpSpPr>
        <p:cxnSp>
          <p:nvCxnSpPr>
            <p:cNvPr id="29700" name="形状 12"/>
            <p:cNvCxnSpPr>
              <a:cxnSpLocks noChangeShapeType="1"/>
            </p:cNvCxnSpPr>
            <p:nvPr/>
          </p:nvCxnSpPr>
          <p:spPr bwMode="auto">
            <a:xfrm>
              <a:off x="5587281" y="1190278"/>
              <a:ext cx="1792287" cy="0"/>
            </a:xfrm>
            <a:prstGeom prst="straightConnector1">
              <a:avLst/>
            </a:prstGeom>
            <a:noFill/>
            <a:ln w="9525" algn="ctr">
              <a:solidFill>
                <a:schemeClr val="tx1"/>
              </a:solidFill>
              <a:round/>
              <a:headEnd/>
              <a:tailEnd type="arrow" w="med" len="med"/>
            </a:ln>
          </p:spPr>
        </p:cxnSp>
        <p:cxnSp>
          <p:nvCxnSpPr>
            <p:cNvPr id="29701" name="形状 13"/>
            <p:cNvCxnSpPr>
              <a:cxnSpLocks noChangeShapeType="1"/>
            </p:cNvCxnSpPr>
            <p:nvPr/>
          </p:nvCxnSpPr>
          <p:spPr bwMode="auto">
            <a:xfrm rot="16200000" flipH="1">
              <a:off x="6154812" y="371922"/>
              <a:ext cx="504825" cy="1944687"/>
            </a:xfrm>
            <a:prstGeom prst="bentConnector2">
              <a:avLst/>
            </a:prstGeom>
            <a:noFill/>
            <a:ln w="9525" algn="ctr">
              <a:solidFill>
                <a:schemeClr val="tx1"/>
              </a:solidFill>
              <a:round/>
              <a:headEnd/>
              <a:tailEnd type="arrow" w="med" len="med"/>
            </a:ln>
          </p:spPr>
        </p:cxnSp>
        <p:cxnSp>
          <p:nvCxnSpPr>
            <p:cNvPr id="29702" name="形状 17"/>
            <p:cNvCxnSpPr>
              <a:cxnSpLocks noChangeShapeType="1"/>
            </p:cNvCxnSpPr>
            <p:nvPr/>
          </p:nvCxnSpPr>
          <p:spPr bwMode="auto">
            <a:xfrm rot="16200000" flipH="1">
              <a:off x="5871443" y="520353"/>
              <a:ext cx="936625" cy="2079625"/>
            </a:xfrm>
            <a:prstGeom prst="bentConnector2">
              <a:avLst/>
            </a:prstGeom>
            <a:noFill/>
            <a:ln w="9525" algn="ctr">
              <a:solidFill>
                <a:schemeClr val="tx1"/>
              </a:solidFill>
              <a:round/>
              <a:headEnd/>
              <a:tailEnd type="arrow" w="med" len="med"/>
            </a:ln>
          </p:spPr>
        </p:cxnSp>
        <p:cxnSp>
          <p:nvCxnSpPr>
            <p:cNvPr id="29703" name="形状 19"/>
            <p:cNvCxnSpPr>
              <a:cxnSpLocks noChangeShapeType="1"/>
            </p:cNvCxnSpPr>
            <p:nvPr/>
          </p:nvCxnSpPr>
          <p:spPr bwMode="auto">
            <a:xfrm rot="16200000" flipH="1">
              <a:off x="5579343" y="660053"/>
              <a:ext cx="1368425" cy="2232025"/>
            </a:xfrm>
            <a:prstGeom prst="bentConnector2">
              <a:avLst/>
            </a:prstGeom>
            <a:noFill/>
            <a:ln w="9525" algn="ctr">
              <a:solidFill>
                <a:schemeClr val="tx1"/>
              </a:solidFill>
              <a:round/>
              <a:headEnd/>
              <a:tailEnd type="arrow" w="med" len="med"/>
            </a:ln>
          </p:spPr>
        </p:cxnSp>
        <p:cxnSp>
          <p:nvCxnSpPr>
            <p:cNvPr id="29704" name="形状 21"/>
            <p:cNvCxnSpPr>
              <a:cxnSpLocks noChangeShapeType="1"/>
            </p:cNvCxnSpPr>
            <p:nvPr/>
          </p:nvCxnSpPr>
          <p:spPr bwMode="auto">
            <a:xfrm rot="16200000" flipH="1">
              <a:off x="5295180" y="807691"/>
              <a:ext cx="1800225" cy="2368550"/>
            </a:xfrm>
            <a:prstGeom prst="bentConnector2">
              <a:avLst/>
            </a:prstGeom>
            <a:noFill/>
            <a:ln w="9525" algn="ctr">
              <a:solidFill>
                <a:schemeClr val="tx1"/>
              </a:solidFill>
              <a:round/>
              <a:headEnd/>
              <a:tailEnd type="arrow" w="med" len="med"/>
            </a:ln>
          </p:spPr>
        </p:cxnSp>
        <p:cxnSp>
          <p:nvCxnSpPr>
            <p:cNvPr id="29705" name="形状 23"/>
            <p:cNvCxnSpPr>
              <a:cxnSpLocks noChangeShapeType="1"/>
            </p:cNvCxnSpPr>
            <p:nvPr/>
          </p:nvCxnSpPr>
          <p:spPr bwMode="auto">
            <a:xfrm rot="16200000" flipH="1">
              <a:off x="5003080" y="947391"/>
              <a:ext cx="2232025" cy="2520950"/>
            </a:xfrm>
            <a:prstGeom prst="bentConnector2">
              <a:avLst/>
            </a:prstGeom>
            <a:noFill/>
            <a:ln w="9525" algn="ctr">
              <a:solidFill>
                <a:schemeClr val="tx1"/>
              </a:solidFill>
              <a:round/>
              <a:headEnd/>
              <a:tailEnd type="arrow" w="med" len="med"/>
            </a:ln>
          </p:spPr>
        </p:cxnSp>
      </p:grpSp>
      <p:grpSp>
        <p:nvGrpSpPr>
          <p:cNvPr id="6" name="组合 5"/>
          <p:cNvGrpSpPr/>
          <p:nvPr/>
        </p:nvGrpSpPr>
        <p:grpSpPr>
          <a:xfrm>
            <a:off x="7451477" y="764704"/>
            <a:ext cx="1296987" cy="2466777"/>
            <a:chOff x="7451477" y="980728"/>
            <a:chExt cx="1296987" cy="2466777"/>
          </a:xfrm>
        </p:grpSpPr>
        <p:sp>
          <p:nvSpPr>
            <p:cNvPr id="88" name="TextBox 87"/>
            <p:cNvSpPr txBox="1"/>
            <p:nvPr/>
          </p:nvSpPr>
          <p:spPr>
            <a:xfrm>
              <a:off x="7451477" y="9807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a:defRPr/>
              </a:pPr>
              <a:r>
                <a:rPr lang="zh-CN" altLang="en-US" sz="1400" dirty="0" smtClean="0"/>
                <a:t>仿真过程封装</a:t>
              </a:r>
              <a:endParaRPr lang="zh-CN" altLang="en-US" sz="1400" dirty="0"/>
            </a:p>
          </p:txBody>
        </p:sp>
        <p:sp>
          <p:nvSpPr>
            <p:cNvPr id="89" name="TextBox 88"/>
            <p:cNvSpPr txBox="1"/>
            <p:nvPr/>
          </p:nvSpPr>
          <p:spPr>
            <a:xfrm>
              <a:off x="7451477" y="14125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仿真规范封装</a:t>
              </a:r>
            </a:p>
          </p:txBody>
        </p:sp>
        <p:sp>
          <p:nvSpPr>
            <p:cNvPr id="90" name="TextBox 89"/>
            <p:cNvSpPr txBox="1"/>
            <p:nvPr/>
          </p:nvSpPr>
          <p:spPr>
            <a:xfrm>
              <a:off x="7451477" y="18443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仿真标准封装</a:t>
              </a:r>
            </a:p>
          </p:txBody>
        </p:sp>
        <p:sp>
          <p:nvSpPr>
            <p:cNvPr id="91" name="TextBox 90"/>
            <p:cNvSpPr txBox="1"/>
            <p:nvPr/>
          </p:nvSpPr>
          <p:spPr>
            <a:xfrm>
              <a:off x="7451477" y="22761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仿真经验封装</a:t>
              </a:r>
            </a:p>
          </p:txBody>
        </p:sp>
        <p:sp>
          <p:nvSpPr>
            <p:cNvPr id="92" name="TextBox 91"/>
            <p:cNvSpPr txBox="1"/>
            <p:nvPr/>
          </p:nvSpPr>
          <p:spPr>
            <a:xfrm>
              <a:off x="7451477" y="27079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参考知识封装</a:t>
              </a:r>
            </a:p>
          </p:txBody>
        </p:sp>
        <p:sp>
          <p:nvSpPr>
            <p:cNvPr id="93" name="TextBox 92"/>
            <p:cNvSpPr txBox="1"/>
            <p:nvPr/>
          </p:nvSpPr>
          <p:spPr>
            <a:xfrm>
              <a:off x="7451477" y="31397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历史经验封装</a:t>
              </a:r>
            </a:p>
          </p:txBody>
        </p:sp>
      </p:grpSp>
      <p:pic>
        <p:nvPicPr>
          <p:cNvPr id="29712" name="Picture 4" descr="globalPage"/>
          <p:cNvPicPr>
            <a:picLocks noChangeAspect="1" noChangeArrowheads="1"/>
          </p:cNvPicPr>
          <p:nvPr/>
        </p:nvPicPr>
        <p:blipFill>
          <a:blip r:embed="rId2" cstate="print"/>
          <a:srcRect/>
          <a:stretch>
            <a:fillRect/>
          </a:stretch>
        </p:blipFill>
        <p:spPr bwMode="auto">
          <a:xfrm>
            <a:off x="657125" y="3964012"/>
            <a:ext cx="2528887" cy="2098626"/>
          </a:xfrm>
          <a:prstGeom prst="rect">
            <a:avLst/>
          </a:prstGeom>
          <a:noFill/>
          <a:ln w="9525">
            <a:noFill/>
            <a:miter lim="800000"/>
            <a:headEnd/>
            <a:tailEnd/>
          </a:ln>
        </p:spPr>
      </p:pic>
      <p:grpSp>
        <p:nvGrpSpPr>
          <p:cNvPr id="7" name="组合 6"/>
          <p:cNvGrpSpPr/>
          <p:nvPr/>
        </p:nvGrpSpPr>
        <p:grpSpPr>
          <a:xfrm>
            <a:off x="3492500" y="3324448"/>
            <a:ext cx="5688012" cy="3439116"/>
            <a:chOff x="3492500" y="3324448"/>
            <a:chExt cx="5688012" cy="3439116"/>
          </a:xfrm>
        </p:grpSpPr>
        <p:sp>
          <p:nvSpPr>
            <p:cNvPr id="99" name="下箭头 98"/>
            <p:cNvSpPr/>
            <p:nvPr/>
          </p:nvSpPr>
          <p:spPr bwMode="auto">
            <a:xfrm>
              <a:off x="7668344" y="3324448"/>
              <a:ext cx="936104" cy="288032"/>
            </a:xfrm>
            <a:prstGeom prst="down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p>
          </p:txBody>
        </p:sp>
        <p:grpSp>
          <p:nvGrpSpPr>
            <p:cNvPr id="19" name="组合 18"/>
            <p:cNvGrpSpPr/>
            <p:nvPr/>
          </p:nvGrpSpPr>
          <p:grpSpPr>
            <a:xfrm>
              <a:off x="3492500" y="3645024"/>
              <a:ext cx="5688012" cy="3118540"/>
              <a:chOff x="3492500" y="3645024"/>
              <a:chExt cx="5688012" cy="3118540"/>
            </a:xfrm>
          </p:grpSpPr>
          <p:sp>
            <p:nvSpPr>
              <p:cNvPr id="29716" name="矩形 61"/>
              <p:cNvSpPr>
                <a:spLocks noChangeArrowheads="1"/>
              </p:cNvSpPr>
              <p:nvPr/>
            </p:nvSpPr>
            <p:spPr bwMode="auto">
              <a:xfrm>
                <a:off x="3492500" y="3645024"/>
                <a:ext cx="5255964" cy="3118540"/>
              </a:xfrm>
              <a:prstGeom prst="rect">
                <a:avLst/>
              </a:prstGeom>
              <a:gradFill rotWithShape="1">
                <a:gsLst>
                  <a:gs pos="0">
                    <a:srgbClr val="FFFF80"/>
                  </a:gs>
                  <a:gs pos="50000">
                    <a:srgbClr val="FFFFB3"/>
                  </a:gs>
                  <a:gs pos="100000">
                    <a:srgbClr val="FFFFDA"/>
                  </a:gs>
                </a:gsLst>
                <a:lin ang="0" scaled="1"/>
              </a:gradFill>
              <a:ln w="9525" algn="ctr">
                <a:solidFill>
                  <a:schemeClr val="tx1"/>
                </a:solidFill>
                <a:round/>
                <a:headEnd/>
                <a:tailEnd/>
              </a:ln>
            </p:spPr>
            <p:txBody>
              <a:bodyPr wrap="none" anchor="t"/>
              <a:lstStyle/>
              <a:p>
                <a:pPr marL="285750" indent="-285750">
                  <a:lnSpc>
                    <a:spcPct val="150000"/>
                  </a:lnSpc>
                  <a:buFont typeface="Wingdings" pitchFamily="2" charset="2"/>
                  <a:buChar char="p"/>
                </a:pPr>
                <a:r>
                  <a:rPr lang="zh-CN" altLang="en-US" sz="1400" dirty="0" smtClean="0"/>
                  <a:t>仿真模板：</a:t>
                </a:r>
                <a:endParaRPr lang="en-US" altLang="zh-CN" sz="1400" dirty="0" smtClean="0"/>
              </a:p>
              <a:p>
                <a:pPr marL="742950" lvl="1" indent="-285750">
                  <a:lnSpc>
                    <a:spcPct val="150000"/>
                  </a:lnSpc>
                  <a:buFont typeface="Wingdings" pitchFamily="2" charset="2"/>
                  <a:buChar char="ü"/>
                </a:pPr>
                <a:r>
                  <a:rPr lang="zh-CN" altLang="en-US" sz="1400" dirty="0" smtClean="0"/>
                  <a:t>轴类强度仿真模板</a:t>
                </a:r>
                <a:endParaRPr lang="en-US" altLang="zh-CN" sz="1400" dirty="0"/>
              </a:p>
              <a:p>
                <a:pPr marL="742950" lvl="1" indent="-285750">
                  <a:lnSpc>
                    <a:spcPct val="150000"/>
                  </a:lnSpc>
                  <a:buFont typeface="Wingdings" pitchFamily="2" charset="2"/>
                  <a:buChar char="ü"/>
                </a:pPr>
                <a:r>
                  <a:rPr lang="zh-CN" altLang="en-US" sz="1400" dirty="0"/>
                  <a:t>轴承</a:t>
                </a:r>
                <a:r>
                  <a:rPr lang="zh-CN" altLang="en-US" sz="1400" dirty="0" smtClean="0"/>
                  <a:t>强度</a:t>
                </a:r>
                <a:r>
                  <a:rPr lang="zh-CN" altLang="en-US" sz="1400" dirty="0"/>
                  <a:t>仿真模板</a:t>
                </a:r>
                <a:endParaRPr lang="en-US" altLang="zh-CN" sz="1400" dirty="0"/>
              </a:p>
              <a:p>
                <a:pPr marL="742950" lvl="1" indent="-285750">
                  <a:lnSpc>
                    <a:spcPct val="150000"/>
                  </a:lnSpc>
                  <a:buFont typeface="Wingdings" pitchFamily="2" charset="2"/>
                  <a:buChar char="ü"/>
                </a:pPr>
                <a:r>
                  <a:rPr lang="zh-CN" altLang="en-US" sz="1400" dirty="0" smtClean="0"/>
                  <a:t>壳体强度</a:t>
                </a:r>
                <a:r>
                  <a:rPr lang="zh-CN" altLang="en-US" sz="1400" dirty="0"/>
                  <a:t>仿真模板</a:t>
                </a:r>
                <a:endParaRPr lang="en-US" altLang="zh-CN" sz="1400" dirty="0"/>
              </a:p>
              <a:p>
                <a:pPr marL="742950" lvl="1" indent="-285750">
                  <a:lnSpc>
                    <a:spcPct val="150000"/>
                  </a:lnSpc>
                  <a:buFont typeface="Wingdings" pitchFamily="2" charset="2"/>
                  <a:buChar char="ü"/>
                </a:pPr>
                <a:r>
                  <a:rPr lang="zh-CN" altLang="en-US" sz="1400" dirty="0" smtClean="0"/>
                  <a:t>齿轮强度</a:t>
                </a:r>
                <a:r>
                  <a:rPr lang="zh-CN" altLang="en-US" sz="1400" dirty="0"/>
                  <a:t>仿真模板</a:t>
                </a:r>
                <a:endParaRPr lang="en-US" altLang="zh-CN" sz="1400" dirty="0"/>
              </a:p>
              <a:p>
                <a:pPr marL="742950" lvl="1" indent="-285750">
                  <a:lnSpc>
                    <a:spcPct val="150000"/>
                  </a:lnSpc>
                  <a:buFont typeface="Wingdings" pitchFamily="2" charset="2"/>
                  <a:buChar char="ü"/>
                </a:pPr>
                <a:r>
                  <a:rPr lang="zh-CN" altLang="en-US" sz="1400" dirty="0" smtClean="0"/>
                  <a:t>疲劳</a:t>
                </a:r>
                <a:r>
                  <a:rPr lang="zh-CN" altLang="en-US" sz="1400" dirty="0"/>
                  <a:t>仿真模板</a:t>
                </a:r>
                <a:endParaRPr lang="en-US" altLang="zh-CN" sz="1400" dirty="0"/>
              </a:p>
              <a:p>
                <a:pPr marL="742950" lvl="1" indent="-285750">
                  <a:lnSpc>
                    <a:spcPct val="150000"/>
                  </a:lnSpc>
                  <a:buFont typeface="Wingdings" pitchFamily="2" charset="2"/>
                  <a:buChar char="ü"/>
                </a:pPr>
                <a:r>
                  <a:rPr lang="en-US" altLang="zh-CN" sz="1400" dirty="0" smtClean="0"/>
                  <a:t>……</a:t>
                </a:r>
                <a:endParaRPr lang="zh-CN" altLang="en-US" sz="1400" dirty="0"/>
              </a:p>
            </p:txBody>
          </p:sp>
          <p:sp>
            <p:nvSpPr>
              <p:cNvPr id="14" name="TextBox 13"/>
              <p:cNvSpPr txBox="1"/>
              <p:nvPr/>
            </p:nvSpPr>
            <p:spPr>
              <a:xfrm>
                <a:off x="6444209" y="3645024"/>
                <a:ext cx="2736303" cy="2800767"/>
              </a:xfrm>
              <a:prstGeom prst="rect">
                <a:avLst/>
              </a:prstGeom>
              <a:noFill/>
            </p:spPr>
            <p:txBody>
              <a:bodyPr wrap="square" rtlCol="0">
                <a:spAutoFit/>
              </a:bodyPr>
              <a:lstStyle/>
              <a:p>
                <a:r>
                  <a:rPr lang="zh-CN" altLang="en-US" sz="1400" dirty="0" smtClean="0"/>
                  <a:t>集成软件：</a:t>
                </a:r>
                <a:endParaRPr lang="en-US" altLang="zh-CN" sz="1400" dirty="0" smtClean="0"/>
              </a:p>
              <a:p>
                <a:pPr marL="742950" lvl="1" indent="-285750">
                  <a:lnSpc>
                    <a:spcPct val="150000"/>
                  </a:lnSpc>
                  <a:buFont typeface="Wingdings" pitchFamily="2" charset="2"/>
                  <a:buChar char="ü"/>
                </a:pPr>
                <a:r>
                  <a:rPr lang="en-US" altLang="zh-CN" sz="1400" dirty="0" smtClean="0"/>
                  <a:t>Pro/e</a:t>
                </a:r>
                <a:endParaRPr lang="en-US" altLang="zh-CN" sz="1400" dirty="0"/>
              </a:p>
              <a:p>
                <a:pPr marL="742950" lvl="1" indent="-285750">
                  <a:lnSpc>
                    <a:spcPct val="150000"/>
                  </a:lnSpc>
                  <a:buFont typeface="Wingdings" pitchFamily="2" charset="2"/>
                  <a:buChar char="ü"/>
                </a:pPr>
                <a:r>
                  <a:rPr lang="en-US" altLang="zh-CN" sz="1400" dirty="0"/>
                  <a:t>Master</a:t>
                </a:r>
              </a:p>
              <a:p>
                <a:pPr marL="742950" lvl="1" indent="-285750">
                  <a:lnSpc>
                    <a:spcPct val="150000"/>
                  </a:lnSpc>
                  <a:buFont typeface="Wingdings" pitchFamily="2" charset="2"/>
                  <a:buChar char="ü"/>
                </a:pPr>
                <a:r>
                  <a:rPr lang="en-US" altLang="zh-CN" sz="1400" dirty="0" err="1"/>
                  <a:t>Admas</a:t>
                </a:r>
                <a:endParaRPr lang="en-US" altLang="zh-CN" sz="1400" dirty="0"/>
              </a:p>
              <a:p>
                <a:pPr marL="742950" lvl="1" indent="-285750">
                  <a:lnSpc>
                    <a:spcPct val="150000"/>
                  </a:lnSpc>
                  <a:buFont typeface="Wingdings" pitchFamily="2" charset="2"/>
                  <a:buChar char="ü"/>
                </a:pPr>
                <a:r>
                  <a:rPr lang="en-US" altLang="zh-CN" sz="1400" dirty="0" err="1" smtClean="0"/>
                  <a:t>Ansys</a:t>
                </a:r>
                <a:endParaRPr lang="en-US" altLang="zh-CN" sz="1400" dirty="0" smtClean="0"/>
              </a:p>
              <a:p>
                <a:pPr marL="742950" lvl="1" indent="-285750">
                  <a:lnSpc>
                    <a:spcPct val="150000"/>
                  </a:lnSpc>
                  <a:buFont typeface="Wingdings" pitchFamily="2" charset="2"/>
                  <a:buChar char="ü"/>
                </a:pPr>
                <a:r>
                  <a:rPr lang="en-US" altLang="zh-CN" sz="1400" dirty="0"/>
                  <a:t>nCode</a:t>
                </a:r>
              </a:p>
              <a:p>
                <a:pPr marL="742950" lvl="1" indent="-285750">
                  <a:lnSpc>
                    <a:spcPct val="150000"/>
                  </a:lnSpc>
                  <a:buFont typeface="Wingdings" pitchFamily="2" charset="2"/>
                  <a:buChar char="ü"/>
                </a:pPr>
                <a:r>
                  <a:rPr lang="zh-CN" altLang="en-US" sz="1400" dirty="0"/>
                  <a:t>自研程序</a:t>
                </a:r>
                <a:endParaRPr lang="en-US" altLang="zh-CN" sz="1400" dirty="0"/>
              </a:p>
              <a:p>
                <a:endParaRPr lang="en-US" altLang="zh-CN" dirty="0" smtClean="0"/>
              </a:p>
              <a:p>
                <a:endParaRPr lang="zh-CN" altLang="en-US" dirty="0"/>
              </a:p>
            </p:txBody>
          </p:sp>
        </p:grpSp>
      </p:grpSp>
      <p:grpSp>
        <p:nvGrpSpPr>
          <p:cNvPr id="3" name="组合 2"/>
          <p:cNvGrpSpPr/>
          <p:nvPr/>
        </p:nvGrpSpPr>
        <p:grpSpPr>
          <a:xfrm>
            <a:off x="967017" y="692696"/>
            <a:ext cx="5228275" cy="4536504"/>
            <a:chOff x="967017" y="692696"/>
            <a:chExt cx="5228275" cy="4536504"/>
          </a:xfrm>
        </p:grpSpPr>
        <p:grpSp>
          <p:nvGrpSpPr>
            <p:cNvPr id="13" name="组合 12"/>
            <p:cNvGrpSpPr/>
            <p:nvPr/>
          </p:nvGrpSpPr>
          <p:grpSpPr>
            <a:xfrm>
              <a:off x="967017" y="2025580"/>
              <a:ext cx="1274284" cy="3203620"/>
              <a:chOff x="967017" y="2025580"/>
              <a:chExt cx="1274284" cy="3203620"/>
            </a:xfrm>
          </p:grpSpPr>
          <p:cxnSp>
            <p:nvCxnSpPr>
              <p:cNvPr id="29714" name="形状 54"/>
              <p:cNvCxnSpPr>
                <a:cxnSpLocks noChangeShapeType="1"/>
                <a:stCxn id="29713" idx="1"/>
                <a:endCxn id="37890" idx="1"/>
              </p:cNvCxnSpPr>
              <p:nvPr/>
            </p:nvCxnSpPr>
            <p:spPr bwMode="auto">
              <a:xfrm rot="10800000">
                <a:off x="967017" y="2025580"/>
                <a:ext cx="724664" cy="3023527"/>
              </a:xfrm>
              <a:prstGeom prst="bentConnector3">
                <a:avLst>
                  <a:gd name="adj1" fmla="val 131546"/>
                </a:avLst>
              </a:prstGeom>
              <a:noFill/>
              <a:ln w="9525" algn="ctr">
                <a:solidFill>
                  <a:schemeClr val="tx1"/>
                </a:solidFill>
                <a:round/>
                <a:headEnd/>
                <a:tailEnd type="arrow" w="med" len="med"/>
              </a:ln>
            </p:spPr>
          </p:cxnSp>
          <p:sp>
            <p:nvSpPr>
              <p:cNvPr id="29713" name="圆角矩形 52"/>
              <p:cNvSpPr>
                <a:spLocks noChangeArrowheads="1"/>
              </p:cNvSpPr>
              <p:nvPr/>
            </p:nvSpPr>
            <p:spPr bwMode="auto">
              <a:xfrm>
                <a:off x="1691681" y="4869011"/>
                <a:ext cx="549620" cy="360189"/>
              </a:xfrm>
              <a:prstGeom prst="roundRect">
                <a:avLst>
                  <a:gd name="adj" fmla="val 16667"/>
                </a:avLst>
              </a:prstGeom>
              <a:noFill/>
              <a:ln w="19050" algn="ctr">
                <a:solidFill>
                  <a:srgbClr val="FF0000"/>
                </a:solidFill>
                <a:round/>
                <a:headEnd/>
                <a:tailEnd/>
              </a:ln>
            </p:spPr>
            <p:txBody>
              <a:bodyPr wrap="none" anchor="ctr"/>
              <a:lstStyle/>
              <a:p>
                <a:endParaRPr lang="zh-CN" altLang="en-US"/>
              </a:p>
            </p:txBody>
          </p:sp>
        </p:grpSp>
        <p:grpSp>
          <p:nvGrpSpPr>
            <p:cNvPr id="2" name="组合 1"/>
            <p:cNvGrpSpPr/>
            <p:nvPr/>
          </p:nvGrpSpPr>
          <p:grpSpPr>
            <a:xfrm>
              <a:off x="967017" y="692696"/>
              <a:ext cx="5228275" cy="2665765"/>
              <a:chOff x="967017" y="692696"/>
              <a:chExt cx="5228275" cy="2665765"/>
            </a:xfrm>
          </p:grpSpPr>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017" y="692696"/>
                <a:ext cx="5228275" cy="266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6635" y="692696"/>
                <a:ext cx="1311508" cy="266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6" name="Picture 2" descr="http://t1.baidu.com/it/u=2539736986,105129287&amp;fm=23&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6846" y="974254"/>
                <a:ext cx="2625194" cy="1895277"/>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32662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四室</a:t>
            </a:r>
            <a:r>
              <a:rPr lang="zh-CN" altLang="en-US" dirty="0"/>
              <a:t>设计仿真流程</a:t>
            </a:r>
            <a:r>
              <a:rPr lang="zh-CN" altLang="en-US" dirty="0" smtClean="0"/>
              <a:t>：电气与防护</a:t>
            </a:r>
            <a:endParaRPr lang="zh-CN" altLang="en-US" dirty="0"/>
          </a:p>
        </p:txBody>
      </p:sp>
      <p:grpSp>
        <p:nvGrpSpPr>
          <p:cNvPr id="9" name="组合 8"/>
          <p:cNvGrpSpPr/>
          <p:nvPr/>
        </p:nvGrpSpPr>
        <p:grpSpPr>
          <a:xfrm>
            <a:off x="5148064" y="1124744"/>
            <a:ext cx="3784476" cy="4637087"/>
            <a:chOff x="5148064" y="1124744"/>
            <a:chExt cx="3784476" cy="4637087"/>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124744"/>
              <a:ext cx="3776539"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164" y="4553744"/>
              <a:ext cx="3782376"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右箭头 2"/>
          <p:cNvSpPr/>
          <p:nvPr/>
        </p:nvSpPr>
        <p:spPr bwMode="auto">
          <a:xfrm>
            <a:off x="4355976" y="2996952"/>
            <a:ext cx="504056" cy="50405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7" name="组合 6"/>
          <p:cNvGrpSpPr/>
          <p:nvPr/>
        </p:nvGrpSpPr>
        <p:grpSpPr>
          <a:xfrm>
            <a:off x="611560" y="1124744"/>
            <a:ext cx="3456384" cy="5265876"/>
            <a:chOff x="611560" y="1268760"/>
            <a:chExt cx="3456384" cy="5121860"/>
          </a:xfrm>
        </p:grpSpPr>
        <p:sp>
          <p:nvSpPr>
            <p:cNvPr id="6" name="TextBox 5"/>
            <p:cNvSpPr txBox="1"/>
            <p:nvPr/>
          </p:nvSpPr>
          <p:spPr>
            <a:xfrm>
              <a:off x="611560" y="6021288"/>
              <a:ext cx="3456384" cy="369332"/>
            </a:xfrm>
            <a:prstGeom prst="rect">
              <a:avLst/>
            </a:prstGeom>
            <a:noFill/>
          </p:spPr>
          <p:txBody>
            <a:bodyPr wrap="square" rtlCol="0">
              <a:spAutoFit/>
            </a:bodyPr>
            <a:lstStyle/>
            <a:p>
              <a:r>
                <a:rPr lang="zh-CN" altLang="en-US" dirty="0" smtClean="0"/>
                <a:t>四室电气系统设计</a:t>
              </a:r>
              <a:r>
                <a:rPr lang="zh-CN" altLang="en-US" dirty="0"/>
                <a:t>仿真流程</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1560" y="1268760"/>
              <a:ext cx="3456384" cy="462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76969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3"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26" presetClass="emph" presetSubtype="0" fill="hold" grpId="0" nodeType="withEffect">
                                  <p:stCondLst>
                                    <p:cond delay="0"/>
                                  </p:stCondLst>
                                  <p:childTnLst>
                                    <p:animEffect transition="out" filter="fade">
                                      <p:cBhvr>
                                        <p:cTn id="10" dur="500" tmFilter="0, 0; .2, .5; .8, .5; 1, 0"/>
                                        <p:tgtEl>
                                          <p:spTgt spid="3"/>
                                        </p:tgtEl>
                                      </p:cBhvr>
                                    </p:animEffect>
                                    <p:animScale>
                                      <p:cBhvr>
                                        <p:cTn id="11" dur="250" autoRev="1" fill="hold"/>
                                        <p:tgtEl>
                                          <p:spTgt spid="3"/>
                                        </p:tgtEl>
                                      </p:cBhvr>
                                      <p:by x="105000" y="105000"/>
                                    </p:animScale>
                                  </p:childTnLst>
                                </p:cTn>
                              </p:par>
                              <p:par>
                                <p:cTn id="12" presetID="1" presetClass="entr" presetSubtype="0" fill="hold" nodeType="withEffect">
                                  <p:stCondLst>
                                    <p:cond delay="10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2.77778E-7 4.07407E-6 L 0.50017 -0.06366 " pathEditMode="relative" rAng="0" ptsTypes="AA">
                                      <p:cBhvr>
                                        <p:cTn id="17" dur="2000" fill="hold"/>
                                        <p:tgtEl>
                                          <p:spTgt spid="7"/>
                                        </p:tgtEl>
                                        <p:attrNameLst>
                                          <p:attrName>ppt_x</p:attrName>
                                          <p:attrName>ppt_y</p:attrName>
                                        </p:attrNameLst>
                                      </p:cBhvr>
                                      <p:rCtr x="25000" y="-3194"/>
                                    </p:animMotion>
                                  </p:childTnLst>
                                </p:cTn>
                              </p:par>
                              <p:par>
                                <p:cTn id="18" presetID="6" presetClass="emph" presetSubtype="0" fill="hold" nodeType="withEffect">
                                  <p:stCondLst>
                                    <p:cond delay="0"/>
                                  </p:stCondLst>
                                  <p:childTnLst>
                                    <p:animScale>
                                      <p:cBhvr>
                                        <p:cTn id="19" dur="2000" fill="hold"/>
                                        <p:tgtEl>
                                          <p:spTgt spid="7"/>
                                        </p:tgtEl>
                                      </p:cBhvr>
                                      <p:by x="25000" y="25000"/>
                                    </p:animScale>
                                  </p:childTnLst>
                                </p:cTn>
                              </p:par>
                              <p:par>
                                <p:cTn id="20" presetID="1" presetClass="exit" presetSubtype="0" fill="hold" nodeType="withEffect">
                                  <p:stCondLst>
                                    <p:cond delay="2000"/>
                                  </p:stCondLst>
                                  <p:childTnLst>
                                    <p:set>
                                      <p:cBhvr>
                                        <p:cTn id="21" dur="1" fill="hold">
                                          <p:stCondLst>
                                            <p:cond delay="0"/>
                                          </p:stCondLst>
                                        </p:cTn>
                                        <p:tgtEl>
                                          <p:spTgt spid="7"/>
                                        </p:tgtEl>
                                        <p:attrNameLst>
                                          <p:attrName>style.visibility</p:attrName>
                                        </p:attrNameLst>
                                      </p:cBhvr>
                                      <p:to>
                                        <p:strVal val="hidden"/>
                                      </p:to>
                                    </p:set>
                                  </p:childTnLst>
                                </p:cTn>
                              </p:par>
                              <p:par>
                                <p:cTn id="22" presetID="1" presetClass="exit" presetSubtype="0" fill="hold" grpId="2" nodeType="withEffect">
                                  <p:stCondLst>
                                    <p:cond delay="2000"/>
                                  </p:stCondLst>
                                  <p:childTnLst>
                                    <p:set>
                                      <p:cBhvr>
                                        <p:cTn id="23" dur="1" fill="hold">
                                          <p:stCondLst>
                                            <p:cond delay="0"/>
                                          </p:stCondLst>
                                        </p:cTn>
                                        <p:tgtEl>
                                          <p:spTgt spid="3"/>
                                        </p:tgtEl>
                                        <p:attrNameLst>
                                          <p:attrName>style.visibility</p:attrName>
                                        </p:attrNameLst>
                                      </p:cBhvr>
                                      <p:to>
                                        <p:strVal val="hidden"/>
                                      </p:to>
                                    </p:set>
                                  </p:childTnLst>
                                </p:cTn>
                              </p:par>
                              <p:par>
                                <p:cTn id="24" presetID="1" presetClass="exit" presetSubtype="0" fill="hold" nodeType="withEffect">
                                  <p:stCondLst>
                                    <p:cond delay="2000"/>
                                  </p:stCondLst>
                                  <p:childTnLst>
                                    <p:set>
                                      <p:cBhvr>
                                        <p:cTn id="25"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52078"/>
            <a:ext cx="822960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标题 3"/>
          <p:cNvSpPr>
            <a:spLocks noGrp="1"/>
          </p:cNvSpPr>
          <p:nvPr>
            <p:ph type="title"/>
          </p:nvPr>
        </p:nvSpPr>
        <p:spPr/>
        <p:txBody>
          <a:bodyPr/>
          <a:lstStyle/>
          <a:p>
            <a:r>
              <a:rPr lang="zh-CN" altLang="en-US" dirty="0" smtClean="0"/>
              <a:t>总体总体思路</a:t>
            </a:r>
            <a:endParaRPr lang="zh-CN" altLang="en-US" dirty="0"/>
          </a:p>
        </p:txBody>
      </p:sp>
      <p:sp>
        <p:nvSpPr>
          <p:cNvPr id="5" name="内容占位符 4"/>
          <p:cNvSpPr txBox="1">
            <a:spLocks/>
          </p:cNvSpPr>
          <p:nvPr/>
        </p:nvSpPr>
        <p:spPr>
          <a:xfrm>
            <a:off x="250825" y="693738"/>
            <a:ext cx="8642350" cy="5831606"/>
          </a:xfrm>
          <a:prstGeom prst="rect">
            <a:avLst/>
          </a:prstGeom>
        </p:spPr>
        <p:txBody>
          <a:bodyPr/>
          <a:lstStyle>
            <a:lvl1pPr marL="342900" indent="-342900" algn="l" rtl="0" eaLnBrk="1" fontAlgn="base" hangingPunct="1">
              <a:lnSpc>
                <a:spcPct val="120000"/>
              </a:lnSpc>
              <a:spcBef>
                <a:spcPct val="20000"/>
              </a:spcBef>
              <a:spcAft>
                <a:spcPct val="0"/>
              </a:spcAft>
              <a:buFont typeface="Wingdings" pitchFamily="2" charset="2"/>
              <a:buChar char="n"/>
              <a:defRPr sz="2300">
                <a:solidFill>
                  <a:schemeClr val="tx1"/>
                </a:solidFill>
                <a:latin typeface="微软雅黑" pitchFamily="34" charset="-122"/>
                <a:ea typeface="微软雅黑" pitchFamily="34" charset="-122"/>
                <a:cs typeface="+mn-cs"/>
              </a:defRPr>
            </a:lvl1pPr>
            <a:lvl2pPr marL="742950" indent="-285750" algn="l" rtl="0" eaLnBrk="1" fontAlgn="base" hangingPunct="1">
              <a:lnSpc>
                <a:spcPct val="120000"/>
              </a:lnSpc>
              <a:spcBef>
                <a:spcPct val="20000"/>
              </a:spcBef>
              <a:spcAft>
                <a:spcPct val="0"/>
              </a:spcAft>
              <a:buChar char="–"/>
              <a:defRPr sz="2200">
                <a:solidFill>
                  <a:schemeClr val="tx1"/>
                </a:solidFill>
                <a:latin typeface="微软雅黑" pitchFamily="34" charset="-122"/>
                <a:ea typeface="微软雅黑" pitchFamily="34" charset="-122"/>
              </a:defRPr>
            </a:lvl2pPr>
            <a:lvl3pPr marL="1143000" indent="-228600" algn="l" rtl="0" eaLnBrk="1" fontAlgn="base" hangingPunct="1">
              <a:lnSpc>
                <a:spcPct val="120000"/>
              </a:lnSpc>
              <a:spcBef>
                <a:spcPct val="20000"/>
              </a:spcBef>
              <a:spcAft>
                <a:spcPct val="0"/>
              </a:spcAft>
              <a:buChar char="•"/>
              <a:defRPr sz="2000">
                <a:solidFill>
                  <a:schemeClr val="tx1"/>
                </a:solidFill>
                <a:latin typeface="微软雅黑" pitchFamily="34" charset="-122"/>
                <a:ea typeface="微软雅黑" pitchFamily="34" charset="-122"/>
              </a:defRPr>
            </a:lvl3pPr>
            <a:lvl4pPr marL="1600200" indent="-228600" algn="l" rtl="0" eaLnBrk="1" fontAlgn="base" hangingPunct="1">
              <a:lnSpc>
                <a:spcPct val="120000"/>
              </a:lnSpc>
              <a:spcBef>
                <a:spcPct val="20000"/>
              </a:spcBef>
              <a:spcAft>
                <a:spcPct val="0"/>
              </a:spcAft>
              <a:buFont typeface="Arial" pitchFamily="34" charset="0"/>
              <a:buChar char="▪"/>
              <a:defRPr sz="1900">
                <a:solidFill>
                  <a:schemeClr val="tx1"/>
                </a:solidFill>
                <a:latin typeface="微软雅黑" pitchFamily="34" charset="-122"/>
                <a:ea typeface="微软雅黑" pitchFamily="34" charset="-122"/>
              </a:defRPr>
            </a:lvl4pPr>
            <a:lvl5pPr marL="2057400" indent="-228600" algn="l" rtl="0" eaLnBrk="1" fontAlgn="base" hangingPunct="1">
              <a:lnSpc>
                <a:spcPct val="120000"/>
              </a:lnSpc>
              <a:spcBef>
                <a:spcPct val="20000"/>
              </a:spcBef>
              <a:spcAft>
                <a:spcPct val="0"/>
              </a:spcAft>
              <a:buFont typeface="Arial" pitchFamily="34" charset="0"/>
              <a:buChar char="»"/>
              <a:defRPr sz="1900">
                <a:solidFill>
                  <a:schemeClr val="tx1"/>
                </a:solidFill>
                <a:latin typeface="微软雅黑" pitchFamily="34" charset="-122"/>
                <a:ea typeface="微软雅黑" pitchFamily="34" charset="-122"/>
              </a:defRPr>
            </a:lvl5pPr>
            <a:lvl6pPr marL="2514600" indent="-228600" algn="l" rtl="0" eaLnBrk="1" fontAlgn="base" hangingPunct="1">
              <a:lnSpc>
                <a:spcPct val="120000"/>
              </a:lnSpc>
              <a:spcBef>
                <a:spcPct val="20000"/>
              </a:spcBef>
              <a:spcAft>
                <a:spcPct val="0"/>
              </a:spcAft>
              <a:buFont typeface="Arial" pitchFamily="34" charset="0"/>
              <a:buChar char="»"/>
              <a:defRPr sz="1900">
                <a:solidFill>
                  <a:schemeClr val="tx1"/>
                </a:solidFill>
                <a:latin typeface="+mn-lt"/>
                <a:ea typeface="+mn-ea"/>
              </a:defRPr>
            </a:lvl6pPr>
            <a:lvl7pPr marL="2971800" indent="-228600" algn="l" rtl="0" eaLnBrk="1" fontAlgn="base" hangingPunct="1">
              <a:lnSpc>
                <a:spcPct val="120000"/>
              </a:lnSpc>
              <a:spcBef>
                <a:spcPct val="20000"/>
              </a:spcBef>
              <a:spcAft>
                <a:spcPct val="0"/>
              </a:spcAft>
              <a:buFont typeface="Arial" pitchFamily="34" charset="0"/>
              <a:buChar char="»"/>
              <a:defRPr sz="1900">
                <a:solidFill>
                  <a:schemeClr val="tx1"/>
                </a:solidFill>
                <a:latin typeface="+mn-lt"/>
                <a:ea typeface="+mn-ea"/>
              </a:defRPr>
            </a:lvl7pPr>
            <a:lvl8pPr marL="3429000" indent="-228600" algn="l" rtl="0" eaLnBrk="1" fontAlgn="base" hangingPunct="1">
              <a:lnSpc>
                <a:spcPct val="120000"/>
              </a:lnSpc>
              <a:spcBef>
                <a:spcPct val="20000"/>
              </a:spcBef>
              <a:spcAft>
                <a:spcPct val="0"/>
              </a:spcAft>
              <a:buFont typeface="Arial" pitchFamily="34" charset="0"/>
              <a:buChar char="»"/>
              <a:defRPr sz="1900">
                <a:solidFill>
                  <a:schemeClr val="tx1"/>
                </a:solidFill>
                <a:latin typeface="+mn-lt"/>
                <a:ea typeface="+mn-ea"/>
              </a:defRPr>
            </a:lvl8pPr>
            <a:lvl9pPr marL="3886200" indent="-228600" algn="l" rtl="0" eaLnBrk="1" fontAlgn="base" hangingPunct="1">
              <a:lnSpc>
                <a:spcPct val="120000"/>
              </a:lnSpc>
              <a:spcBef>
                <a:spcPct val="20000"/>
              </a:spcBef>
              <a:spcAft>
                <a:spcPct val="0"/>
              </a:spcAft>
              <a:buFont typeface="Arial" pitchFamily="34" charset="0"/>
              <a:buChar char="»"/>
              <a:defRPr sz="1900">
                <a:solidFill>
                  <a:schemeClr val="tx1"/>
                </a:solidFill>
                <a:latin typeface="+mn-lt"/>
                <a:ea typeface="+mn-ea"/>
              </a:defRPr>
            </a:lvl9pPr>
          </a:lstStyle>
          <a:p>
            <a:pPr marL="0" indent="0">
              <a:buFont typeface="Wingdings" pitchFamily="2" charset="2"/>
              <a:buNone/>
            </a:pPr>
            <a:r>
              <a:rPr lang="en-US" altLang="zh-CN" kern="0" smtClean="0"/>
              <a:t> </a:t>
            </a:r>
            <a:endParaRPr lang="zh-CN" altLang="en-US" kern="0" dirty="0"/>
          </a:p>
        </p:txBody>
      </p:sp>
      <p:grpSp>
        <p:nvGrpSpPr>
          <p:cNvPr id="8" name="组合 7"/>
          <p:cNvGrpSpPr/>
          <p:nvPr/>
        </p:nvGrpSpPr>
        <p:grpSpPr>
          <a:xfrm>
            <a:off x="144016" y="1556792"/>
            <a:ext cx="5436096" cy="4896544"/>
            <a:chOff x="144016" y="1556792"/>
            <a:chExt cx="5436096" cy="4896544"/>
          </a:xfrm>
        </p:grpSpPr>
        <p:sp>
          <p:nvSpPr>
            <p:cNvPr id="9" name="矩形 8"/>
            <p:cNvSpPr/>
            <p:nvPr/>
          </p:nvSpPr>
          <p:spPr bwMode="auto">
            <a:xfrm>
              <a:off x="144016" y="1556792"/>
              <a:ext cx="5436096" cy="4896544"/>
            </a:xfrm>
            <a:prstGeom prst="rect">
              <a:avLst/>
            </a:prstGeom>
            <a:solidFill>
              <a:schemeClr val="accent1">
                <a:alpha val="39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10" name="TextBox 9"/>
            <p:cNvSpPr txBox="1"/>
            <p:nvPr/>
          </p:nvSpPr>
          <p:spPr>
            <a:xfrm>
              <a:off x="1187624" y="2996952"/>
              <a:ext cx="3816424" cy="646331"/>
            </a:xfrm>
            <a:prstGeom prst="rect">
              <a:avLst/>
            </a:prstGeom>
            <a:noFill/>
          </p:spPr>
          <p:txBody>
            <a:bodyPr wrap="square" rtlCol="0">
              <a:spAutoFit/>
            </a:bodyPr>
            <a:lstStyle/>
            <a:p>
              <a:r>
                <a:rPr lang="zh-CN" altLang="en-US" sz="3600" dirty="0" smtClean="0">
                  <a:solidFill>
                    <a:srgbClr val="FF0000"/>
                  </a:solidFill>
                </a:rPr>
                <a:t>精益研发平台</a:t>
              </a:r>
              <a:endParaRPr lang="zh-CN" altLang="en-US" sz="3600" dirty="0">
                <a:solidFill>
                  <a:srgbClr val="FF0000"/>
                </a:solidFill>
              </a:endParaRPr>
            </a:p>
          </p:txBody>
        </p:sp>
      </p:grpSp>
    </p:spTree>
    <p:extLst>
      <p:ext uri="{BB962C8B-B14F-4D97-AF65-F5344CB8AC3E}">
        <p14:creationId xmlns:p14="http://schemas.microsoft.com/office/powerpoint/2010/main" val="9739353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pPr eaLnBrk="1" hangingPunct="1"/>
            <a:r>
              <a:rPr lang="zh-CN" altLang="en-US" sz="2400" dirty="0" smtClean="0"/>
              <a:t>四室集成软件及仿真模板</a:t>
            </a:r>
          </a:p>
        </p:txBody>
      </p:sp>
      <p:grpSp>
        <p:nvGrpSpPr>
          <p:cNvPr id="5" name="组合 4"/>
          <p:cNvGrpSpPr/>
          <p:nvPr/>
        </p:nvGrpSpPr>
        <p:grpSpPr>
          <a:xfrm>
            <a:off x="4858618" y="875829"/>
            <a:ext cx="2520950" cy="2232025"/>
            <a:chOff x="4858618" y="1091853"/>
            <a:chExt cx="2520950" cy="2232025"/>
          </a:xfrm>
        </p:grpSpPr>
        <p:cxnSp>
          <p:nvCxnSpPr>
            <p:cNvPr id="29700" name="形状 12"/>
            <p:cNvCxnSpPr>
              <a:cxnSpLocks noChangeShapeType="1"/>
            </p:cNvCxnSpPr>
            <p:nvPr/>
          </p:nvCxnSpPr>
          <p:spPr bwMode="auto">
            <a:xfrm>
              <a:off x="5587281" y="1190278"/>
              <a:ext cx="1792287" cy="0"/>
            </a:xfrm>
            <a:prstGeom prst="straightConnector1">
              <a:avLst/>
            </a:prstGeom>
            <a:noFill/>
            <a:ln w="9525" algn="ctr">
              <a:solidFill>
                <a:schemeClr val="tx1"/>
              </a:solidFill>
              <a:round/>
              <a:headEnd/>
              <a:tailEnd type="arrow" w="med" len="med"/>
            </a:ln>
          </p:spPr>
        </p:cxnSp>
        <p:cxnSp>
          <p:nvCxnSpPr>
            <p:cNvPr id="29701" name="形状 13"/>
            <p:cNvCxnSpPr>
              <a:cxnSpLocks noChangeShapeType="1"/>
            </p:cNvCxnSpPr>
            <p:nvPr/>
          </p:nvCxnSpPr>
          <p:spPr bwMode="auto">
            <a:xfrm rot="16200000" flipH="1">
              <a:off x="6154812" y="371922"/>
              <a:ext cx="504825" cy="1944687"/>
            </a:xfrm>
            <a:prstGeom prst="bentConnector2">
              <a:avLst/>
            </a:prstGeom>
            <a:noFill/>
            <a:ln w="9525" algn="ctr">
              <a:solidFill>
                <a:schemeClr val="tx1"/>
              </a:solidFill>
              <a:round/>
              <a:headEnd/>
              <a:tailEnd type="arrow" w="med" len="med"/>
            </a:ln>
          </p:spPr>
        </p:cxnSp>
        <p:cxnSp>
          <p:nvCxnSpPr>
            <p:cNvPr id="29702" name="形状 17"/>
            <p:cNvCxnSpPr>
              <a:cxnSpLocks noChangeShapeType="1"/>
            </p:cNvCxnSpPr>
            <p:nvPr/>
          </p:nvCxnSpPr>
          <p:spPr bwMode="auto">
            <a:xfrm rot="16200000" flipH="1">
              <a:off x="5871443" y="520353"/>
              <a:ext cx="936625" cy="2079625"/>
            </a:xfrm>
            <a:prstGeom prst="bentConnector2">
              <a:avLst/>
            </a:prstGeom>
            <a:noFill/>
            <a:ln w="9525" algn="ctr">
              <a:solidFill>
                <a:schemeClr val="tx1"/>
              </a:solidFill>
              <a:round/>
              <a:headEnd/>
              <a:tailEnd type="arrow" w="med" len="med"/>
            </a:ln>
          </p:spPr>
        </p:cxnSp>
        <p:cxnSp>
          <p:nvCxnSpPr>
            <p:cNvPr id="29703" name="形状 19"/>
            <p:cNvCxnSpPr>
              <a:cxnSpLocks noChangeShapeType="1"/>
            </p:cNvCxnSpPr>
            <p:nvPr/>
          </p:nvCxnSpPr>
          <p:spPr bwMode="auto">
            <a:xfrm rot="16200000" flipH="1">
              <a:off x="5579343" y="660053"/>
              <a:ext cx="1368425" cy="2232025"/>
            </a:xfrm>
            <a:prstGeom prst="bentConnector2">
              <a:avLst/>
            </a:prstGeom>
            <a:noFill/>
            <a:ln w="9525" algn="ctr">
              <a:solidFill>
                <a:schemeClr val="tx1"/>
              </a:solidFill>
              <a:round/>
              <a:headEnd/>
              <a:tailEnd type="arrow" w="med" len="med"/>
            </a:ln>
          </p:spPr>
        </p:cxnSp>
        <p:cxnSp>
          <p:nvCxnSpPr>
            <p:cNvPr id="29704" name="形状 21"/>
            <p:cNvCxnSpPr>
              <a:cxnSpLocks noChangeShapeType="1"/>
            </p:cNvCxnSpPr>
            <p:nvPr/>
          </p:nvCxnSpPr>
          <p:spPr bwMode="auto">
            <a:xfrm rot="16200000" flipH="1">
              <a:off x="5295180" y="807691"/>
              <a:ext cx="1800225" cy="2368550"/>
            </a:xfrm>
            <a:prstGeom prst="bentConnector2">
              <a:avLst/>
            </a:prstGeom>
            <a:noFill/>
            <a:ln w="9525" algn="ctr">
              <a:solidFill>
                <a:schemeClr val="tx1"/>
              </a:solidFill>
              <a:round/>
              <a:headEnd/>
              <a:tailEnd type="arrow" w="med" len="med"/>
            </a:ln>
          </p:spPr>
        </p:cxnSp>
        <p:cxnSp>
          <p:nvCxnSpPr>
            <p:cNvPr id="29705" name="形状 23"/>
            <p:cNvCxnSpPr>
              <a:cxnSpLocks noChangeShapeType="1"/>
            </p:cNvCxnSpPr>
            <p:nvPr/>
          </p:nvCxnSpPr>
          <p:spPr bwMode="auto">
            <a:xfrm rot="16200000" flipH="1">
              <a:off x="5003080" y="947391"/>
              <a:ext cx="2232025" cy="2520950"/>
            </a:xfrm>
            <a:prstGeom prst="bentConnector2">
              <a:avLst/>
            </a:prstGeom>
            <a:noFill/>
            <a:ln w="9525" algn="ctr">
              <a:solidFill>
                <a:schemeClr val="tx1"/>
              </a:solidFill>
              <a:round/>
              <a:headEnd/>
              <a:tailEnd type="arrow" w="med" len="med"/>
            </a:ln>
          </p:spPr>
        </p:cxnSp>
      </p:grpSp>
      <p:grpSp>
        <p:nvGrpSpPr>
          <p:cNvPr id="6" name="组合 5"/>
          <p:cNvGrpSpPr/>
          <p:nvPr/>
        </p:nvGrpSpPr>
        <p:grpSpPr>
          <a:xfrm>
            <a:off x="7451477" y="764704"/>
            <a:ext cx="1296987" cy="2466777"/>
            <a:chOff x="7451477" y="980728"/>
            <a:chExt cx="1296987" cy="2466777"/>
          </a:xfrm>
        </p:grpSpPr>
        <p:sp>
          <p:nvSpPr>
            <p:cNvPr id="88" name="TextBox 87"/>
            <p:cNvSpPr txBox="1"/>
            <p:nvPr/>
          </p:nvSpPr>
          <p:spPr>
            <a:xfrm>
              <a:off x="7451477" y="9807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a:defRPr/>
              </a:pPr>
              <a:r>
                <a:rPr lang="zh-CN" altLang="en-US" sz="1400" dirty="0" smtClean="0"/>
                <a:t>仿真过程封装</a:t>
              </a:r>
              <a:endParaRPr lang="zh-CN" altLang="en-US" sz="1400" dirty="0"/>
            </a:p>
          </p:txBody>
        </p:sp>
        <p:sp>
          <p:nvSpPr>
            <p:cNvPr id="89" name="TextBox 88"/>
            <p:cNvSpPr txBox="1"/>
            <p:nvPr/>
          </p:nvSpPr>
          <p:spPr>
            <a:xfrm>
              <a:off x="7451477" y="14125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仿真规范封装</a:t>
              </a:r>
            </a:p>
          </p:txBody>
        </p:sp>
        <p:sp>
          <p:nvSpPr>
            <p:cNvPr id="90" name="TextBox 89"/>
            <p:cNvSpPr txBox="1"/>
            <p:nvPr/>
          </p:nvSpPr>
          <p:spPr>
            <a:xfrm>
              <a:off x="7451477" y="18443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仿真标准封装</a:t>
              </a:r>
            </a:p>
          </p:txBody>
        </p:sp>
        <p:sp>
          <p:nvSpPr>
            <p:cNvPr id="91" name="TextBox 90"/>
            <p:cNvSpPr txBox="1"/>
            <p:nvPr/>
          </p:nvSpPr>
          <p:spPr>
            <a:xfrm>
              <a:off x="7451477" y="22761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仿真经验封装</a:t>
              </a:r>
            </a:p>
          </p:txBody>
        </p:sp>
        <p:sp>
          <p:nvSpPr>
            <p:cNvPr id="92" name="TextBox 91"/>
            <p:cNvSpPr txBox="1"/>
            <p:nvPr/>
          </p:nvSpPr>
          <p:spPr>
            <a:xfrm>
              <a:off x="7451477" y="27079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参考知识封装</a:t>
              </a:r>
            </a:p>
          </p:txBody>
        </p:sp>
        <p:sp>
          <p:nvSpPr>
            <p:cNvPr id="93" name="TextBox 92"/>
            <p:cNvSpPr txBox="1"/>
            <p:nvPr/>
          </p:nvSpPr>
          <p:spPr>
            <a:xfrm>
              <a:off x="7451477" y="31397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历史经验封装</a:t>
              </a:r>
            </a:p>
          </p:txBody>
        </p:sp>
      </p:grpSp>
      <p:pic>
        <p:nvPicPr>
          <p:cNvPr id="29712" name="Picture 4" descr="globalPage"/>
          <p:cNvPicPr>
            <a:picLocks noChangeAspect="1" noChangeArrowheads="1"/>
          </p:cNvPicPr>
          <p:nvPr/>
        </p:nvPicPr>
        <p:blipFill>
          <a:blip r:embed="rId2" cstate="print"/>
          <a:srcRect/>
          <a:stretch>
            <a:fillRect/>
          </a:stretch>
        </p:blipFill>
        <p:spPr bwMode="auto">
          <a:xfrm>
            <a:off x="657125" y="3964012"/>
            <a:ext cx="2528887" cy="2098626"/>
          </a:xfrm>
          <a:prstGeom prst="rect">
            <a:avLst/>
          </a:prstGeom>
          <a:noFill/>
          <a:ln w="9525">
            <a:noFill/>
            <a:miter lim="800000"/>
            <a:headEnd/>
            <a:tailEnd/>
          </a:ln>
        </p:spPr>
      </p:pic>
      <p:grpSp>
        <p:nvGrpSpPr>
          <p:cNvPr id="7" name="组合 6"/>
          <p:cNvGrpSpPr/>
          <p:nvPr/>
        </p:nvGrpSpPr>
        <p:grpSpPr>
          <a:xfrm>
            <a:off x="3492500" y="3324448"/>
            <a:ext cx="5688012" cy="3444508"/>
            <a:chOff x="3492500" y="3324448"/>
            <a:chExt cx="5688012" cy="3444508"/>
          </a:xfrm>
        </p:grpSpPr>
        <p:sp>
          <p:nvSpPr>
            <p:cNvPr id="99" name="下箭头 98"/>
            <p:cNvSpPr/>
            <p:nvPr/>
          </p:nvSpPr>
          <p:spPr bwMode="auto">
            <a:xfrm>
              <a:off x="7668344" y="3324448"/>
              <a:ext cx="936104" cy="288032"/>
            </a:xfrm>
            <a:prstGeom prst="down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p>
          </p:txBody>
        </p:sp>
        <p:grpSp>
          <p:nvGrpSpPr>
            <p:cNvPr id="19" name="组合 18"/>
            <p:cNvGrpSpPr/>
            <p:nvPr/>
          </p:nvGrpSpPr>
          <p:grpSpPr>
            <a:xfrm>
              <a:off x="3492500" y="3645024"/>
              <a:ext cx="5688012" cy="3123932"/>
              <a:chOff x="3492500" y="3645024"/>
              <a:chExt cx="5688012" cy="3123932"/>
            </a:xfrm>
          </p:grpSpPr>
          <p:sp>
            <p:nvSpPr>
              <p:cNvPr id="29716" name="矩形 61"/>
              <p:cNvSpPr>
                <a:spLocks noChangeArrowheads="1"/>
              </p:cNvSpPr>
              <p:nvPr/>
            </p:nvSpPr>
            <p:spPr bwMode="auto">
              <a:xfrm>
                <a:off x="3492500" y="3645024"/>
                <a:ext cx="5255964" cy="3118540"/>
              </a:xfrm>
              <a:prstGeom prst="rect">
                <a:avLst/>
              </a:prstGeom>
              <a:gradFill rotWithShape="1">
                <a:gsLst>
                  <a:gs pos="0">
                    <a:srgbClr val="FFFF80"/>
                  </a:gs>
                  <a:gs pos="50000">
                    <a:srgbClr val="FFFFB3"/>
                  </a:gs>
                  <a:gs pos="100000">
                    <a:srgbClr val="FFFFDA"/>
                  </a:gs>
                </a:gsLst>
                <a:lin ang="0" scaled="1"/>
              </a:gradFill>
              <a:ln w="9525" algn="ctr">
                <a:solidFill>
                  <a:schemeClr val="tx1"/>
                </a:solidFill>
                <a:round/>
                <a:headEnd/>
                <a:tailEnd/>
              </a:ln>
            </p:spPr>
            <p:txBody>
              <a:bodyPr wrap="none" anchor="t"/>
              <a:lstStyle/>
              <a:p>
                <a:pPr marL="285750" indent="-285750">
                  <a:lnSpc>
                    <a:spcPct val="150000"/>
                  </a:lnSpc>
                  <a:buFont typeface="Wingdings" pitchFamily="2" charset="2"/>
                  <a:buChar char="p"/>
                </a:pPr>
                <a:r>
                  <a:rPr lang="zh-CN" altLang="en-US" sz="1400" dirty="0" smtClean="0"/>
                  <a:t>仿真模板：</a:t>
                </a:r>
                <a:endParaRPr lang="en-US" altLang="zh-CN" sz="1400" dirty="0" smtClean="0"/>
              </a:p>
              <a:p>
                <a:pPr marL="742950" lvl="1" indent="-285750">
                  <a:lnSpc>
                    <a:spcPct val="150000"/>
                  </a:lnSpc>
                  <a:buFont typeface="Wingdings" pitchFamily="2" charset="2"/>
                  <a:buChar char="ü"/>
                </a:pPr>
                <a:r>
                  <a:rPr lang="zh-CN" altLang="en-US" sz="1400" dirty="0" smtClean="0"/>
                  <a:t>轴类强度仿真模板</a:t>
                </a:r>
                <a:endParaRPr lang="en-US" altLang="zh-CN" sz="1400" dirty="0" smtClean="0"/>
              </a:p>
              <a:p>
                <a:pPr marL="742950" lvl="1" indent="-285750">
                  <a:lnSpc>
                    <a:spcPct val="150000"/>
                  </a:lnSpc>
                  <a:buFont typeface="Wingdings" pitchFamily="2" charset="2"/>
                  <a:buChar char="ü"/>
                </a:pPr>
                <a:r>
                  <a:rPr lang="zh-CN" altLang="en-US" sz="1400" dirty="0" smtClean="0"/>
                  <a:t>装甲防护仿真模板</a:t>
                </a:r>
                <a:endParaRPr lang="en-US" altLang="zh-CN" sz="1400" dirty="0"/>
              </a:p>
              <a:p>
                <a:pPr marL="742950" lvl="1" indent="-285750">
                  <a:lnSpc>
                    <a:spcPct val="150000"/>
                  </a:lnSpc>
                  <a:buFont typeface="Wingdings" pitchFamily="2" charset="2"/>
                  <a:buChar char="ü"/>
                </a:pPr>
                <a:r>
                  <a:rPr lang="zh-CN" altLang="en-US" sz="1400" dirty="0"/>
                  <a:t>电路板强度分析；</a:t>
                </a:r>
                <a:endParaRPr lang="en-US" altLang="zh-CN" sz="1400" dirty="0"/>
              </a:p>
              <a:p>
                <a:pPr marL="742950" lvl="1" indent="-285750">
                  <a:lnSpc>
                    <a:spcPct val="150000"/>
                  </a:lnSpc>
                  <a:buFont typeface="Wingdings" pitchFamily="2" charset="2"/>
                  <a:buChar char="ü"/>
                </a:pPr>
                <a:r>
                  <a:rPr lang="zh-CN" altLang="en-US" sz="1400" dirty="0"/>
                  <a:t>电路板振动分析；</a:t>
                </a:r>
                <a:endParaRPr lang="en-US" altLang="zh-CN" sz="1400" dirty="0"/>
              </a:p>
              <a:p>
                <a:pPr marL="742950" lvl="1" indent="-285750">
                  <a:lnSpc>
                    <a:spcPct val="150000"/>
                  </a:lnSpc>
                  <a:buFont typeface="Wingdings" pitchFamily="2" charset="2"/>
                  <a:buChar char="ü"/>
                </a:pPr>
                <a:r>
                  <a:rPr lang="zh-CN" altLang="en-US" sz="1400" dirty="0"/>
                  <a:t>散热分析；</a:t>
                </a:r>
                <a:endParaRPr lang="en-US" altLang="zh-CN" sz="1400" dirty="0"/>
              </a:p>
              <a:p>
                <a:pPr marL="742950" lvl="1" indent="-285750">
                  <a:lnSpc>
                    <a:spcPct val="150000"/>
                  </a:lnSpc>
                  <a:buFont typeface="Wingdings" pitchFamily="2" charset="2"/>
                  <a:buChar char="ü"/>
                </a:pPr>
                <a:r>
                  <a:rPr lang="zh-CN" altLang="en-US" sz="1400" dirty="0"/>
                  <a:t>电磁兼容分析；</a:t>
                </a:r>
                <a:endParaRPr lang="en-US" altLang="zh-CN" sz="1400" dirty="0"/>
              </a:p>
              <a:p>
                <a:pPr marL="742950" lvl="1" indent="-285750">
                  <a:lnSpc>
                    <a:spcPct val="150000"/>
                  </a:lnSpc>
                  <a:buFont typeface="Wingdings" pitchFamily="2" charset="2"/>
                  <a:buChar char="ü"/>
                </a:pPr>
                <a:r>
                  <a:rPr lang="zh-CN" altLang="en-US" sz="1400" dirty="0" smtClean="0"/>
                  <a:t>控制系统仿真</a:t>
                </a:r>
                <a:endParaRPr lang="en-US" altLang="zh-CN" sz="1400" dirty="0" smtClean="0"/>
              </a:p>
              <a:p>
                <a:pPr marL="742950" lvl="1" indent="-285750">
                  <a:lnSpc>
                    <a:spcPct val="150000"/>
                  </a:lnSpc>
                  <a:buFont typeface="Wingdings" pitchFamily="2" charset="2"/>
                  <a:buChar char="ü"/>
                </a:pPr>
                <a:r>
                  <a:rPr lang="en-US" altLang="zh-CN" sz="1400" dirty="0" smtClean="0"/>
                  <a:t>……</a:t>
                </a:r>
                <a:endParaRPr lang="zh-CN" altLang="en-US" sz="1400" dirty="0"/>
              </a:p>
            </p:txBody>
          </p:sp>
          <p:sp>
            <p:nvSpPr>
              <p:cNvPr id="14" name="TextBox 13"/>
              <p:cNvSpPr txBox="1"/>
              <p:nvPr/>
            </p:nvSpPr>
            <p:spPr>
              <a:xfrm>
                <a:off x="6444209" y="3645024"/>
                <a:ext cx="2736303" cy="3123932"/>
              </a:xfrm>
              <a:prstGeom prst="rect">
                <a:avLst/>
              </a:prstGeom>
              <a:noFill/>
            </p:spPr>
            <p:txBody>
              <a:bodyPr wrap="square" rtlCol="0">
                <a:spAutoFit/>
              </a:bodyPr>
              <a:lstStyle/>
              <a:p>
                <a:r>
                  <a:rPr lang="zh-CN" altLang="en-US" sz="1400" dirty="0" smtClean="0"/>
                  <a:t>集成软件：</a:t>
                </a:r>
                <a:endParaRPr lang="en-US" altLang="zh-CN" sz="1400" dirty="0" smtClean="0"/>
              </a:p>
              <a:p>
                <a:pPr marL="742950" lvl="1" indent="-285750">
                  <a:lnSpc>
                    <a:spcPct val="150000"/>
                  </a:lnSpc>
                  <a:buFont typeface="Wingdings" pitchFamily="2" charset="2"/>
                  <a:buChar char="ü"/>
                </a:pPr>
                <a:r>
                  <a:rPr lang="en-US" altLang="zh-CN" sz="1400" dirty="0" smtClean="0"/>
                  <a:t>Pro/e</a:t>
                </a:r>
                <a:endParaRPr lang="en-US" altLang="zh-CN" sz="1400" dirty="0"/>
              </a:p>
              <a:p>
                <a:pPr marL="742950" lvl="1" indent="-285750">
                  <a:lnSpc>
                    <a:spcPct val="150000"/>
                  </a:lnSpc>
                  <a:buFont typeface="Wingdings" pitchFamily="2" charset="2"/>
                  <a:buChar char="ü"/>
                </a:pPr>
                <a:r>
                  <a:rPr lang="en-US" altLang="zh-CN" sz="1400" dirty="0" smtClean="0"/>
                  <a:t>AutoCAD</a:t>
                </a:r>
                <a:endParaRPr lang="en-US" altLang="zh-CN" sz="1400" dirty="0"/>
              </a:p>
              <a:p>
                <a:pPr marL="742950" lvl="1" indent="-285750">
                  <a:lnSpc>
                    <a:spcPct val="150000"/>
                  </a:lnSpc>
                  <a:buFont typeface="Wingdings" pitchFamily="2" charset="2"/>
                  <a:buChar char="ü"/>
                </a:pPr>
                <a:r>
                  <a:rPr lang="en-US" altLang="zh-CN" sz="1400" dirty="0" err="1" smtClean="0"/>
                  <a:t>Protel</a:t>
                </a:r>
                <a:endParaRPr lang="en-US" altLang="zh-CN" sz="1400" dirty="0" smtClean="0"/>
              </a:p>
              <a:p>
                <a:pPr marL="742950" lvl="1" indent="-285750">
                  <a:lnSpc>
                    <a:spcPct val="150000"/>
                  </a:lnSpc>
                  <a:buFont typeface="Wingdings" pitchFamily="2" charset="2"/>
                  <a:buChar char="ü"/>
                </a:pPr>
                <a:r>
                  <a:rPr lang="en-US" altLang="zh-CN" sz="1400" dirty="0" smtClean="0"/>
                  <a:t>Icepack</a:t>
                </a:r>
                <a:endParaRPr lang="en-US" altLang="zh-CN" sz="1400" dirty="0"/>
              </a:p>
              <a:p>
                <a:pPr marL="742950" lvl="1" indent="-285750">
                  <a:lnSpc>
                    <a:spcPct val="150000"/>
                  </a:lnSpc>
                  <a:buFont typeface="Wingdings" pitchFamily="2" charset="2"/>
                  <a:buChar char="ü"/>
                </a:pPr>
                <a:r>
                  <a:rPr lang="en-US" altLang="zh-CN" sz="1400" dirty="0" err="1"/>
                  <a:t>Keil</a:t>
                </a:r>
                <a:endParaRPr lang="en-US" altLang="zh-CN" sz="1400" dirty="0"/>
              </a:p>
              <a:p>
                <a:pPr marL="742950" lvl="1" indent="-285750">
                  <a:lnSpc>
                    <a:spcPct val="150000"/>
                  </a:lnSpc>
                  <a:buFont typeface="Wingdings" pitchFamily="2" charset="2"/>
                  <a:buChar char="ü"/>
                </a:pPr>
                <a:r>
                  <a:rPr lang="en-US" altLang="zh-CN" sz="1400" dirty="0" err="1"/>
                  <a:t>Matlab</a:t>
                </a:r>
                <a:endParaRPr lang="en-US" altLang="zh-CN" sz="1400" dirty="0"/>
              </a:p>
              <a:p>
                <a:pPr marL="742950" lvl="1" indent="-285750">
                  <a:lnSpc>
                    <a:spcPct val="150000"/>
                  </a:lnSpc>
                  <a:buFont typeface="Wingdings" pitchFamily="2" charset="2"/>
                  <a:buChar char="ü"/>
                </a:pPr>
                <a:r>
                  <a:rPr lang="zh-CN" altLang="en-US" sz="1400" dirty="0"/>
                  <a:t>自研程序</a:t>
                </a:r>
              </a:p>
              <a:p>
                <a:endParaRPr lang="en-US" altLang="zh-CN" dirty="0" smtClean="0"/>
              </a:p>
              <a:p>
                <a:endParaRPr lang="zh-CN" altLang="en-US" dirty="0"/>
              </a:p>
            </p:txBody>
          </p:sp>
        </p:grpSp>
      </p:grpSp>
      <p:grpSp>
        <p:nvGrpSpPr>
          <p:cNvPr id="3" name="组合 2"/>
          <p:cNvGrpSpPr/>
          <p:nvPr/>
        </p:nvGrpSpPr>
        <p:grpSpPr>
          <a:xfrm>
            <a:off x="967017" y="692696"/>
            <a:ext cx="5228275" cy="4536504"/>
            <a:chOff x="967017" y="692696"/>
            <a:chExt cx="5228275" cy="4536504"/>
          </a:xfrm>
        </p:grpSpPr>
        <p:grpSp>
          <p:nvGrpSpPr>
            <p:cNvPr id="13" name="组合 12"/>
            <p:cNvGrpSpPr/>
            <p:nvPr/>
          </p:nvGrpSpPr>
          <p:grpSpPr>
            <a:xfrm>
              <a:off x="967017" y="2025580"/>
              <a:ext cx="1274284" cy="3203620"/>
              <a:chOff x="967017" y="2025580"/>
              <a:chExt cx="1274284" cy="3203620"/>
            </a:xfrm>
          </p:grpSpPr>
          <p:cxnSp>
            <p:nvCxnSpPr>
              <p:cNvPr id="29714" name="形状 54"/>
              <p:cNvCxnSpPr>
                <a:cxnSpLocks noChangeShapeType="1"/>
                <a:stCxn id="29713" idx="1"/>
                <a:endCxn id="37890" idx="1"/>
              </p:cNvCxnSpPr>
              <p:nvPr/>
            </p:nvCxnSpPr>
            <p:spPr bwMode="auto">
              <a:xfrm rot="10800000">
                <a:off x="967017" y="2025580"/>
                <a:ext cx="724664" cy="3023527"/>
              </a:xfrm>
              <a:prstGeom prst="bentConnector3">
                <a:avLst>
                  <a:gd name="adj1" fmla="val 131546"/>
                </a:avLst>
              </a:prstGeom>
              <a:noFill/>
              <a:ln w="9525" algn="ctr">
                <a:solidFill>
                  <a:schemeClr val="tx1"/>
                </a:solidFill>
                <a:round/>
                <a:headEnd/>
                <a:tailEnd type="arrow" w="med" len="med"/>
              </a:ln>
            </p:spPr>
          </p:cxnSp>
          <p:sp>
            <p:nvSpPr>
              <p:cNvPr id="29713" name="圆角矩形 52"/>
              <p:cNvSpPr>
                <a:spLocks noChangeArrowheads="1"/>
              </p:cNvSpPr>
              <p:nvPr/>
            </p:nvSpPr>
            <p:spPr bwMode="auto">
              <a:xfrm>
                <a:off x="1691681" y="4869011"/>
                <a:ext cx="549620" cy="360189"/>
              </a:xfrm>
              <a:prstGeom prst="roundRect">
                <a:avLst>
                  <a:gd name="adj" fmla="val 16667"/>
                </a:avLst>
              </a:prstGeom>
              <a:noFill/>
              <a:ln w="19050" algn="ctr">
                <a:solidFill>
                  <a:srgbClr val="FF0000"/>
                </a:solidFill>
                <a:round/>
                <a:headEnd/>
                <a:tailEnd/>
              </a:ln>
            </p:spPr>
            <p:txBody>
              <a:bodyPr wrap="none" anchor="ctr"/>
              <a:lstStyle/>
              <a:p>
                <a:endParaRPr lang="zh-CN" altLang="en-US"/>
              </a:p>
            </p:txBody>
          </p:sp>
        </p:grpSp>
        <p:grpSp>
          <p:nvGrpSpPr>
            <p:cNvPr id="2" name="组合 1"/>
            <p:cNvGrpSpPr/>
            <p:nvPr/>
          </p:nvGrpSpPr>
          <p:grpSpPr>
            <a:xfrm>
              <a:off x="967017" y="692696"/>
              <a:ext cx="5228275" cy="2665765"/>
              <a:chOff x="967017" y="692696"/>
              <a:chExt cx="5228275" cy="2665765"/>
            </a:xfrm>
          </p:grpSpPr>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017" y="692696"/>
                <a:ext cx="5228275" cy="266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6635" y="692696"/>
                <a:ext cx="1311508" cy="266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2" name="Picture 2" descr="http://t2.baidu.com/it/u=3729389943,3352572503&amp;fm=21&amp;gp=0.jpg"/>
              <p:cNvPicPr>
                <a:picLocks noChangeAspect="1" noChangeArrowheads="1"/>
              </p:cNvPicPr>
              <p:nvPr/>
            </p:nvPicPr>
            <p:blipFill rotWithShape="1">
              <a:blip r:embed="rId5">
                <a:extLst>
                  <a:ext uri="{28A0092B-C50C-407E-A947-70E740481C1C}">
                    <a14:useLocalDpi xmlns:a14="http://schemas.microsoft.com/office/drawing/2010/main" val="0"/>
                  </a:ext>
                </a:extLst>
              </a:blip>
              <a:srcRect b="17917"/>
              <a:stretch/>
            </p:blipFill>
            <p:spPr bwMode="auto">
              <a:xfrm>
                <a:off x="2339752" y="973658"/>
                <a:ext cx="2592288" cy="195004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5163465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五</a:t>
            </a:r>
            <a:r>
              <a:rPr lang="zh-CN" altLang="en-US" dirty="0" smtClean="0"/>
              <a:t>室</a:t>
            </a:r>
            <a:r>
              <a:rPr lang="zh-CN" altLang="en-US" dirty="0"/>
              <a:t>设计仿真流程</a:t>
            </a:r>
            <a:r>
              <a:rPr lang="zh-CN" altLang="en-US" dirty="0" smtClean="0"/>
              <a:t>：轮式总体</a:t>
            </a:r>
            <a:endParaRPr lang="zh-CN" altLang="en-US" dirty="0"/>
          </a:p>
        </p:txBody>
      </p:sp>
      <p:grpSp>
        <p:nvGrpSpPr>
          <p:cNvPr id="9" name="组合 8"/>
          <p:cNvGrpSpPr/>
          <p:nvPr/>
        </p:nvGrpSpPr>
        <p:grpSpPr>
          <a:xfrm>
            <a:off x="5148064" y="1124744"/>
            <a:ext cx="3784476" cy="4637087"/>
            <a:chOff x="5148064" y="1124744"/>
            <a:chExt cx="3784476" cy="4637087"/>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124744"/>
              <a:ext cx="3776539"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164" y="4553744"/>
              <a:ext cx="3782376"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右箭头 2"/>
          <p:cNvSpPr/>
          <p:nvPr/>
        </p:nvSpPr>
        <p:spPr bwMode="auto">
          <a:xfrm>
            <a:off x="4355976" y="2996952"/>
            <a:ext cx="504056" cy="50405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7" name="组合 6"/>
          <p:cNvGrpSpPr/>
          <p:nvPr/>
        </p:nvGrpSpPr>
        <p:grpSpPr>
          <a:xfrm>
            <a:off x="611560" y="1124744"/>
            <a:ext cx="3456384" cy="5265876"/>
            <a:chOff x="611560" y="1268760"/>
            <a:chExt cx="3456384" cy="5121860"/>
          </a:xfrm>
        </p:grpSpPr>
        <p:sp>
          <p:nvSpPr>
            <p:cNvPr id="6" name="TextBox 5"/>
            <p:cNvSpPr txBox="1"/>
            <p:nvPr/>
          </p:nvSpPr>
          <p:spPr>
            <a:xfrm>
              <a:off x="611560" y="6021288"/>
              <a:ext cx="3456384" cy="369332"/>
            </a:xfrm>
            <a:prstGeom prst="rect">
              <a:avLst/>
            </a:prstGeom>
            <a:noFill/>
          </p:spPr>
          <p:txBody>
            <a:bodyPr wrap="square" rtlCol="0">
              <a:spAutoFit/>
            </a:bodyPr>
            <a:lstStyle/>
            <a:p>
              <a:r>
                <a:rPr lang="zh-CN" altLang="en-US" dirty="0" smtClean="0"/>
                <a:t>五室轮式总体设计</a:t>
              </a:r>
              <a:r>
                <a:rPr lang="zh-CN" altLang="en-US" dirty="0"/>
                <a:t>仿真流程</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1560" y="1268760"/>
              <a:ext cx="3456384"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8947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3"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26" presetClass="emph" presetSubtype="0" fill="hold" grpId="0" nodeType="withEffect">
                                  <p:stCondLst>
                                    <p:cond delay="0"/>
                                  </p:stCondLst>
                                  <p:childTnLst>
                                    <p:animEffect transition="out" filter="fade">
                                      <p:cBhvr>
                                        <p:cTn id="10" dur="500" tmFilter="0, 0; .2, .5; .8, .5; 1, 0"/>
                                        <p:tgtEl>
                                          <p:spTgt spid="3"/>
                                        </p:tgtEl>
                                      </p:cBhvr>
                                    </p:animEffect>
                                    <p:animScale>
                                      <p:cBhvr>
                                        <p:cTn id="11" dur="250" autoRev="1" fill="hold"/>
                                        <p:tgtEl>
                                          <p:spTgt spid="3"/>
                                        </p:tgtEl>
                                      </p:cBhvr>
                                      <p:by x="105000" y="105000"/>
                                    </p:animScale>
                                  </p:childTnLst>
                                </p:cTn>
                              </p:par>
                              <p:par>
                                <p:cTn id="12" presetID="1" presetClass="entr" presetSubtype="0" fill="hold" nodeType="withEffect">
                                  <p:stCondLst>
                                    <p:cond delay="10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2.77778E-7 4.07407E-6 L 0.50017 -0.06366 " pathEditMode="relative" rAng="0" ptsTypes="AA">
                                      <p:cBhvr>
                                        <p:cTn id="17" dur="2000" fill="hold"/>
                                        <p:tgtEl>
                                          <p:spTgt spid="7"/>
                                        </p:tgtEl>
                                        <p:attrNameLst>
                                          <p:attrName>ppt_x</p:attrName>
                                          <p:attrName>ppt_y</p:attrName>
                                        </p:attrNameLst>
                                      </p:cBhvr>
                                      <p:rCtr x="25000" y="-3194"/>
                                    </p:animMotion>
                                  </p:childTnLst>
                                </p:cTn>
                              </p:par>
                              <p:par>
                                <p:cTn id="18" presetID="6" presetClass="emph" presetSubtype="0" fill="hold" nodeType="withEffect">
                                  <p:stCondLst>
                                    <p:cond delay="0"/>
                                  </p:stCondLst>
                                  <p:childTnLst>
                                    <p:animScale>
                                      <p:cBhvr>
                                        <p:cTn id="19" dur="2000" fill="hold"/>
                                        <p:tgtEl>
                                          <p:spTgt spid="7"/>
                                        </p:tgtEl>
                                      </p:cBhvr>
                                      <p:by x="25000" y="25000"/>
                                    </p:animScale>
                                  </p:childTnLst>
                                </p:cTn>
                              </p:par>
                              <p:par>
                                <p:cTn id="20" presetID="1" presetClass="exit" presetSubtype="0" fill="hold" nodeType="withEffect">
                                  <p:stCondLst>
                                    <p:cond delay="2000"/>
                                  </p:stCondLst>
                                  <p:childTnLst>
                                    <p:set>
                                      <p:cBhvr>
                                        <p:cTn id="21" dur="1" fill="hold">
                                          <p:stCondLst>
                                            <p:cond delay="0"/>
                                          </p:stCondLst>
                                        </p:cTn>
                                        <p:tgtEl>
                                          <p:spTgt spid="7"/>
                                        </p:tgtEl>
                                        <p:attrNameLst>
                                          <p:attrName>style.visibility</p:attrName>
                                        </p:attrNameLst>
                                      </p:cBhvr>
                                      <p:to>
                                        <p:strVal val="hidden"/>
                                      </p:to>
                                    </p:set>
                                  </p:childTnLst>
                                </p:cTn>
                              </p:par>
                              <p:par>
                                <p:cTn id="22" presetID="1" presetClass="exit" presetSubtype="0" fill="hold" grpId="2" nodeType="withEffect">
                                  <p:stCondLst>
                                    <p:cond delay="2000"/>
                                  </p:stCondLst>
                                  <p:childTnLst>
                                    <p:set>
                                      <p:cBhvr>
                                        <p:cTn id="23" dur="1" fill="hold">
                                          <p:stCondLst>
                                            <p:cond delay="0"/>
                                          </p:stCondLst>
                                        </p:cTn>
                                        <p:tgtEl>
                                          <p:spTgt spid="3"/>
                                        </p:tgtEl>
                                        <p:attrNameLst>
                                          <p:attrName>style.visibility</p:attrName>
                                        </p:attrNameLst>
                                      </p:cBhvr>
                                      <p:to>
                                        <p:strVal val="hidden"/>
                                      </p:to>
                                    </p:set>
                                  </p:childTnLst>
                                </p:cTn>
                              </p:par>
                              <p:par>
                                <p:cTn id="24" presetID="1" presetClass="exit" presetSubtype="0" fill="hold" nodeType="withEffect">
                                  <p:stCondLst>
                                    <p:cond delay="2000"/>
                                  </p:stCondLst>
                                  <p:childTnLst>
                                    <p:set>
                                      <p:cBhvr>
                                        <p:cTn id="25"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pPr eaLnBrk="1" hangingPunct="1"/>
            <a:r>
              <a:rPr lang="zh-CN" altLang="en-US" sz="2400" dirty="0"/>
              <a:t>五</a:t>
            </a:r>
            <a:r>
              <a:rPr lang="zh-CN" altLang="en-US" sz="2400" dirty="0" smtClean="0"/>
              <a:t>室集成软件及仿真模板</a:t>
            </a:r>
          </a:p>
        </p:txBody>
      </p:sp>
      <p:grpSp>
        <p:nvGrpSpPr>
          <p:cNvPr id="5" name="组合 4"/>
          <p:cNvGrpSpPr/>
          <p:nvPr/>
        </p:nvGrpSpPr>
        <p:grpSpPr>
          <a:xfrm>
            <a:off x="4858618" y="875829"/>
            <a:ext cx="2520950" cy="2232025"/>
            <a:chOff x="4858618" y="1091853"/>
            <a:chExt cx="2520950" cy="2232025"/>
          </a:xfrm>
        </p:grpSpPr>
        <p:cxnSp>
          <p:nvCxnSpPr>
            <p:cNvPr id="29700" name="形状 12"/>
            <p:cNvCxnSpPr>
              <a:cxnSpLocks noChangeShapeType="1"/>
            </p:cNvCxnSpPr>
            <p:nvPr/>
          </p:nvCxnSpPr>
          <p:spPr bwMode="auto">
            <a:xfrm>
              <a:off x="5587281" y="1190278"/>
              <a:ext cx="1792287" cy="0"/>
            </a:xfrm>
            <a:prstGeom prst="straightConnector1">
              <a:avLst/>
            </a:prstGeom>
            <a:noFill/>
            <a:ln w="9525" algn="ctr">
              <a:solidFill>
                <a:schemeClr val="tx1"/>
              </a:solidFill>
              <a:round/>
              <a:headEnd/>
              <a:tailEnd type="arrow" w="med" len="med"/>
            </a:ln>
          </p:spPr>
        </p:cxnSp>
        <p:cxnSp>
          <p:nvCxnSpPr>
            <p:cNvPr id="29701" name="形状 13"/>
            <p:cNvCxnSpPr>
              <a:cxnSpLocks noChangeShapeType="1"/>
            </p:cNvCxnSpPr>
            <p:nvPr/>
          </p:nvCxnSpPr>
          <p:spPr bwMode="auto">
            <a:xfrm rot="16200000" flipH="1">
              <a:off x="6154812" y="371922"/>
              <a:ext cx="504825" cy="1944687"/>
            </a:xfrm>
            <a:prstGeom prst="bentConnector2">
              <a:avLst/>
            </a:prstGeom>
            <a:noFill/>
            <a:ln w="9525" algn="ctr">
              <a:solidFill>
                <a:schemeClr val="tx1"/>
              </a:solidFill>
              <a:round/>
              <a:headEnd/>
              <a:tailEnd type="arrow" w="med" len="med"/>
            </a:ln>
          </p:spPr>
        </p:cxnSp>
        <p:cxnSp>
          <p:nvCxnSpPr>
            <p:cNvPr id="29702" name="形状 17"/>
            <p:cNvCxnSpPr>
              <a:cxnSpLocks noChangeShapeType="1"/>
            </p:cNvCxnSpPr>
            <p:nvPr/>
          </p:nvCxnSpPr>
          <p:spPr bwMode="auto">
            <a:xfrm rot="16200000" flipH="1">
              <a:off x="5871443" y="520353"/>
              <a:ext cx="936625" cy="2079625"/>
            </a:xfrm>
            <a:prstGeom prst="bentConnector2">
              <a:avLst/>
            </a:prstGeom>
            <a:noFill/>
            <a:ln w="9525" algn="ctr">
              <a:solidFill>
                <a:schemeClr val="tx1"/>
              </a:solidFill>
              <a:round/>
              <a:headEnd/>
              <a:tailEnd type="arrow" w="med" len="med"/>
            </a:ln>
          </p:spPr>
        </p:cxnSp>
        <p:cxnSp>
          <p:nvCxnSpPr>
            <p:cNvPr id="29703" name="形状 19"/>
            <p:cNvCxnSpPr>
              <a:cxnSpLocks noChangeShapeType="1"/>
            </p:cNvCxnSpPr>
            <p:nvPr/>
          </p:nvCxnSpPr>
          <p:spPr bwMode="auto">
            <a:xfrm rot="16200000" flipH="1">
              <a:off x="5579343" y="660053"/>
              <a:ext cx="1368425" cy="2232025"/>
            </a:xfrm>
            <a:prstGeom prst="bentConnector2">
              <a:avLst/>
            </a:prstGeom>
            <a:noFill/>
            <a:ln w="9525" algn="ctr">
              <a:solidFill>
                <a:schemeClr val="tx1"/>
              </a:solidFill>
              <a:round/>
              <a:headEnd/>
              <a:tailEnd type="arrow" w="med" len="med"/>
            </a:ln>
          </p:spPr>
        </p:cxnSp>
        <p:cxnSp>
          <p:nvCxnSpPr>
            <p:cNvPr id="29704" name="形状 21"/>
            <p:cNvCxnSpPr>
              <a:cxnSpLocks noChangeShapeType="1"/>
            </p:cNvCxnSpPr>
            <p:nvPr/>
          </p:nvCxnSpPr>
          <p:spPr bwMode="auto">
            <a:xfrm rot="16200000" flipH="1">
              <a:off x="5295180" y="807691"/>
              <a:ext cx="1800225" cy="2368550"/>
            </a:xfrm>
            <a:prstGeom prst="bentConnector2">
              <a:avLst/>
            </a:prstGeom>
            <a:noFill/>
            <a:ln w="9525" algn="ctr">
              <a:solidFill>
                <a:schemeClr val="tx1"/>
              </a:solidFill>
              <a:round/>
              <a:headEnd/>
              <a:tailEnd type="arrow" w="med" len="med"/>
            </a:ln>
          </p:spPr>
        </p:cxnSp>
        <p:cxnSp>
          <p:nvCxnSpPr>
            <p:cNvPr id="29705" name="形状 23"/>
            <p:cNvCxnSpPr>
              <a:cxnSpLocks noChangeShapeType="1"/>
            </p:cNvCxnSpPr>
            <p:nvPr/>
          </p:nvCxnSpPr>
          <p:spPr bwMode="auto">
            <a:xfrm rot="16200000" flipH="1">
              <a:off x="5003080" y="947391"/>
              <a:ext cx="2232025" cy="2520950"/>
            </a:xfrm>
            <a:prstGeom prst="bentConnector2">
              <a:avLst/>
            </a:prstGeom>
            <a:noFill/>
            <a:ln w="9525" algn="ctr">
              <a:solidFill>
                <a:schemeClr val="tx1"/>
              </a:solidFill>
              <a:round/>
              <a:headEnd/>
              <a:tailEnd type="arrow" w="med" len="med"/>
            </a:ln>
          </p:spPr>
        </p:cxnSp>
      </p:grpSp>
      <p:grpSp>
        <p:nvGrpSpPr>
          <p:cNvPr id="6" name="组合 5"/>
          <p:cNvGrpSpPr/>
          <p:nvPr/>
        </p:nvGrpSpPr>
        <p:grpSpPr>
          <a:xfrm>
            <a:off x="7451477" y="764704"/>
            <a:ext cx="1296987" cy="2466777"/>
            <a:chOff x="7451477" y="980728"/>
            <a:chExt cx="1296987" cy="2466777"/>
          </a:xfrm>
        </p:grpSpPr>
        <p:sp>
          <p:nvSpPr>
            <p:cNvPr id="88" name="TextBox 87"/>
            <p:cNvSpPr txBox="1"/>
            <p:nvPr/>
          </p:nvSpPr>
          <p:spPr>
            <a:xfrm>
              <a:off x="7451477" y="9807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a:defRPr/>
              </a:pPr>
              <a:r>
                <a:rPr lang="zh-CN" altLang="en-US" sz="1400" dirty="0" smtClean="0"/>
                <a:t>仿真过程封装</a:t>
              </a:r>
              <a:endParaRPr lang="zh-CN" altLang="en-US" sz="1400" dirty="0"/>
            </a:p>
          </p:txBody>
        </p:sp>
        <p:sp>
          <p:nvSpPr>
            <p:cNvPr id="89" name="TextBox 88"/>
            <p:cNvSpPr txBox="1"/>
            <p:nvPr/>
          </p:nvSpPr>
          <p:spPr>
            <a:xfrm>
              <a:off x="7451477" y="14125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仿真规范封装</a:t>
              </a:r>
            </a:p>
          </p:txBody>
        </p:sp>
        <p:sp>
          <p:nvSpPr>
            <p:cNvPr id="90" name="TextBox 89"/>
            <p:cNvSpPr txBox="1"/>
            <p:nvPr/>
          </p:nvSpPr>
          <p:spPr>
            <a:xfrm>
              <a:off x="7451477" y="18443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仿真标准封装</a:t>
              </a:r>
            </a:p>
          </p:txBody>
        </p:sp>
        <p:sp>
          <p:nvSpPr>
            <p:cNvPr id="91" name="TextBox 90"/>
            <p:cNvSpPr txBox="1"/>
            <p:nvPr/>
          </p:nvSpPr>
          <p:spPr>
            <a:xfrm>
              <a:off x="7451477" y="22761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仿真经验封装</a:t>
              </a:r>
            </a:p>
          </p:txBody>
        </p:sp>
        <p:sp>
          <p:nvSpPr>
            <p:cNvPr id="92" name="TextBox 91"/>
            <p:cNvSpPr txBox="1"/>
            <p:nvPr/>
          </p:nvSpPr>
          <p:spPr>
            <a:xfrm>
              <a:off x="7451477" y="27079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参考知识封装</a:t>
              </a:r>
            </a:p>
          </p:txBody>
        </p:sp>
        <p:sp>
          <p:nvSpPr>
            <p:cNvPr id="93" name="TextBox 92"/>
            <p:cNvSpPr txBox="1"/>
            <p:nvPr/>
          </p:nvSpPr>
          <p:spPr>
            <a:xfrm>
              <a:off x="7451477" y="31397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历史经验封装</a:t>
              </a:r>
            </a:p>
          </p:txBody>
        </p:sp>
      </p:grpSp>
      <p:pic>
        <p:nvPicPr>
          <p:cNvPr id="29712" name="Picture 4" descr="globalPage"/>
          <p:cNvPicPr>
            <a:picLocks noChangeAspect="1" noChangeArrowheads="1"/>
          </p:cNvPicPr>
          <p:nvPr/>
        </p:nvPicPr>
        <p:blipFill>
          <a:blip r:embed="rId2" cstate="print"/>
          <a:srcRect/>
          <a:stretch>
            <a:fillRect/>
          </a:stretch>
        </p:blipFill>
        <p:spPr bwMode="auto">
          <a:xfrm>
            <a:off x="657125" y="3964012"/>
            <a:ext cx="2528887" cy="2098626"/>
          </a:xfrm>
          <a:prstGeom prst="rect">
            <a:avLst/>
          </a:prstGeom>
          <a:noFill/>
          <a:ln w="9525">
            <a:noFill/>
            <a:miter lim="800000"/>
            <a:headEnd/>
            <a:tailEnd/>
          </a:ln>
        </p:spPr>
      </p:pic>
      <p:grpSp>
        <p:nvGrpSpPr>
          <p:cNvPr id="7" name="组合 6"/>
          <p:cNvGrpSpPr/>
          <p:nvPr/>
        </p:nvGrpSpPr>
        <p:grpSpPr>
          <a:xfrm>
            <a:off x="3492500" y="3324448"/>
            <a:ext cx="5688012" cy="4090839"/>
            <a:chOff x="3492500" y="3324448"/>
            <a:chExt cx="5688012" cy="4090839"/>
          </a:xfrm>
        </p:grpSpPr>
        <p:sp>
          <p:nvSpPr>
            <p:cNvPr id="99" name="下箭头 98"/>
            <p:cNvSpPr/>
            <p:nvPr/>
          </p:nvSpPr>
          <p:spPr bwMode="auto">
            <a:xfrm>
              <a:off x="7668344" y="3324448"/>
              <a:ext cx="936104" cy="288032"/>
            </a:xfrm>
            <a:prstGeom prst="down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p>
          </p:txBody>
        </p:sp>
        <p:grpSp>
          <p:nvGrpSpPr>
            <p:cNvPr id="19" name="组合 18"/>
            <p:cNvGrpSpPr/>
            <p:nvPr/>
          </p:nvGrpSpPr>
          <p:grpSpPr>
            <a:xfrm>
              <a:off x="3492500" y="3645024"/>
              <a:ext cx="5688012" cy="3770263"/>
              <a:chOff x="3492500" y="3645024"/>
              <a:chExt cx="5688012" cy="3770263"/>
            </a:xfrm>
          </p:grpSpPr>
          <p:sp>
            <p:nvSpPr>
              <p:cNvPr id="29716" name="矩形 61"/>
              <p:cNvSpPr>
                <a:spLocks noChangeArrowheads="1"/>
              </p:cNvSpPr>
              <p:nvPr/>
            </p:nvSpPr>
            <p:spPr bwMode="auto">
              <a:xfrm>
                <a:off x="3492500" y="3645024"/>
                <a:ext cx="5255964" cy="3118540"/>
              </a:xfrm>
              <a:prstGeom prst="rect">
                <a:avLst/>
              </a:prstGeom>
              <a:gradFill rotWithShape="1">
                <a:gsLst>
                  <a:gs pos="0">
                    <a:srgbClr val="FFFF80"/>
                  </a:gs>
                  <a:gs pos="50000">
                    <a:srgbClr val="FFFFB3"/>
                  </a:gs>
                  <a:gs pos="100000">
                    <a:srgbClr val="FFFFDA"/>
                  </a:gs>
                </a:gsLst>
                <a:lin ang="0" scaled="1"/>
              </a:gradFill>
              <a:ln w="9525" algn="ctr">
                <a:solidFill>
                  <a:schemeClr val="tx1"/>
                </a:solidFill>
                <a:round/>
                <a:headEnd/>
                <a:tailEnd/>
              </a:ln>
            </p:spPr>
            <p:txBody>
              <a:bodyPr wrap="none" anchor="t"/>
              <a:lstStyle/>
              <a:p>
                <a:pPr marL="285750" indent="-285750">
                  <a:lnSpc>
                    <a:spcPct val="150000"/>
                  </a:lnSpc>
                  <a:buFont typeface="Wingdings" pitchFamily="2" charset="2"/>
                  <a:buChar char="p"/>
                </a:pPr>
                <a:r>
                  <a:rPr lang="zh-CN" altLang="en-US" sz="1400" dirty="0" smtClean="0"/>
                  <a:t>仿真模板：</a:t>
                </a:r>
                <a:endParaRPr lang="en-US" altLang="zh-CN" sz="1400" dirty="0" smtClean="0"/>
              </a:p>
              <a:p>
                <a:pPr marL="742950" lvl="1" indent="-285750">
                  <a:lnSpc>
                    <a:spcPct val="150000"/>
                  </a:lnSpc>
                  <a:buFont typeface="Wingdings" pitchFamily="2" charset="2"/>
                  <a:buChar char="ü"/>
                </a:pPr>
                <a:r>
                  <a:rPr lang="zh-CN" altLang="en-US" sz="1400" dirty="0" smtClean="0"/>
                  <a:t>结构强度分析</a:t>
                </a:r>
                <a:r>
                  <a:rPr lang="zh-CN" altLang="en-US" sz="1400" dirty="0"/>
                  <a:t>（不同工况下）；</a:t>
                </a:r>
                <a:endParaRPr lang="en-US" altLang="zh-CN" sz="1400" dirty="0"/>
              </a:p>
              <a:p>
                <a:pPr marL="742950" lvl="1" indent="-285750">
                  <a:lnSpc>
                    <a:spcPct val="150000"/>
                  </a:lnSpc>
                  <a:buFont typeface="Wingdings" pitchFamily="2" charset="2"/>
                  <a:buChar char="ü"/>
                </a:pPr>
                <a:r>
                  <a:rPr lang="zh-CN" altLang="en-US" sz="1400" dirty="0"/>
                  <a:t>刚强度分析；</a:t>
                </a:r>
                <a:endParaRPr lang="en-US" altLang="zh-CN" sz="1400" dirty="0"/>
              </a:p>
              <a:p>
                <a:pPr marL="742950" lvl="1" indent="-285750">
                  <a:lnSpc>
                    <a:spcPct val="150000"/>
                  </a:lnSpc>
                  <a:buFont typeface="Wingdings" pitchFamily="2" charset="2"/>
                  <a:buChar char="ü"/>
                </a:pPr>
                <a:r>
                  <a:rPr lang="zh-CN" altLang="en-US" sz="1400" dirty="0"/>
                  <a:t>底部防雷分析；</a:t>
                </a:r>
                <a:endParaRPr lang="en-US" altLang="zh-CN" sz="1400" dirty="0"/>
              </a:p>
              <a:p>
                <a:pPr marL="742950" lvl="1" indent="-285750">
                  <a:lnSpc>
                    <a:spcPct val="150000"/>
                  </a:lnSpc>
                  <a:buFont typeface="Wingdings" pitchFamily="2" charset="2"/>
                  <a:buChar char="ü"/>
                </a:pPr>
                <a:r>
                  <a:rPr lang="zh-CN" altLang="en-US" sz="1400" dirty="0"/>
                  <a:t>流体动力学分析；</a:t>
                </a:r>
                <a:endParaRPr lang="en-US" altLang="zh-CN" sz="1400" dirty="0"/>
              </a:p>
              <a:p>
                <a:pPr marL="742950" lvl="1" indent="-285750">
                  <a:lnSpc>
                    <a:spcPct val="150000"/>
                  </a:lnSpc>
                  <a:buFont typeface="Wingdings" pitchFamily="2" charset="2"/>
                  <a:buChar char="ü"/>
                </a:pPr>
                <a:r>
                  <a:rPr lang="zh-CN" altLang="en-US" sz="1400" dirty="0"/>
                  <a:t>运动学分析</a:t>
                </a:r>
                <a:r>
                  <a:rPr lang="zh-CN" altLang="en-US" sz="1400" dirty="0" smtClean="0"/>
                  <a:t>；</a:t>
                </a:r>
                <a:endParaRPr lang="en-US" altLang="zh-CN" sz="1400" dirty="0" smtClean="0"/>
              </a:p>
              <a:p>
                <a:pPr marL="742950" lvl="1" indent="-285750">
                  <a:lnSpc>
                    <a:spcPct val="150000"/>
                  </a:lnSpc>
                  <a:buFont typeface="Wingdings" pitchFamily="2" charset="2"/>
                  <a:buChar char="ü"/>
                </a:pPr>
                <a:r>
                  <a:rPr lang="zh-CN" altLang="en-US" sz="1400" dirty="0" smtClean="0"/>
                  <a:t>结构减重优化</a:t>
                </a:r>
                <a:endParaRPr lang="zh-CN" altLang="en-US" sz="1400" dirty="0"/>
              </a:p>
              <a:p>
                <a:pPr marL="742950" lvl="1" indent="-285750">
                  <a:lnSpc>
                    <a:spcPct val="150000"/>
                  </a:lnSpc>
                  <a:buFont typeface="Wingdings" pitchFamily="2" charset="2"/>
                  <a:buChar char="ü"/>
                </a:pPr>
                <a:r>
                  <a:rPr lang="en-US" altLang="zh-CN" sz="1400" dirty="0"/>
                  <a:t>……</a:t>
                </a:r>
                <a:endParaRPr lang="zh-CN" altLang="en-US" sz="1400" dirty="0"/>
              </a:p>
            </p:txBody>
          </p:sp>
          <p:sp>
            <p:nvSpPr>
              <p:cNvPr id="14" name="TextBox 13"/>
              <p:cNvSpPr txBox="1"/>
              <p:nvPr/>
            </p:nvSpPr>
            <p:spPr>
              <a:xfrm>
                <a:off x="6444209" y="3645024"/>
                <a:ext cx="2736303" cy="3770263"/>
              </a:xfrm>
              <a:prstGeom prst="rect">
                <a:avLst/>
              </a:prstGeom>
              <a:noFill/>
            </p:spPr>
            <p:txBody>
              <a:bodyPr wrap="square" rtlCol="0">
                <a:spAutoFit/>
              </a:bodyPr>
              <a:lstStyle/>
              <a:p>
                <a:r>
                  <a:rPr lang="zh-CN" altLang="en-US" sz="1400" dirty="0" smtClean="0"/>
                  <a:t>集成软件：</a:t>
                </a:r>
                <a:endParaRPr lang="en-US" altLang="zh-CN" sz="1400" dirty="0" smtClean="0"/>
              </a:p>
              <a:p>
                <a:pPr marL="742950" lvl="1" indent="-285750">
                  <a:lnSpc>
                    <a:spcPct val="150000"/>
                  </a:lnSpc>
                  <a:buFont typeface="Wingdings" pitchFamily="2" charset="2"/>
                  <a:buChar char="ü"/>
                </a:pPr>
                <a:r>
                  <a:rPr lang="en-US" altLang="zh-CN" sz="1400" dirty="0" smtClean="0"/>
                  <a:t>Pro/e</a:t>
                </a:r>
                <a:endParaRPr lang="en-US" altLang="zh-CN" sz="1400" dirty="0"/>
              </a:p>
              <a:p>
                <a:pPr marL="742950" lvl="1" indent="-285750">
                  <a:lnSpc>
                    <a:spcPct val="150000"/>
                  </a:lnSpc>
                  <a:buFont typeface="Wingdings" pitchFamily="2" charset="2"/>
                  <a:buChar char="ü"/>
                </a:pPr>
                <a:r>
                  <a:rPr lang="en-US" altLang="zh-CN" sz="1400" dirty="0" err="1"/>
                  <a:t>Ansys</a:t>
                </a:r>
                <a:endParaRPr lang="en-US" altLang="zh-CN" sz="1400" dirty="0"/>
              </a:p>
              <a:p>
                <a:pPr marL="742950" lvl="1" indent="-285750">
                  <a:lnSpc>
                    <a:spcPct val="150000"/>
                  </a:lnSpc>
                  <a:buFont typeface="Wingdings" pitchFamily="2" charset="2"/>
                  <a:buChar char="ü"/>
                </a:pPr>
                <a:r>
                  <a:rPr lang="en-US" altLang="zh-CN" sz="1400" dirty="0" smtClean="0"/>
                  <a:t>LS-</a:t>
                </a:r>
                <a:r>
                  <a:rPr lang="en-US" altLang="zh-CN" sz="1400" dirty="0" err="1" smtClean="0"/>
                  <a:t>Dyna</a:t>
                </a:r>
                <a:endParaRPr lang="en-US" altLang="zh-CN" sz="1400" dirty="0"/>
              </a:p>
              <a:p>
                <a:pPr marL="742950" lvl="1" indent="-285750">
                  <a:lnSpc>
                    <a:spcPct val="150000"/>
                  </a:lnSpc>
                  <a:buFont typeface="Wingdings" pitchFamily="2" charset="2"/>
                  <a:buChar char="ü"/>
                </a:pPr>
                <a:r>
                  <a:rPr lang="en-US" altLang="zh-CN" sz="1400" dirty="0" err="1"/>
                  <a:t>Autodyn</a:t>
                </a:r>
                <a:endParaRPr lang="en-US" altLang="zh-CN" sz="1400" dirty="0"/>
              </a:p>
              <a:p>
                <a:pPr marL="742950" lvl="1" indent="-285750">
                  <a:lnSpc>
                    <a:spcPct val="150000"/>
                  </a:lnSpc>
                  <a:buFont typeface="Wingdings" pitchFamily="2" charset="2"/>
                  <a:buChar char="ü"/>
                </a:pPr>
                <a:r>
                  <a:rPr lang="en-US" altLang="zh-CN" sz="1400" dirty="0"/>
                  <a:t>Nastran</a:t>
                </a:r>
              </a:p>
              <a:p>
                <a:pPr marL="742950" lvl="1" indent="-285750">
                  <a:lnSpc>
                    <a:spcPct val="150000"/>
                  </a:lnSpc>
                  <a:buFont typeface="Wingdings" pitchFamily="2" charset="2"/>
                  <a:buChar char="ü"/>
                </a:pPr>
                <a:r>
                  <a:rPr lang="en-US" altLang="zh-CN" sz="1400" dirty="0" smtClean="0"/>
                  <a:t>Adams</a:t>
                </a:r>
              </a:p>
              <a:p>
                <a:pPr marL="742950" lvl="1" indent="-285750">
                  <a:lnSpc>
                    <a:spcPct val="150000"/>
                  </a:lnSpc>
                  <a:buFont typeface="Wingdings" pitchFamily="2" charset="2"/>
                  <a:buChar char="ü"/>
                </a:pPr>
                <a:r>
                  <a:rPr lang="en-US" altLang="zh-CN" sz="1400" dirty="0"/>
                  <a:t>Tosca</a:t>
                </a:r>
              </a:p>
              <a:p>
                <a:pPr marL="742950" lvl="1" indent="-285750">
                  <a:lnSpc>
                    <a:spcPct val="150000"/>
                  </a:lnSpc>
                  <a:buFont typeface="Wingdings" pitchFamily="2" charset="2"/>
                  <a:buChar char="ü"/>
                </a:pPr>
                <a:r>
                  <a:rPr lang="en-US" altLang="zh-CN" sz="1400" dirty="0" err="1" smtClean="0"/>
                  <a:t>Matlab</a:t>
                </a:r>
                <a:endParaRPr lang="en-US" altLang="zh-CN" sz="1400" dirty="0"/>
              </a:p>
              <a:p>
                <a:pPr marL="742950" lvl="1" indent="-285750">
                  <a:lnSpc>
                    <a:spcPct val="150000"/>
                  </a:lnSpc>
                  <a:buFont typeface="Wingdings" pitchFamily="2" charset="2"/>
                  <a:buChar char="ü"/>
                </a:pPr>
                <a:r>
                  <a:rPr lang="zh-CN" altLang="en-US" sz="1400" dirty="0"/>
                  <a:t>自研程序</a:t>
                </a:r>
                <a:endParaRPr lang="en-US" altLang="zh-CN" sz="1400" dirty="0"/>
              </a:p>
              <a:p>
                <a:endParaRPr lang="en-US" altLang="zh-CN" dirty="0" smtClean="0"/>
              </a:p>
              <a:p>
                <a:endParaRPr lang="zh-CN" altLang="en-US" dirty="0"/>
              </a:p>
            </p:txBody>
          </p:sp>
        </p:grpSp>
      </p:grpSp>
      <p:grpSp>
        <p:nvGrpSpPr>
          <p:cNvPr id="3" name="组合 2"/>
          <p:cNvGrpSpPr/>
          <p:nvPr/>
        </p:nvGrpSpPr>
        <p:grpSpPr>
          <a:xfrm>
            <a:off x="967017" y="692696"/>
            <a:ext cx="5228275" cy="4536504"/>
            <a:chOff x="967017" y="692696"/>
            <a:chExt cx="5228275" cy="4536504"/>
          </a:xfrm>
        </p:grpSpPr>
        <p:grpSp>
          <p:nvGrpSpPr>
            <p:cNvPr id="13" name="组合 12"/>
            <p:cNvGrpSpPr/>
            <p:nvPr/>
          </p:nvGrpSpPr>
          <p:grpSpPr>
            <a:xfrm>
              <a:off x="967017" y="2025580"/>
              <a:ext cx="1274284" cy="3203620"/>
              <a:chOff x="967017" y="2025580"/>
              <a:chExt cx="1274284" cy="3203620"/>
            </a:xfrm>
          </p:grpSpPr>
          <p:cxnSp>
            <p:nvCxnSpPr>
              <p:cNvPr id="29714" name="形状 54"/>
              <p:cNvCxnSpPr>
                <a:cxnSpLocks noChangeShapeType="1"/>
                <a:stCxn id="29713" idx="1"/>
                <a:endCxn id="37890" idx="1"/>
              </p:cNvCxnSpPr>
              <p:nvPr/>
            </p:nvCxnSpPr>
            <p:spPr bwMode="auto">
              <a:xfrm rot="10800000">
                <a:off x="967017" y="2025580"/>
                <a:ext cx="724664" cy="3023527"/>
              </a:xfrm>
              <a:prstGeom prst="bentConnector3">
                <a:avLst>
                  <a:gd name="adj1" fmla="val 131546"/>
                </a:avLst>
              </a:prstGeom>
              <a:noFill/>
              <a:ln w="9525" algn="ctr">
                <a:solidFill>
                  <a:schemeClr val="tx1"/>
                </a:solidFill>
                <a:round/>
                <a:headEnd/>
                <a:tailEnd type="arrow" w="med" len="med"/>
              </a:ln>
            </p:spPr>
          </p:cxnSp>
          <p:sp>
            <p:nvSpPr>
              <p:cNvPr id="29713" name="圆角矩形 52"/>
              <p:cNvSpPr>
                <a:spLocks noChangeArrowheads="1"/>
              </p:cNvSpPr>
              <p:nvPr/>
            </p:nvSpPr>
            <p:spPr bwMode="auto">
              <a:xfrm>
                <a:off x="1691681" y="4869011"/>
                <a:ext cx="549620" cy="360189"/>
              </a:xfrm>
              <a:prstGeom prst="roundRect">
                <a:avLst>
                  <a:gd name="adj" fmla="val 16667"/>
                </a:avLst>
              </a:prstGeom>
              <a:noFill/>
              <a:ln w="19050" algn="ctr">
                <a:solidFill>
                  <a:srgbClr val="FF0000"/>
                </a:solidFill>
                <a:round/>
                <a:headEnd/>
                <a:tailEnd/>
              </a:ln>
            </p:spPr>
            <p:txBody>
              <a:bodyPr wrap="none" anchor="ctr"/>
              <a:lstStyle/>
              <a:p>
                <a:endParaRPr lang="zh-CN" altLang="en-US"/>
              </a:p>
            </p:txBody>
          </p:sp>
        </p:grpSp>
        <p:grpSp>
          <p:nvGrpSpPr>
            <p:cNvPr id="2" name="组合 1"/>
            <p:cNvGrpSpPr/>
            <p:nvPr/>
          </p:nvGrpSpPr>
          <p:grpSpPr>
            <a:xfrm>
              <a:off x="967017" y="692696"/>
              <a:ext cx="5228275" cy="2665765"/>
              <a:chOff x="967017" y="692696"/>
              <a:chExt cx="5228275" cy="2665765"/>
            </a:xfrm>
          </p:grpSpPr>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017" y="692696"/>
                <a:ext cx="5228275" cy="266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6635" y="692696"/>
                <a:ext cx="1311508" cy="266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0" name="Picture 4" descr="http://img114.pp.sohu.com/images/blog/2006/12/7/0/4/10fed768d4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970186"/>
                <a:ext cx="2592288" cy="202676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3682267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七</a:t>
            </a:r>
            <a:r>
              <a:rPr lang="zh-CN" altLang="en-US" dirty="0" smtClean="0"/>
              <a:t>室</a:t>
            </a:r>
            <a:r>
              <a:rPr lang="zh-CN" altLang="en-US" dirty="0"/>
              <a:t>设计仿真流程</a:t>
            </a:r>
            <a:r>
              <a:rPr lang="zh-CN" altLang="en-US" dirty="0" smtClean="0"/>
              <a:t>：行动系统</a:t>
            </a:r>
            <a:endParaRPr lang="zh-CN" altLang="en-US" dirty="0"/>
          </a:p>
        </p:txBody>
      </p:sp>
      <p:grpSp>
        <p:nvGrpSpPr>
          <p:cNvPr id="9" name="组合 8"/>
          <p:cNvGrpSpPr/>
          <p:nvPr/>
        </p:nvGrpSpPr>
        <p:grpSpPr>
          <a:xfrm>
            <a:off x="5148064" y="1124744"/>
            <a:ext cx="3784476" cy="4637087"/>
            <a:chOff x="5148064" y="1124744"/>
            <a:chExt cx="3784476" cy="4637087"/>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124744"/>
              <a:ext cx="3776539"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164" y="4553744"/>
              <a:ext cx="3782376"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右箭头 2"/>
          <p:cNvSpPr/>
          <p:nvPr/>
        </p:nvSpPr>
        <p:spPr bwMode="auto">
          <a:xfrm>
            <a:off x="4355976" y="2996952"/>
            <a:ext cx="504056" cy="50405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grpSp>
        <p:nvGrpSpPr>
          <p:cNvPr id="7" name="组合 6"/>
          <p:cNvGrpSpPr/>
          <p:nvPr/>
        </p:nvGrpSpPr>
        <p:grpSpPr>
          <a:xfrm>
            <a:off x="611560" y="1124744"/>
            <a:ext cx="3456384" cy="5265876"/>
            <a:chOff x="611560" y="1268760"/>
            <a:chExt cx="3456384" cy="5121860"/>
          </a:xfrm>
        </p:grpSpPr>
        <p:sp>
          <p:nvSpPr>
            <p:cNvPr id="6" name="TextBox 5"/>
            <p:cNvSpPr txBox="1"/>
            <p:nvPr/>
          </p:nvSpPr>
          <p:spPr>
            <a:xfrm>
              <a:off x="611560" y="6021288"/>
              <a:ext cx="3456384" cy="369332"/>
            </a:xfrm>
            <a:prstGeom prst="rect">
              <a:avLst/>
            </a:prstGeom>
            <a:noFill/>
          </p:spPr>
          <p:txBody>
            <a:bodyPr wrap="square" rtlCol="0">
              <a:spAutoFit/>
            </a:bodyPr>
            <a:lstStyle/>
            <a:p>
              <a:r>
                <a:rPr lang="zh-CN" altLang="en-US" dirty="0"/>
                <a:t>七</a:t>
              </a:r>
              <a:r>
                <a:rPr lang="zh-CN" altLang="en-US" dirty="0" smtClean="0"/>
                <a:t>室行动系统设计</a:t>
              </a:r>
              <a:r>
                <a:rPr lang="zh-CN" altLang="en-US" dirty="0"/>
                <a:t>仿真流程</a:t>
              </a:r>
            </a:p>
          </p:txBody>
        </p:sp>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1560" y="1268760"/>
              <a:ext cx="3456384"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3828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3"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26" presetClass="emph" presetSubtype="0" fill="hold" grpId="0" nodeType="withEffect">
                                  <p:stCondLst>
                                    <p:cond delay="0"/>
                                  </p:stCondLst>
                                  <p:childTnLst>
                                    <p:animEffect transition="out" filter="fade">
                                      <p:cBhvr>
                                        <p:cTn id="10" dur="500" tmFilter="0, 0; .2, .5; .8, .5; 1, 0"/>
                                        <p:tgtEl>
                                          <p:spTgt spid="3"/>
                                        </p:tgtEl>
                                      </p:cBhvr>
                                    </p:animEffect>
                                    <p:animScale>
                                      <p:cBhvr>
                                        <p:cTn id="11" dur="250" autoRev="1" fill="hold"/>
                                        <p:tgtEl>
                                          <p:spTgt spid="3"/>
                                        </p:tgtEl>
                                      </p:cBhvr>
                                      <p:by x="105000" y="105000"/>
                                    </p:animScale>
                                  </p:childTnLst>
                                </p:cTn>
                              </p:par>
                              <p:par>
                                <p:cTn id="12" presetID="1" presetClass="entr" presetSubtype="0" fill="hold" nodeType="withEffect">
                                  <p:stCondLst>
                                    <p:cond delay="10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2.77778E-7 4.07407E-6 L 0.50017 -0.06366 " pathEditMode="relative" rAng="0" ptsTypes="AA">
                                      <p:cBhvr>
                                        <p:cTn id="17" dur="2000" fill="hold"/>
                                        <p:tgtEl>
                                          <p:spTgt spid="7"/>
                                        </p:tgtEl>
                                        <p:attrNameLst>
                                          <p:attrName>ppt_x</p:attrName>
                                          <p:attrName>ppt_y</p:attrName>
                                        </p:attrNameLst>
                                      </p:cBhvr>
                                      <p:rCtr x="25000" y="-3194"/>
                                    </p:animMotion>
                                  </p:childTnLst>
                                </p:cTn>
                              </p:par>
                              <p:par>
                                <p:cTn id="18" presetID="6" presetClass="emph" presetSubtype="0" fill="hold" nodeType="withEffect">
                                  <p:stCondLst>
                                    <p:cond delay="0"/>
                                  </p:stCondLst>
                                  <p:childTnLst>
                                    <p:animScale>
                                      <p:cBhvr>
                                        <p:cTn id="19" dur="2000" fill="hold"/>
                                        <p:tgtEl>
                                          <p:spTgt spid="7"/>
                                        </p:tgtEl>
                                      </p:cBhvr>
                                      <p:by x="25000" y="25000"/>
                                    </p:animScale>
                                  </p:childTnLst>
                                </p:cTn>
                              </p:par>
                              <p:par>
                                <p:cTn id="20" presetID="1" presetClass="exit" presetSubtype="0" fill="hold" nodeType="withEffect">
                                  <p:stCondLst>
                                    <p:cond delay="2000"/>
                                  </p:stCondLst>
                                  <p:childTnLst>
                                    <p:set>
                                      <p:cBhvr>
                                        <p:cTn id="21" dur="1" fill="hold">
                                          <p:stCondLst>
                                            <p:cond delay="0"/>
                                          </p:stCondLst>
                                        </p:cTn>
                                        <p:tgtEl>
                                          <p:spTgt spid="7"/>
                                        </p:tgtEl>
                                        <p:attrNameLst>
                                          <p:attrName>style.visibility</p:attrName>
                                        </p:attrNameLst>
                                      </p:cBhvr>
                                      <p:to>
                                        <p:strVal val="hidden"/>
                                      </p:to>
                                    </p:set>
                                  </p:childTnLst>
                                </p:cTn>
                              </p:par>
                              <p:par>
                                <p:cTn id="22" presetID="1" presetClass="exit" presetSubtype="0" fill="hold" grpId="2" nodeType="withEffect">
                                  <p:stCondLst>
                                    <p:cond delay="2000"/>
                                  </p:stCondLst>
                                  <p:childTnLst>
                                    <p:set>
                                      <p:cBhvr>
                                        <p:cTn id="23" dur="1" fill="hold">
                                          <p:stCondLst>
                                            <p:cond delay="0"/>
                                          </p:stCondLst>
                                        </p:cTn>
                                        <p:tgtEl>
                                          <p:spTgt spid="3"/>
                                        </p:tgtEl>
                                        <p:attrNameLst>
                                          <p:attrName>style.visibility</p:attrName>
                                        </p:attrNameLst>
                                      </p:cBhvr>
                                      <p:to>
                                        <p:strVal val="hidden"/>
                                      </p:to>
                                    </p:set>
                                  </p:childTnLst>
                                </p:cTn>
                              </p:par>
                              <p:par>
                                <p:cTn id="24" presetID="1" presetClass="exit" presetSubtype="0" fill="hold" nodeType="withEffect">
                                  <p:stCondLst>
                                    <p:cond delay="2000"/>
                                  </p:stCondLst>
                                  <p:childTnLst>
                                    <p:set>
                                      <p:cBhvr>
                                        <p:cTn id="25"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pPr eaLnBrk="1" hangingPunct="1"/>
            <a:r>
              <a:rPr lang="zh-CN" altLang="en-US" sz="2400" dirty="0" smtClean="0"/>
              <a:t>七室集成软件及仿真模板</a:t>
            </a:r>
          </a:p>
        </p:txBody>
      </p:sp>
      <p:grpSp>
        <p:nvGrpSpPr>
          <p:cNvPr id="5" name="组合 4"/>
          <p:cNvGrpSpPr/>
          <p:nvPr/>
        </p:nvGrpSpPr>
        <p:grpSpPr>
          <a:xfrm>
            <a:off x="4858618" y="875829"/>
            <a:ext cx="2520950" cy="2232025"/>
            <a:chOff x="4858618" y="1091853"/>
            <a:chExt cx="2520950" cy="2232025"/>
          </a:xfrm>
        </p:grpSpPr>
        <p:cxnSp>
          <p:nvCxnSpPr>
            <p:cNvPr id="29700" name="形状 12"/>
            <p:cNvCxnSpPr>
              <a:cxnSpLocks noChangeShapeType="1"/>
            </p:cNvCxnSpPr>
            <p:nvPr/>
          </p:nvCxnSpPr>
          <p:spPr bwMode="auto">
            <a:xfrm>
              <a:off x="5587281" y="1190278"/>
              <a:ext cx="1792287" cy="0"/>
            </a:xfrm>
            <a:prstGeom prst="straightConnector1">
              <a:avLst/>
            </a:prstGeom>
            <a:noFill/>
            <a:ln w="9525" algn="ctr">
              <a:solidFill>
                <a:schemeClr val="tx1"/>
              </a:solidFill>
              <a:round/>
              <a:headEnd/>
              <a:tailEnd type="arrow" w="med" len="med"/>
            </a:ln>
          </p:spPr>
        </p:cxnSp>
        <p:cxnSp>
          <p:nvCxnSpPr>
            <p:cNvPr id="29701" name="形状 13"/>
            <p:cNvCxnSpPr>
              <a:cxnSpLocks noChangeShapeType="1"/>
            </p:cNvCxnSpPr>
            <p:nvPr/>
          </p:nvCxnSpPr>
          <p:spPr bwMode="auto">
            <a:xfrm rot="16200000" flipH="1">
              <a:off x="6154812" y="371922"/>
              <a:ext cx="504825" cy="1944687"/>
            </a:xfrm>
            <a:prstGeom prst="bentConnector2">
              <a:avLst/>
            </a:prstGeom>
            <a:noFill/>
            <a:ln w="9525" algn="ctr">
              <a:solidFill>
                <a:schemeClr val="tx1"/>
              </a:solidFill>
              <a:round/>
              <a:headEnd/>
              <a:tailEnd type="arrow" w="med" len="med"/>
            </a:ln>
          </p:spPr>
        </p:cxnSp>
        <p:cxnSp>
          <p:nvCxnSpPr>
            <p:cNvPr id="29702" name="形状 17"/>
            <p:cNvCxnSpPr>
              <a:cxnSpLocks noChangeShapeType="1"/>
            </p:cNvCxnSpPr>
            <p:nvPr/>
          </p:nvCxnSpPr>
          <p:spPr bwMode="auto">
            <a:xfrm rot="16200000" flipH="1">
              <a:off x="5871443" y="520353"/>
              <a:ext cx="936625" cy="2079625"/>
            </a:xfrm>
            <a:prstGeom prst="bentConnector2">
              <a:avLst/>
            </a:prstGeom>
            <a:noFill/>
            <a:ln w="9525" algn="ctr">
              <a:solidFill>
                <a:schemeClr val="tx1"/>
              </a:solidFill>
              <a:round/>
              <a:headEnd/>
              <a:tailEnd type="arrow" w="med" len="med"/>
            </a:ln>
          </p:spPr>
        </p:cxnSp>
        <p:cxnSp>
          <p:nvCxnSpPr>
            <p:cNvPr id="29703" name="形状 19"/>
            <p:cNvCxnSpPr>
              <a:cxnSpLocks noChangeShapeType="1"/>
            </p:cNvCxnSpPr>
            <p:nvPr/>
          </p:nvCxnSpPr>
          <p:spPr bwMode="auto">
            <a:xfrm rot="16200000" flipH="1">
              <a:off x="5579343" y="660053"/>
              <a:ext cx="1368425" cy="2232025"/>
            </a:xfrm>
            <a:prstGeom prst="bentConnector2">
              <a:avLst/>
            </a:prstGeom>
            <a:noFill/>
            <a:ln w="9525" algn="ctr">
              <a:solidFill>
                <a:schemeClr val="tx1"/>
              </a:solidFill>
              <a:round/>
              <a:headEnd/>
              <a:tailEnd type="arrow" w="med" len="med"/>
            </a:ln>
          </p:spPr>
        </p:cxnSp>
        <p:cxnSp>
          <p:nvCxnSpPr>
            <p:cNvPr id="29704" name="形状 21"/>
            <p:cNvCxnSpPr>
              <a:cxnSpLocks noChangeShapeType="1"/>
            </p:cNvCxnSpPr>
            <p:nvPr/>
          </p:nvCxnSpPr>
          <p:spPr bwMode="auto">
            <a:xfrm rot="16200000" flipH="1">
              <a:off x="5295180" y="807691"/>
              <a:ext cx="1800225" cy="2368550"/>
            </a:xfrm>
            <a:prstGeom prst="bentConnector2">
              <a:avLst/>
            </a:prstGeom>
            <a:noFill/>
            <a:ln w="9525" algn="ctr">
              <a:solidFill>
                <a:schemeClr val="tx1"/>
              </a:solidFill>
              <a:round/>
              <a:headEnd/>
              <a:tailEnd type="arrow" w="med" len="med"/>
            </a:ln>
          </p:spPr>
        </p:cxnSp>
        <p:cxnSp>
          <p:nvCxnSpPr>
            <p:cNvPr id="29705" name="形状 23"/>
            <p:cNvCxnSpPr>
              <a:cxnSpLocks noChangeShapeType="1"/>
            </p:cNvCxnSpPr>
            <p:nvPr/>
          </p:nvCxnSpPr>
          <p:spPr bwMode="auto">
            <a:xfrm rot="16200000" flipH="1">
              <a:off x="5003080" y="947391"/>
              <a:ext cx="2232025" cy="2520950"/>
            </a:xfrm>
            <a:prstGeom prst="bentConnector2">
              <a:avLst/>
            </a:prstGeom>
            <a:noFill/>
            <a:ln w="9525" algn="ctr">
              <a:solidFill>
                <a:schemeClr val="tx1"/>
              </a:solidFill>
              <a:round/>
              <a:headEnd/>
              <a:tailEnd type="arrow" w="med" len="med"/>
            </a:ln>
          </p:spPr>
        </p:cxnSp>
      </p:grpSp>
      <p:grpSp>
        <p:nvGrpSpPr>
          <p:cNvPr id="6" name="组合 5"/>
          <p:cNvGrpSpPr/>
          <p:nvPr/>
        </p:nvGrpSpPr>
        <p:grpSpPr>
          <a:xfrm>
            <a:off x="7451477" y="764704"/>
            <a:ext cx="1296987" cy="2466777"/>
            <a:chOff x="7451477" y="980728"/>
            <a:chExt cx="1296987" cy="2466777"/>
          </a:xfrm>
        </p:grpSpPr>
        <p:sp>
          <p:nvSpPr>
            <p:cNvPr id="88" name="TextBox 87"/>
            <p:cNvSpPr txBox="1"/>
            <p:nvPr/>
          </p:nvSpPr>
          <p:spPr>
            <a:xfrm>
              <a:off x="7451477" y="9807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lgn="ctr">
                <a:defRPr/>
              </a:pPr>
              <a:r>
                <a:rPr lang="zh-CN" altLang="en-US" sz="1400" dirty="0" smtClean="0"/>
                <a:t>仿真过程封装</a:t>
              </a:r>
              <a:endParaRPr lang="zh-CN" altLang="en-US" sz="1400" dirty="0"/>
            </a:p>
          </p:txBody>
        </p:sp>
        <p:sp>
          <p:nvSpPr>
            <p:cNvPr id="89" name="TextBox 88"/>
            <p:cNvSpPr txBox="1"/>
            <p:nvPr/>
          </p:nvSpPr>
          <p:spPr>
            <a:xfrm>
              <a:off x="7451477" y="14125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仿真规范封装</a:t>
              </a:r>
            </a:p>
          </p:txBody>
        </p:sp>
        <p:sp>
          <p:nvSpPr>
            <p:cNvPr id="90" name="TextBox 89"/>
            <p:cNvSpPr txBox="1"/>
            <p:nvPr/>
          </p:nvSpPr>
          <p:spPr>
            <a:xfrm>
              <a:off x="7451477" y="18443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仿真标准封装</a:t>
              </a:r>
            </a:p>
          </p:txBody>
        </p:sp>
        <p:sp>
          <p:nvSpPr>
            <p:cNvPr id="91" name="TextBox 90"/>
            <p:cNvSpPr txBox="1"/>
            <p:nvPr/>
          </p:nvSpPr>
          <p:spPr>
            <a:xfrm>
              <a:off x="7451477" y="22761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仿真经验封装</a:t>
              </a:r>
            </a:p>
          </p:txBody>
        </p:sp>
        <p:sp>
          <p:nvSpPr>
            <p:cNvPr id="92" name="TextBox 91"/>
            <p:cNvSpPr txBox="1"/>
            <p:nvPr/>
          </p:nvSpPr>
          <p:spPr>
            <a:xfrm>
              <a:off x="7451477" y="27079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参考知识封装</a:t>
              </a:r>
            </a:p>
          </p:txBody>
        </p:sp>
        <p:sp>
          <p:nvSpPr>
            <p:cNvPr id="93" name="TextBox 92"/>
            <p:cNvSpPr txBox="1"/>
            <p:nvPr/>
          </p:nvSpPr>
          <p:spPr>
            <a:xfrm>
              <a:off x="7451477" y="3139728"/>
              <a:ext cx="1296987" cy="307777"/>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defPPr>
                <a:defRPr lang="zh-CN"/>
              </a:defPPr>
              <a:lvl1pPr algn="ctr">
                <a:defRPr sz="1400"/>
              </a:lvl1pPr>
            </a:lstStyle>
            <a:p>
              <a:r>
                <a:rPr lang="zh-CN" altLang="en-US" dirty="0"/>
                <a:t>历史经验封装</a:t>
              </a:r>
            </a:p>
          </p:txBody>
        </p:sp>
      </p:grpSp>
      <p:pic>
        <p:nvPicPr>
          <p:cNvPr id="29712" name="Picture 4" descr="globalPage"/>
          <p:cNvPicPr>
            <a:picLocks noChangeAspect="1" noChangeArrowheads="1"/>
          </p:cNvPicPr>
          <p:nvPr/>
        </p:nvPicPr>
        <p:blipFill>
          <a:blip r:embed="rId2" cstate="print"/>
          <a:srcRect/>
          <a:stretch>
            <a:fillRect/>
          </a:stretch>
        </p:blipFill>
        <p:spPr bwMode="auto">
          <a:xfrm>
            <a:off x="657125" y="3964012"/>
            <a:ext cx="2528887" cy="2098626"/>
          </a:xfrm>
          <a:prstGeom prst="rect">
            <a:avLst/>
          </a:prstGeom>
          <a:noFill/>
          <a:ln w="9525">
            <a:noFill/>
            <a:miter lim="800000"/>
            <a:headEnd/>
            <a:tailEnd/>
          </a:ln>
        </p:spPr>
      </p:pic>
      <p:grpSp>
        <p:nvGrpSpPr>
          <p:cNvPr id="9" name="组合 8"/>
          <p:cNvGrpSpPr/>
          <p:nvPr/>
        </p:nvGrpSpPr>
        <p:grpSpPr>
          <a:xfrm>
            <a:off x="3492500" y="3324448"/>
            <a:ext cx="5688012" cy="3444508"/>
            <a:chOff x="3492500" y="3324448"/>
            <a:chExt cx="5688012" cy="3444508"/>
          </a:xfrm>
        </p:grpSpPr>
        <p:sp>
          <p:nvSpPr>
            <p:cNvPr id="99" name="下箭头 98"/>
            <p:cNvSpPr/>
            <p:nvPr/>
          </p:nvSpPr>
          <p:spPr bwMode="auto">
            <a:xfrm>
              <a:off x="7668344" y="3324448"/>
              <a:ext cx="936104" cy="288032"/>
            </a:xfrm>
            <a:prstGeom prst="downArrow">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p>
          </p:txBody>
        </p:sp>
        <p:grpSp>
          <p:nvGrpSpPr>
            <p:cNvPr id="19" name="组合 18"/>
            <p:cNvGrpSpPr/>
            <p:nvPr/>
          </p:nvGrpSpPr>
          <p:grpSpPr>
            <a:xfrm>
              <a:off x="3492500" y="3645024"/>
              <a:ext cx="5688012" cy="3123932"/>
              <a:chOff x="3492500" y="3645024"/>
              <a:chExt cx="5688012" cy="3123932"/>
            </a:xfrm>
          </p:grpSpPr>
          <p:sp>
            <p:nvSpPr>
              <p:cNvPr id="29716" name="矩形 61"/>
              <p:cNvSpPr>
                <a:spLocks noChangeArrowheads="1"/>
              </p:cNvSpPr>
              <p:nvPr/>
            </p:nvSpPr>
            <p:spPr bwMode="auto">
              <a:xfrm>
                <a:off x="3492500" y="3645024"/>
                <a:ext cx="5255964" cy="3118540"/>
              </a:xfrm>
              <a:prstGeom prst="rect">
                <a:avLst/>
              </a:prstGeom>
              <a:gradFill rotWithShape="1">
                <a:gsLst>
                  <a:gs pos="0">
                    <a:srgbClr val="FFFF80"/>
                  </a:gs>
                  <a:gs pos="50000">
                    <a:srgbClr val="FFFFB3"/>
                  </a:gs>
                  <a:gs pos="100000">
                    <a:srgbClr val="FFFFDA"/>
                  </a:gs>
                </a:gsLst>
                <a:lin ang="0" scaled="1"/>
              </a:gradFill>
              <a:ln w="9525" algn="ctr">
                <a:solidFill>
                  <a:schemeClr val="tx1"/>
                </a:solidFill>
                <a:round/>
                <a:headEnd/>
                <a:tailEnd/>
              </a:ln>
            </p:spPr>
            <p:txBody>
              <a:bodyPr wrap="none" anchor="t"/>
              <a:lstStyle/>
              <a:p>
                <a:pPr marL="285750" indent="-285750">
                  <a:lnSpc>
                    <a:spcPct val="150000"/>
                  </a:lnSpc>
                  <a:buFont typeface="Wingdings" pitchFamily="2" charset="2"/>
                  <a:buChar char="p"/>
                </a:pPr>
                <a:r>
                  <a:rPr lang="zh-CN" altLang="en-US" sz="1400" dirty="0" smtClean="0"/>
                  <a:t>仿真模板：</a:t>
                </a:r>
                <a:endParaRPr lang="en-US" altLang="zh-CN" sz="1400" dirty="0" smtClean="0"/>
              </a:p>
              <a:p>
                <a:pPr marL="742950" lvl="1" indent="-285750">
                  <a:lnSpc>
                    <a:spcPct val="150000"/>
                  </a:lnSpc>
                  <a:buFont typeface="Wingdings" pitchFamily="2" charset="2"/>
                  <a:buChar char="ü"/>
                </a:pPr>
                <a:r>
                  <a:rPr lang="zh-CN" altLang="en-US" sz="1400" dirty="0" smtClean="0"/>
                  <a:t>结构强度分析</a:t>
                </a:r>
                <a:r>
                  <a:rPr lang="zh-CN" altLang="en-US" sz="1400" dirty="0"/>
                  <a:t>（不同工况下）；</a:t>
                </a:r>
                <a:endParaRPr lang="en-US" altLang="zh-CN" sz="1400" dirty="0"/>
              </a:p>
              <a:p>
                <a:pPr marL="742950" lvl="1" indent="-285750">
                  <a:lnSpc>
                    <a:spcPct val="150000"/>
                  </a:lnSpc>
                  <a:buFont typeface="Wingdings" pitchFamily="2" charset="2"/>
                  <a:buChar char="ü"/>
                </a:pPr>
                <a:r>
                  <a:rPr lang="zh-CN" altLang="en-US" sz="1400" dirty="0"/>
                  <a:t>强度静力学分析；</a:t>
                </a:r>
                <a:endParaRPr lang="en-US" altLang="zh-CN" sz="1400" dirty="0"/>
              </a:p>
              <a:p>
                <a:pPr marL="742950" lvl="1" indent="-285750">
                  <a:lnSpc>
                    <a:spcPct val="150000"/>
                  </a:lnSpc>
                  <a:buFont typeface="Wingdings" pitchFamily="2" charset="2"/>
                  <a:buChar char="ü"/>
                </a:pPr>
                <a:r>
                  <a:rPr lang="zh-CN" altLang="en-US" sz="1400" dirty="0"/>
                  <a:t>履带板、销、轮毂、拖带轮</a:t>
                </a:r>
                <a:r>
                  <a:rPr lang="zh-CN" altLang="en-US" sz="1400" dirty="0" smtClean="0"/>
                  <a:t>、</a:t>
                </a:r>
                <a:endParaRPr lang="en-US" altLang="zh-CN" sz="1400" dirty="0" smtClean="0"/>
              </a:p>
              <a:p>
                <a:pPr lvl="1">
                  <a:lnSpc>
                    <a:spcPct val="150000"/>
                  </a:lnSpc>
                </a:pPr>
                <a:r>
                  <a:rPr lang="en-US" altLang="zh-CN" sz="1400" dirty="0"/>
                  <a:t> </a:t>
                </a:r>
                <a:r>
                  <a:rPr lang="en-US" altLang="zh-CN" sz="1400" dirty="0" smtClean="0"/>
                  <a:t>    </a:t>
                </a:r>
                <a:r>
                  <a:rPr lang="zh-CN" altLang="en-US" sz="1400" dirty="0" smtClean="0"/>
                  <a:t>主动轮</a:t>
                </a:r>
                <a:r>
                  <a:rPr lang="zh-CN" altLang="en-US" sz="1400" dirty="0"/>
                  <a:t>各工况（最大拉力、</a:t>
                </a:r>
                <a:r>
                  <a:rPr lang="zh-CN" altLang="en-US" sz="1400" dirty="0" smtClean="0"/>
                  <a:t>垂</a:t>
                </a:r>
                <a:endParaRPr lang="en-US" altLang="zh-CN" sz="1400" dirty="0" smtClean="0"/>
              </a:p>
              <a:p>
                <a:pPr lvl="1">
                  <a:lnSpc>
                    <a:spcPct val="150000"/>
                  </a:lnSpc>
                </a:pPr>
                <a:r>
                  <a:rPr lang="en-US" altLang="zh-CN" sz="1400" dirty="0"/>
                  <a:t> </a:t>
                </a:r>
                <a:r>
                  <a:rPr lang="en-US" altLang="zh-CN" sz="1400" dirty="0" smtClean="0"/>
                  <a:t>    </a:t>
                </a:r>
                <a:r>
                  <a:rPr lang="zh-CN" altLang="en-US" sz="1400" dirty="0" smtClean="0"/>
                  <a:t>直</a:t>
                </a:r>
                <a:r>
                  <a:rPr lang="zh-CN" altLang="en-US" sz="1400" dirty="0"/>
                  <a:t>墙、紧急制动、加速、</a:t>
                </a:r>
                <a:r>
                  <a:rPr lang="zh-CN" altLang="en-US" sz="1400" dirty="0" smtClean="0"/>
                  <a:t>高速</a:t>
                </a:r>
                <a:endParaRPr lang="en-US" altLang="zh-CN" sz="1400" dirty="0" smtClean="0"/>
              </a:p>
              <a:p>
                <a:pPr lvl="1">
                  <a:lnSpc>
                    <a:spcPct val="150000"/>
                  </a:lnSpc>
                </a:pPr>
                <a:r>
                  <a:rPr lang="en-US" altLang="zh-CN" sz="1400" dirty="0"/>
                  <a:t> </a:t>
                </a:r>
                <a:r>
                  <a:rPr lang="en-US" altLang="zh-CN" sz="1400" dirty="0" smtClean="0"/>
                  <a:t>    </a:t>
                </a:r>
                <a:r>
                  <a:rPr lang="zh-CN" altLang="en-US" sz="1400" dirty="0" smtClean="0"/>
                  <a:t>越野</a:t>
                </a:r>
                <a:r>
                  <a:rPr lang="en-US" altLang="zh-CN" sz="1400" dirty="0" smtClean="0"/>
                  <a:t>…</a:t>
                </a:r>
                <a:r>
                  <a:rPr lang="zh-CN" altLang="en-US" sz="1400" dirty="0" smtClean="0"/>
                  <a:t>）</a:t>
                </a:r>
                <a:r>
                  <a:rPr lang="zh-CN" altLang="en-US" sz="1400" dirty="0"/>
                  <a:t>下力学分析；</a:t>
                </a:r>
                <a:endParaRPr lang="en-US" altLang="zh-CN" sz="1400" dirty="0"/>
              </a:p>
              <a:p>
                <a:pPr marL="742950" lvl="1" indent="-285750">
                  <a:lnSpc>
                    <a:spcPct val="150000"/>
                  </a:lnSpc>
                  <a:buFont typeface="Wingdings" pitchFamily="2" charset="2"/>
                  <a:buChar char="ü"/>
                </a:pPr>
                <a:r>
                  <a:rPr lang="zh-CN" altLang="en-US" sz="1400" dirty="0"/>
                  <a:t>履带动力学分析</a:t>
                </a:r>
              </a:p>
              <a:p>
                <a:pPr marL="742950" lvl="1" indent="-285750">
                  <a:lnSpc>
                    <a:spcPct val="150000"/>
                  </a:lnSpc>
                  <a:buFont typeface="Wingdings" pitchFamily="2" charset="2"/>
                  <a:buChar char="ü"/>
                </a:pPr>
                <a:r>
                  <a:rPr lang="en-US" altLang="zh-CN" sz="1400" dirty="0" smtClean="0"/>
                  <a:t>……</a:t>
                </a:r>
                <a:endParaRPr lang="zh-CN" altLang="en-US" sz="1400" dirty="0"/>
              </a:p>
            </p:txBody>
          </p:sp>
          <p:sp>
            <p:nvSpPr>
              <p:cNvPr id="14" name="TextBox 13"/>
              <p:cNvSpPr txBox="1"/>
              <p:nvPr/>
            </p:nvSpPr>
            <p:spPr>
              <a:xfrm>
                <a:off x="6444209" y="3645024"/>
                <a:ext cx="2736303" cy="3123932"/>
              </a:xfrm>
              <a:prstGeom prst="rect">
                <a:avLst/>
              </a:prstGeom>
              <a:noFill/>
            </p:spPr>
            <p:txBody>
              <a:bodyPr wrap="square" rtlCol="0">
                <a:spAutoFit/>
              </a:bodyPr>
              <a:lstStyle/>
              <a:p>
                <a:r>
                  <a:rPr lang="zh-CN" altLang="en-US" sz="1400" dirty="0" smtClean="0"/>
                  <a:t>集成软件：</a:t>
                </a:r>
                <a:endParaRPr lang="en-US" altLang="zh-CN" sz="1400" dirty="0" smtClean="0"/>
              </a:p>
              <a:p>
                <a:pPr marL="742950" lvl="1" indent="-285750">
                  <a:lnSpc>
                    <a:spcPct val="150000"/>
                  </a:lnSpc>
                  <a:buFont typeface="Wingdings" pitchFamily="2" charset="2"/>
                  <a:buChar char="ü"/>
                </a:pPr>
                <a:r>
                  <a:rPr lang="en-US" altLang="zh-CN" sz="1400" dirty="0" smtClean="0"/>
                  <a:t>Pro/e</a:t>
                </a:r>
                <a:endParaRPr lang="en-US" altLang="zh-CN" sz="1400" dirty="0"/>
              </a:p>
              <a:p>
                <a:pPr marL="742950" lvl="1" indent="-285750">
                  <a:lnSpc>
                    <a:spcPct val="150000"/>
                  </a:lnSpc>
                  <a:buFont typeface="Wingdings" pitchFamily="2" charset="2"/>
                  <a:buChar char="ü"/>
                </a:pPr>
                <a:r>
                  <a:rPr lang="en-US" altLang="zh-CN" sz="1400" dirty="0" err="1"/>
                  <a:t>Ansys</a:t>
                </a:r>
                <a:endParaRPr lang="en-US" altLang="zh-CN" sz="1400" dirty="0"/>
              </a:p>
              <a:p>
                <a:pPr marL="742950" lvl="1" indent="-285750">
                  <a:lnSpc>
                    <a:spcPct val="150000"/>
                  </a:lnSpc>
                  <a:buFont typeface="Wingdings" pitchFamily="2" charset="2"/>
                  <a:buChar char="ü"/>
                </a:pPr>
                <a:r>
                  <a:rPr lang="en-US" altLang="zh-CN" sz="1400" dirty="0" err="1"/>
                  <a:t>Abaqus</a:t>
                </a:r>
                <a:endParaRPr lang="en-US" altLang="zh-CN" sz="1400" dirty="0"/>
              </a:p>
              <a:p>
                <a:pPr marL="742950" lvl="1" indent="-285750">
                  <a:lnSpc>
                    <a:spcPct val="150000"/>
                  </a:lnSpc>
                  <a:buFont typeface="Wingdings" pitchFamily="2" charset="2"/>
                  <a:buChar char="ü"/>
                </a:pPr>
                <a:r>
                  <a:rPr lang="en-US" altLang="zh-CN" sz="1400" dirty="0"/>
                  <a:t>Adams</a:t>
                </a:r>
              </a:p>
              <a:p>
                <a:pPr marL="742950" lvl="1" indent="-285750">
                  <a:lnSpc>
                    <a:spcPct val="150000"/>
                  </a:lnSpc>
                  <a:buFont typeface="Wingdings" pitchFamily="2" charset="2"/>
                  <a:buChar char="ü"/>
                </a:pPr>
                <a:r>
                  <a:rPr lang="en-US" altLang="zh-CN" sz="1400" dirty="0" err="1"/>
                  <a:t>Matlab</a:t>
                </a:r>
                <a:endParaRPr lang="en-US" altLang="zh-CN" sz="1400" dirty="0"/>
              </a:p>
              <a:p>
                <a:pPr marL="742950" lvl="1" indent="-285750">
                  <a:lnSpc>
                    <a:spcPct val="150000"/>
                  </a:lnSpc>
                  <a:buFont typeface="Wingdings" pitchFamily="2" charset="2"/>
                  <a:buChar char="ü"/>
                </a:pPr>
                <a:r>
                  <a:rPr lang="en-US" altLang="zh-CN" sz="1400" dirty="0"/>
                  <a:t>Excel</a:t>
                </a:r>
              </a:p>
              <a:p>
                <a:pPr marL="742950" lvl="1" indent="-285750">
                  <a:lnSpc>
                    <a:spcPct val="150000"/>
                  </a:lnSpc>
                  <a:buFont typeface="Wingdings" pitchFamily="2" charset="2"/>
                  <a:buChar char="ü"/>
                </a:pPr>
                <a:r>
                  <a:rPr lang="zh-CN" altLang="en-US" sz="1400" dirty="0"/>
                  <a:t>自研程序</a:t>
                </a:r>
              </a:p>
              <a:p>
                <a:endParaRPr lang="en-US" altLang="zh-CN" dirty="0" smtClean="0"/>
              </a:p>
              <a:p>
                <a:endParaRPr lang="zh-CN" altLang="en-US" dirty="0"/>
              </a:p>
            </p:txBody>
          </p:sp>
        </p:grpSp>
      </p:grpSp>
      <p:grpSp>
        <p:nvGrpSpPr>
          <p:cNvPr id="8" name="组合 7"/>
          <p:cNvGrpSpPr/>
          <p:nvPr/>
        </p:nvGrpSpPr>
        <p:grpSpPr>
          <a:xfrm>
            <a:off x="967017" y="692696"/>
            <a:ext cx="4757111" cy="4536504"/>
            <a:chOff x="967017" y="692696"/>
            <a:chExt cx="4757111" cy="4536504"/>
          </a:xfrm>
        </p:grpSpPr>
        <p:grpSp>
          <p:nvGrpSpPr>
            <p:cNvPr id="13" name="组合 12"/>
            <p:cNvGrpSpPr/>
            <p:nvPr/>
          </p:nvGrpSpPr>
          <p:grpSpPr>
            <a:xfrm>
              <a:off x="967017" y="2025580"/>
              <a:ext cx="1274284" cy="3203620"/>
              <a:chOff x="967017" y="2025580"/>
              <a:chExt cx="1274284" cy="3203620"/>
            </a:xfrm>
          </p:grpSpPr>
          <p:cxnSp>
            <p:nvCxnSpPr>
              <p:cNvPr id="29714" name="形状 54"/>
              <p:cNvCxnSpPr>
                <a:cxnSpLocks noChangeShapeType="1"/>
                <a:stCxn id="29713" idx="1"/>
              </p:cNvCxnSpPr>
              <p:nvPr/>
            </p:nvCxnSpPr>
            <p:spPr bwMode="auto">
              <a:xfrm rot="10800000">
                <a:off x="967017" y="2025580"/>
                <a:ext cx="724664" cy="3023527"/>
              </a:xfrm>
              <a:prstGeom prst="bentConnector3">
                <a:avLst>
                  <a:gd name="adj1" fmla="val 131546"/>
                </a:avLst>
              </a:prstGeom>
              <a:noFill/>
              <a:ln w="9525" algn="ctr">
                <a:solidFill>
                  <a:schemeClr val="tx1"/>
                </a:solidFill>
                <a:round/>
                <a:headEnd/>
                <a:tailEnd type="arrow" w="med" len="med"/>
              </a:ln>
            </p:spPr>
          </p:cxnSp>
          <p:sp>
            <p:nvSpPr>
              <p:cNvPr id="29713" name="圆角矩形 52"/>
              <p:cNvSpPr>
                <a:spLocks noChangeArrowheads="1"/>
              </p:cNvSpPr>
              <p:nvPr/>
            </p:nvSpPr>
            <p:spPr bwMode="auto">
              <a:xfrm>
                <a:off x="1691681" y="4869011"/>
                <a:ext cx="549620" cy="360189"/>
              </a:xfrm>
              <a:prstGeom prst="roundRect">
                <a:avLst>
                  <a:gd name="adj" fmla="val 16667"/>
                </a:avLst>
              </a:prstGeom>
              <a:noFill/>
              <a:ln w="19050" algn="ctr">
                <a:solidFill>
                  <a:srgbClr val="FF0000"/>
                </a:solidFill>
                <a:round/>
                <a:headEnd/>
                <a:tailEnd/>
              </a:ln>
            </p:spPr>
            <p:txBody>
              <a:bodyPr wrap="none" anchor="ctr"/>
              <a:lstStyle/>
              <a:p>
                <a:endParaRPr lang="zh-CN" altLang="en-US"/>
              </a:p>
            </p:txBody>
          </p:sp>
        </p:grpSp>
        <p:grpSp>
          <p:nvGrpSpPr>
            <p:cNvPr id="7" name="组合 6"/>
            <p:cNvGrpSpPr/>
            <p:nvPr/>
          </p:nvGrpSpPr>
          <p:grpSpPr>
            <a:xfrm>
              <a:off x="976634" y="692696"/>
              <a:ext cx="4747494" cy="2749781"/>
              <a:chOff x="976634" y="692696"/>
              <a:chExt cx="4747494" cy="2749781"/>
            </a:xfrm>
          </p:grpSpPr>
          <p:pic>
            <p:nvPicPr>
              <p:cNvPr id="38916" name="Picture 4" descr="http://t3.baidu.com/it/u=3399012802,3596206646&amp;fm=23&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634" y="692696"/>
                <a:ext cx="4747494" cy="274978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6635" y="692696"/>
                <a:ext cx="1311508" cy="266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13830528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zh-CN" altLang="en-US" dirty="0" smtClean="0"/>
              <a:t>二期建设目标</a:t>
            </a:r>
          </a:p>
        </p:txBody>
      </p:sp>
      <p:sp>
        <p:nvSpPr>
          <p:cNvPr id="52227" name="内容占位符 2"/>
          <p:cNvSpPr>
            <a:spLocks noGrp="1"/>
          </p:cNvSpPr>
          <p:nvPr>
            <p:ph idx="1"/>
          </p:nvPr>
        </p:nvSpPr>
        <p:spPr/>
        <p:txBody>
          <a:bodyPr/>
          <a:lstStyle/>
          <a:p>
            <a:r>
              <a:rPr lang="zh-CN" altLang="en-US" smtClean="0"/>
              <a:t>二期建设</a:t>
            </a:r>
          </a:p>
        </p:txBody>
      </p:sp>
      <p:grpSp>
        <p:nvGrpSpPr>
          <p:cNvPr id="52229" name="组合 1265"/>
          <p:cNvGrpSpPr>
            <a:grpSpLocks/>
          </p:cNvGrpSpPr>
          <p:nvPr/>
        </p:nvGrpSpPr>
        <p:grpSpPr bwMode="auto">
          <a:xfrm>
            <a:off x="1979613" y="908051"/>
            <a:ext cx="5419275" cy="1447503"/>
            <a:chOff x="1922015" y="2290633"/>
            <a:chExt cx="5419044" cy="1446884"/>
          </a:xfrm>
        </p:grpSpPr>
        <p:grpSp>
          <p:nvGrpSpPr>
            <p:cNvPr id="52231" name="组合 1252"/>
            <p:cNvGrpSpPr>
              <a:grpSpLocks/>
            </p:cNvGrpSpPr>
            <p:nvPr/>
          </p:nvGrpSpPr>
          <p:grpSpPr bwMode="auto">
            <a:xfrm>
              <a:off x="1922015" y="2290633"/>
              <a:ext cx="4559096" cy="1361493"/>
              <a:chOff x="1922015" y="2290633"/>
              <a:chExt cx="4559096" cy="1361493"/>
            </a:xfrm>
          </p:grpSpPr>
          <p:sp>
            <p:nvSpPr>
              <p:cNvPr id="52233" name="Freeform 3"/>
              <p:cNvSpPr>
                <a:spLocks/>
              </p:cNvSpPr>
              <p:nvPr/>
            </p:nvSpPr>
            <p:spPr bwMode="invGray">
              <a:xfrm>
                <a:off x="5664889" y="2290633"/>
                <a:ext cx="783817" cy="1361493"/>
              </a:xfrm>
              <a:custGeom>
                <a:avLst/>
                <a:gdLst>
                  <a:gd name="T0" fmla="*/ 2147483647 w 308"/>
                  <a:gd name="T1" fmla="*/ 2147483647 h 444"/>
                  <a:gd name="T2" fmla="*/ 0 w 308"/>
                  <a:gd name="T3" fmla="*/ 2147483647 h 444"/>
                  <a:gd name="T4" fmla="*/ 0 w 308"/>
                  <a:gd name="T5" fmla="*/ 2147483647 h 444"/>
                  <a:gd name="T6" fmla="*/ 2147483647 w 308"/>
                  <a:gd name="T7" fmla="*/ 0 h 444"/>
                  <a:gd name="T8" fmla="*/ 2147483647 w 308"/>
                  <a:gd name="T9" fmla="*/ 2147483647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gradFill rotWithShape="1">
                <a:gsLst>
                  <a:gs pos="0">
                    <a:srgbClr val="00281D"/>
                  </a:gs>
                  <a:gs pos="50000">
                    <a:srgbClr val="00563F"/>
                  </a:gs>
                  <a:gs pos="100000">
                    <a:srgbClr val="00281D"/>
                  </a:gs>
                </a:gsLst>
                <a:lin ang="2700000" scaled="1"/>
              </a:gradFill>
              <a:ln w="0">
                <a:noFill/>
                <a:round/>
                <a:headEnd/>
                <a:tailEnd/>
              </a:ln>
            </p:spPr>
            <p:txBody>
              <a:bodyPr/>
              <a:lstStyle/>
              <a:p>
                <a:endParaRPr lang="zh-CN" altLang="en-US"/>
              </a:p>
            </p:txBody>
          </p:sp>
          <p:sp>
            <p:nvSpPr>
              <p:cNvPr id="52234" name="Freeform 4"/>
              <p:cNvSpPr>
                <a:spLocks/>
              </p:cNvSpPr>
              <p:nvPr/>
            </p:nvSpPr>
            <p:spPr bwMode="invGray">
              <a:xfrm>
                <a:off x="1938218" y="2290633"/>
                <a:ext cx="4542893" cy="870211"/>
              </a:xfrm>
              <a:custGeom>
                <a:avLst/>
                <a:gdLst>
                  <a:gd name="T0" fmla="*/ 2147483647 w 1786"/>
                  <a:gd name="T1" fmla="*/ 2147483647 h 284"/>
                  <a:gd name="T2" fmla="*/ 0 w 1786"/>
                  <a:gd name="T3" fmla="*/ 2147483647 h 284"/>
                  <a:gd name="T4" fmla="*/ 2147483647 w 1786"/>
                  <a:gd name="T5" fmla="*/ 0 h 284"/>
                  <a:gd name="T6" fmla="*/ 2147483647 w 1786"/>
                  <a:gd name="T7" fmla="*/ 0 h 284"/>
                  <a:gd name="T8" fmla="*/ 2147483647 w 1786"/>
                  <a:gd name="T9" fmla="*/ 2147483647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rgbClr val="00CC99"/>
              </a:solidFill>
              <a:ln w="0">
                <a:noFill/>
                <a:round/>
                <a:headEnd/>
                <a:tailEnd/>
              </a:ln>
            </p:spPr>
            <p:txBody>
              <a:bodyPr/>
              <a:lstStyle/>
              <a:p>
                <a:endParaRPr lang="zh-CN" altLang="en-US"/>
              </a:p>
            </p:txBody>
          </p:sp>
          <p:sp>
            <p:nvSpPr>
              <p:cNvPr id="52235" name="Rectangle 10"/>
              <p:cNvSpPr>
                <a:spLocks noChangeArrowheads="1"/>
              </p:cNvSpPr>
              <p:nvPr/>
            </p:nvSpPr>
            <p:spPr bwMode="gray">
              <a:xfrm>
                <a:off x="1922015" y="3160844"/>
                <a:ext cx="3761103" cy="489080"/>
              </a:xfrm>
              <a:prstGeom prst="rect">
                <a:avLst/>
              </a:prstGeom>
              <a:gradFill rotWithShape="1">
                <a:gsLst>
                  <a:gs pos="0">
                    <a:srgbClr val="00684D"/>
                  </a:gs>
                  <a:gs pos="50000">
                    <a:srgbClr val="00906A"/>
                  </a:gs>
                  <a:gs pos="100000">
                    <a:srgbClr val="00684D"/>
                  </a:gs>
                </a:gsLst>
                <a:lin ang="2700000" scaled="1"/>
              </a:gradFill>
              <a:ln w="9525">
                <a:noFill/>
                <a:miter lim="800000"/>
                <a:headEnd/>
                <a:tailEnd/>
              </a:ln>
            </p:spPr>
            <p:txBody>
              <a:bodyPr wrap="none" anchor="ctr"/>
              <a:lstStyle/>
              <a:p>
                <a:pPr algn="ctr" eaLnBrk="0" hangingPunct="0"/>
                <a:r>
                  <a:rPr lang="zh-CN" altLang="en-US" sz="1600" dirty="0">
                    <a:solidFill>
                      <a:schemeClr val="bg1"/>
                    </a:solidFill>
                    <a:latin typeface="Verdana" pitchFamily="34" charset="0"/>
                  </a:rPr>
                  <a:t>框架完善，重点专业深化建设</a:t>
                </a:r>
              </a:p>
            </p:txBody>
          </p:sp>
          <p:grpSp>
            <p:nvGrpSpPr>
              <p:cNvPr id="52236" name="Group 24"/>
              <p:cNvGrpSpPr>
                <a:grpSpLocks/>
              </p:cNvGrpSpPr>
              <p:nvPr/>
            </p:nvGrpSpPr>
            <p:grpSpPr bwMode="auto">
              <a:xfrm>
                <a:off x="2952933" y="2343522"/>
                <a:ext cx="2752472" cy="821743"/>
                <a:chOff x="2338" y="1570"/>
                <a:chExt cx="1359" cy="373"/>
              </a:xfrm>
            </p:grpSpPr>
            <p:grpSp>
              <p:nvGrpSpPr>
                <p:cNvPr id="52237" name="Group 25"/>
                <p:cNvGrpSpPr>
                  <a:grpSpLocks/>
                </p:cNvGrpSpPr>
                <p:nvPr/>
              </p:nvGrpSpPr>
              <p:grpSpPr bwMode="auto">
                <a:xfrm>
                  <a:off x="2338" y="1570"/>
                  <a:ext cx="354" cy="373"/>
                  <a:chOff x="1964" y="2535"/>
                  <a:chExt cx="988" cy="1007"/>
                </a:xfrm>
              </p:grpSpPr>
              <p:grpSp>
                <p:nvGrpSpPr>
                  <p:cNvPr id="52406" name="Group 26"/>
                  <p:cNvGrpSpPr>
                    <a:grpSpLocks/>
                  </p:cNvGrpSpPr>
                  <p:nvPr/>
                </p:nvGrpSpPr>
                <p:grpSpPr bwMode="auto">
                  <a:xfrm>
                    <a:off x="2304" y="3123"/>
                    <a:ext cx="514" cy="419"/>
                    <a:chOff x="2304" y="3123"/>
                    <a:chExt cx="514" cy="419"/>
                  </a:xfrm>
                </p:grpSpPr>
                <p:sp>
                  <p:nvSpPr>
                    <p:cNvPr id="52429" name="Freeform 27"/>
                    <p:cNvSpPr>
                      <a:spLocks/>
                    </p:cNvSpPr>
                    <p:nvPr/>
                  </p:nvSpPr>
                  <p:spPr bwMode="auto">
                    <a:xfrm>
                      <a:off x="2307" y="3132"/>
                      <a:ext cx="511" cy="410"/>
                    </a:xfrm>
                    <a:custGeom>
                      <a:avLst/>
                      <a:gdLst>
                        <a:gd name="T0" fmla="*/ 102 w 511"/>
                        <a:gd name="T1" fmla="*/ 409 h 410"/>
                        <a:gd name="T2" fmla="*/ 146 w 511"/>
                        <a:gd name="T3" fmla="*/ 405 h 410"/>
                        <a:gd name="T4" fmla="*/ 194 w 511"/>
                        <a:gd name="T5" fmla="*/ 393 h 410"/>
                        <a:gd name="T6" fmla="*/ 242 w 511"/>
                        <a:gd name="T7" fmla="*/ 374 h 410"/>
                        <a:gd name="T8" fmla="*/ 291 w 511"/>
                        <a:gd name="T9" fmla="*/ 349 h 410"/>
                        <a:gd name="T10" fmla="*/ 339 w 511"/>
                        <a:gd name="T11" fmla="*/ 320 h 410"/>
                        <a:gd name="T12" fmla="*/ 383 w 511"/>
                        <a:gd name="T13" fmla="*/ 284 h 410"/>
                        <a:gd name="T14" fmla="*/ 424 w 511"/>
                        <a:gd name="T15" fmla="*/ 247 h 410"/>
                        <a:gd name="T16" fmla="*/ 458 w 511"/>
                        <a:gd name="T17" fmla="*/ 204 h 410"/>
                        <a:gd name="T18" fmla="*/ 486 w 511"/>
                        <a:gd name="T19" fmla="*/ 163 h 410"/>
                        <a:gd name="T20" fmla="*/ 503 w 511"/>
                        <a:gd name="T21" fmla="*/ 126 h 410"/>
                        <a:gd name="T22" fmla="*/ 510 w 511"/>
                        <a:gd name="T23" fmla="*/ 90 h 410"/>
                        <a:gd name="T24" fmla="*/ 506 w 511"/>
                        <a:gd name="T25" fmla="*/ 61 h 410"/>
                        <a:gd name="T26" fmla="*/ 496 w 511"/>
                        <a:gd name="T27" fmla="*/ 35 h 410"/>
                        <a:gd name="T28" fmla="*/ 474 w 511"/>
                        <a:gd name="T29" fmla="*/ 17 h 410"/>
                        <a:gd name="T30" fmla="*/ 445 w 511"/>
                        <a:gd name="T31" fmla="*/ 5 h 410"/>
                        <a:gd name="T32" fmla="*/ 407 w 511"/>
                        <a:gd name="T33" fmla="*/ 0 h 410"/>
                        <a:gd name="T34" fmla="*/ 363 w 511"/>
                        <a:gd name="T35" fmla="*/ 5 h 410"/>
                        <a:gd name="T36" fmla="*/ 315 w 511"/>
                        <a:gd name="T37" fmla="*/ 17 h 410"/>
                        <a:gd name="T38" fmla="*/ 266 w 511"/>
                        <a:gd name="T39" fmla="*/ 35 h 410"/>
                        <a:gd name="T40" fmla="*/ 218 w 511"/>
                        <a:gd name="T41" fmla="*/ 61 h 410"/>
                        <a:gd name="T42" fmla="*/ 170 w 511"/>
                        <a:gd name="T43" fmla="*/ 90 h 410"/>
                        <a:gd name="T44" fmla="*/ 126 w 511"/>
                        <a:gd name="T45" fmla="*/ 126 h 410"/>
                        <a:gd name="T46" fmla="*/ 85 w 511"/>
                        <a:gd name="T47" fmla="*/ 163 h 410"/>
                        <a:gd name="T48" fmla="*/ 49 w 511"/>
                        <a:gd name="T49" fmla="*/ 204 h 410"/>
                        <a:gd name="T50" fmla="*/ 23 w 511"/>
                        <a:gd name="T51" fmla="*/ 247 h 410"/>
                        <a:gd name="T52" fmla="*/ 6 w 511"/>
                        <a:gd name="T53" fmla="*/ 284 h 410"/>
                        <a:gd name="T54" fmla="*/ 0 w 511"/>
                        <a:gd name="T55" fmla="*/ 320 h 410"/>
                        <a:gd name="T56" fmla="*/ 1 w 511"/>
                        <a:gd name="T57" fmla="*/ 349 h 410"/>
                        <a:gd name="T58" fmla="*/ 13 w 511"/>
                        <a:gd name="T59" fmla="*/ 374 h 410"/>
                        <a:gd name="T60" fmla="*/ 34 w 511"/>
                        <a:gd name="T61" fmla="*/ 393 h 410"/>
                        <a:gd name="T62" fmla="*/ 64 w 511"/>
                        <a:gd name="T63" fmla="*/ 405 h 410"/>
                        <a:gd name="T64" fmla="*/ 102 w 511"/>
                        <a:gd name="T65" fmla="*/ 409 h 4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1"/>
                        <a:gd name="T100" fmla="*/ 0 h 410"/>
                        <a:gd name="T101" fmla="*/ 511 w 511"/>
                        <a:gd name="T102" fmla="*/ 410 h 4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1" h="410">
                          <a:moveTo>
                            <a:pt x="102" y="409"/>
                          </a:moveTo>
                          <a:lnTo>
                            <a:pt x="146" y="405"/>
                          </a:lnTo>
                          <a:lnTo>
                            <a:pt x="194" y="393"/>
                          </a:lnTo>
                          <a:lnTo>
                            <a:pt x="242" y="374"/>
                          </a:lnTo>
                          <a:lnTo>
                            <a:pt x="291" y="349"/>
                          </a:lnTo>
                          <a:lnTo>
                            <a:pt x="339" y="320"/>
                          </a:lnTo>
                          <a:lnTo>
                            <a:pt x="383" y="284"/>
                          </a:lnTo>
                          <a:lnTo>
                            <a:pt x="424" y="247"/>
                          </a:lnTo>
                          <a:lnTo>
                            <a:pt x="458" y="204"/>
                          </a:lnTo>
                          <a:lnTo>
                            <a:pt x="486" y="163"/>
                          </a:lnTo>
                          <a:lnTo>
                            <a:pt x="503" y="126"/>
                          </a:lnTo>
                          <a:lnTo>
                            <a:pt x="510" y="90"/>
                          </a:lnTo>
                          <a:lnTo>
                            <a:pt x="506" y="61"/>
                          </a:lnTo>
                          <a:lnTo>
                            <a:pt x="496" y="35"/>
                          </a:lnTo>
                          <a:lnTo>
                            <a:pt x="474" y="17"/>
                          </a:lnTo>
                          <a:lnTo>
                            <a:pt x="445" y="5"/>
                          </a:lnTo>
                          <a:lnTo>
                            <a:pt x="407" y="0"/>
                          </a:lnTo>
                          <a:lnTo>
                            <a:pt x="363" y="5"/>
                          </a:lnTo>
                          <a:lnTo>
                            <a:pt x="315" y="17"/>
                          </a:lnTo>
                          <a:lnTo>
                            <a:pt x="266" y="35"/>
                          </a:lnTo>
                          <a:lnTo>
                            <a:pt x="218" y="61"/>
                          </a:lnTo>
                          <a:lnTo>
                            <a:pt x="170" y="90"/>
                          </a:lnTo>
                          <a:lnTo>
                            <a:pt x="126" y="126"/>
                          </a:lnTo>
                          <a:lnTo>
                            <a:pt x="85" y="163"/>
                          </a:lnTo>
                          <a:lnTo>
                            <a:pt x="49" y="204"/>
                          </a:lnTo>
                          <a:lnTo>
                            <a:pt x="23" y="247"/>
                          </a:lnTo>
                          <a:lnTo>
                            <a:pt x="6" y="284"/>
                          </a:lnTo>
                          <a:lnTo>
                            <a:pt x="0" y="320"/>
                          </a:lnTo>
                          <a:lnTo>
                            <a:pt x="1" y="349"/>
                          </a:lnTo>
                          <a:lnTo>
                            <a:pt x="13" y="374"/>
                          </a:lnTo>
                          <a:lnTo>
                            <a:pt x="34" y="393"/>
                          </a:lnTo>
                          <a:lnTo>
                            <a:pt x="64" y="405"/>
                          </a:lnTo>
                          <a:lnTo>
                            <a:pt x="102" y="409"/>
                          </a:lnTo>
                        </a:path>
                      </a:pathLst>
                    </a:custGeom>
                    <a:solidFill>
                      <a:srgbClr val="000000"/>
                    </a:solidFill>
                    <a:ln w="9525" cap="rnd">
                      <a:noFill/>
                      <a:round/>
                      <a:headEnd/>
                      <a:tailEnd/>
                    </a:ln>
                  </p:spPr>
                  <p:txBody>
                    <a:bodyPr/>
                    <a:lstStyle/>
                    <a:p>
                      <a:endParaRPr lang="zh-CN" altLang="en-US"/>
                    </a:p>
                  </p:txBody>
                </p:sp>
                <p:sp>
                  <p:nvSpPr>
                    <p:cNvPr id="52430" name="Freeform 28"/>
                    <p:cNvSpPr>
                      <a:spLocks/>
                    </p:cNvSpPr>
                    <p:nvPr/>
                  </p:nvSpPr>
                  <p:spPr bwMode="auto">
                    <a:xfrm>
                      <a:off x="2304" y="3123"/>
                      <a:ext cx="502" cy="402"/>
                    </a:xfrm>
                    <a:custGeom>
                      <a:avLst/>
                      <a:gdLst>
                        <a:gd name="T0" fmla="*/ 100 w 502"/>
                        <a:gd name="T1" fmla="*/ 401 h 402"/>
                        <a:gd name="T2" fmla="*/ 144 w 502"/>
                        <a:gd name="T3" fmla="*/ 397 h 402"/>
                        <a:gd name="T4" fmla="*/ 190 w 502"/>
                        <a:gd name="T5" fmla="*/ 385 h 402"/>
                        <a:gd name="T6" fmla="*/ 238 w 502"/>
                        <a:gd name="T7" fmla="*/ 367 h 402"/>
                        <a:gd name="T8" fmla="*/ 286 w 502"/>
                        <a:gd name="T9" fmla="*/ 341 h 402"/>
                        <a:gd name="T10" fmla="*/ 334 w 502"/>
                        <a:gd name="T11" fmla="*/ 312 h 402"/>
                        <a:gd name="T12" fmla="*/ 378 w 502"/>
                        <a:gd name="T13" fmla="*/ 278 h 402"/>
                        <a:gd name="T14" fmla="*/ 417 w 502"/>
                        <a:gd name="T15" fmla="*/ 241 h 402"/>
                        <a:gd name="T16" fmla="*/ 451 w 502"/>
                        <a:gd name="T17" fmla="*/ 200 h 402"/>
                        <a:gd name="T18" fmla="*/ 477 w 502"/>
                        <a:gd name="T19" fmla="*/ 159 h 402"/>
                        <a:gd name="T20" fmla="*/ 494 w 502"/>
                        <a:gd name="T21" fmla="*/ 122 h 402"/>
                        <a:gd name="T22" fmla="*/ 501 w 502"/>
                        <a:gd name="T23" fmla="*/ 88 h 402"/>
                        <a:gd name="T24" fmla="*/ 499 w 502"/>
                        <a:gd name="T25" fmla="*/ 59 h 402"/>
                        <a:gd name="T26" fmla="*/ 487 w 502"/>
                        <a:gd name="T27" fmla="*/ 33 h 402"/>
                        <a:gd name="T28" fmla="*/ 466 w 502"/>
                        <a:gd name="T29" fmla="*/ 15 h 402"/>
                        <a:gd name="T30" fmla="*/ 437 w 502"/>
                        <a:gd name="T31" fmla="*/ 5 h 402"/>
                        <a:gd name="T32" fmla="*/ 400 w 502"/>
                        <a:gd name="T33" fmla="*/ 0 h 402"/>
                        <a:gd name="T34" fmla="*/ 356 w 502"/>
                        <a:gd name="T35" fmla="*/ 5 h 402"/>
                        <a:gd name="T36" fmla="*/ 310 w 502"/>
                        <a:gd name="T37" fmla="*/ 15 h 402"/>
                        <a:gd name="T38" fmla="*/ 262 w 502"/>
                        <a:gd name="T39" fmla="*/ 33 h 402"/>
                        <a:gd name="T40" fmla="*/ 214 w 502"/>
                        <a:gd name="T41" fmla="*/ 59 h 402"/>
                        <a:gd name="T42" fmla="*/ 168 w 502"/>
                        <a:gd name="T43" fmla="*/ 88 h 402"/>
                        <a:gd name="T44" fmla="*/ 124 w 502"/>
                        <a:gd name="T45" fmla="*/ 122 h 402"/>
                        <a:gd name="T46" fmla="*/ 83 w 502"/>
                        <a:gd name="T47" fmla="*/ 159 h 402"/>
                        <a:gd name="T48" fmla="*/ 49 w 502"/>
                        <a:gd name="T49" fmla="*/ 200 h 402"/>
                        <a:gd name="T50" fmla="*/ 23 w 502"/>
                        <a:gd name="T51" fmla="*/ 241 h 402"/>
                        <a:gd name="T52" fmla="*/ 6 w 502"/>
                        <a:gd name="T53" fmla="*/ 278 h 402"/>
                        <a:gd name="T54" fmla="*/ 0 w 502"/>
                        <a:gd name="T55" fmla="*/ 312 h 402"/>
                        <a:gd name="T56" fmla="*/ 3 w 502"/>
                        <a:gd name="T57" fmla="*/ 341 h 402"/>
                        <a:gd name="T58" fmla="*/ 15 w 502"/>
                        <a:gd name="T59" fmla="*/ 367 h 402"/>
                        <a:gd name="T60" fmla="*/ 34 w 502"/>
                        <a:gd name="T61" fmla="*/ 385 h 402"/>
                        <a:gd name="T62" fmla="*/ 63 w 502"/>
                        <a:gd name="T63" fmla="*/ 397 h 402"/>
                        <a:gd name="T64" fmla="*/ 100 w 502"/>
                        <a:gd name="T65" fmla="*/ 401 h 4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2"/>
                        <a:gd name="T100" fmla="*/ 0 h 402"/>
                        <a:gd name="T101" fmla="*/ 502 w 502"/>
                        <a:gd name="T102" fmla="*/ 402 h 4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2" h="402">
                          <a:moveTo>
                            <a:pt x="100" y="401"/>
                          </a:moveTo>
                          <a:lnTo>
                            <a:pt x="144" y="397"/>
                          </a:lnTo>
                          <a:lnTo>
                            <a:pt x="190" y="385"/>
                          </a:lnTo>
                          <a:lnTo>
                            <a:pt x="238" y="367"/>
                          </a:lnTo>
                          <a:lnTo>
                            <a:pt x="286" y="341"/>
                          </a:lnTo>
                          <a:lnTo>
                            <a:pt x="334" y="312"/>
                          </a:lnTo>
                          <a:lnTo>
                            <a:pt x="378" y="278"/>
                          </a:lnTo>
                          <a:lnTo>
                            <a:pt x="417" y="241"/>
                          </a:lnTo>
                          <a:lnTo>
                            <a:pt x="451" y="200"/>
                          </a:lnTo>
                          <a:lnTo>
                            <a:pt x="477" y="159"/>
                          </a:lnTo>
                          <a:lnTo>
                            <a:pt x="494" y="122"/>
                          </a:lnTo>
                          <a:lnTo>
                            <a:pt x="501" y="88"/>
                          </a:lnTo>
                          <a:lnTo>
                            <a:pt x="499" y="59"/>
                          </a:lnTo>
                          <a:lnTo>
                            <a:pt x="487" y="33"/>
                          </a:lnTo>
                          <a:lnTo>
                            <a:pt x="466" y="15"/>
                          </a:lnTo>
                          <a:lnTo>
                            <a:pt x="437" y="5"/>
                          </a:lnTo>
                          <a:lnTo>
                            <a:pt x="400" y="0"/>
                          </a:lnTo>
                          <a:lnTo>
                            <a:pt x="356" y="5"/>
                          </a:lnTo>
                          <a:lnTo>
                            <a:pt x="310" y="15"/>
                          </a:lnTo>
                          <a:lnTo>
                            <a:pt x="262" y="33"/>
                          </a:lnTo>
                          <a:lnTo>
                            <a:pt x="214" y="59"/>
                          </a:lnTo>
                          <a:lnTo>
                            <a:pt x="168" y="88"/>
                          </a:lnTo>
                          <a:lnTo>
                            <a:pt x="124" y="122"/>
                          </a:lnTo>
                          <a:lnTo>
                            <a:pt x="83" y="159"/>
                          </a:lnTo>
                          <a:lnTo>
                            <a:pt x="49" y="200"/>
                          </a:lnTo>
                          <a:lnTo>
                            <a:pt x="23" y="241"/>
                          </a:lnTo>
                          <a:lnTo>
                            <a:pt x="6" y="278"/>
                          </a:lnTo>
                          <a:lnTo>
                            <a:pt x="0" y="312"/>
                          </a:lnTo>
                          <a:lnTo>
                            <a:pt x="3" y="341"/>
                          </a:lnTo>
                          <a:lnTo>
                            <a:pt x="15" y="367"/>
                          </a:lnTo>
                          <a:lnTo>
                            <a:pt x="34" y="385"/>
                          </a:lnTo>
                          <a:lnTo>
                            <a:pt x="63" y="397"/>
                          </a:lnTo>
                          <a:lnTo>
                            <a:pt x="100" y="401"/>
                          </a:lnTo>
                        </a:path>
                      </a:pathLst>
                    </a:custGeom>
                    <a:solidFill>
                      <a:srgbClr val="DDDDDD"/>
                    </a:solidFill>
                    <a:ln w="9525" cap="rnd">
                      <a:noFill/>
                      <a:round/>
                      <a:headEnd/>
                      <a:tailEnd/>
                    </a:ln>
                  </p:spPr>
                  <p:txBody>
                    <a:bodyPr/>
                    <a:lstStyle/>
                    <a:p>
                      <a:endParaRPr lang="zh-CN" altLang="en-US"/>
                    </a:p>
                  </p:txBody>
                </p:sp>
                <p:sp>
                  <p:nvSpPr>
                    <p:cNvPr id="52431" name="Freeform 29"/>
                    <p:cNvSpPr>
                      <a:spLocks/>
                    </p:cNvSpPr>
                    <p:nvPr/>
                  </p:nvSpPr>
                  <p:spPr bwMode="auto">
                    <a:xfrm>
                      <a:off x="2307" y="3324"/>
                      <a:ext cx="248" cy="153"/>
                    </a:xfrm>
                    <a:custGeom>
                      <a:avLst/>
                      <a:gdLst>
                        <a:gd name="T0" fmla="*/ 5 w 248"/>
                        <a:gd name="T1" fmla="*/ 152 h 153"/>
                        <a:gd name="T2" fmla="*/ 247 w 248"/>
                        <a:gd name="T3" fmla="*/ 0 h 153"/>
                        <a:gd name="T4" fmla="*/ 0 w 248"/>
                        <a:gd name="T5" fmla="*/ 138 h 153"/>
                        <a:gd name="T6" fmla="*/ 1 w 248"/>
                        <a:gd name="T7" fmla="*/ 140 h 153"/>
                        <a:gd name="T8" fmla="*/ 1 w 248"/>
                        <a:gd name="T9" fmla="*/ 141 h 153"/>
                        <a:gd name="T10" fmla="*/ 1 w 248"/>
                        <a:gd name="T11" fmla="*/ 143 h 153"/>
                        <a:gd name="T12" fmla="*/ 1 w 248"/>
                        <a:gd name="T13" fmla="*/ 145 h 153"/>
                        <a:gd name="T14" fmla="*/ 3 w 248"/>
                        <a:gd name="T15" fmla="*/ 146 h 153"/>
                        <a:gd name="T16" fmla="*/ 3 w 248"/>
                        <a:gd name="T17" fmla="*/ 148 h 153"/>
                        <a:gd name="T18" fmla="*/ 5 w 248"/>
                        <a:gd name="T19" fmla="*/ 150 h 153"/>
                        <a:gd name="T20" fmla="*/ 5 w 248"/>
                        <a:gd name="T21" fmla="*/ 152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8"/>
                        <a:gd name="T34" fmla="*/ 0 h 153"/>
                        <a:gd name="T35" fmla="*/ 248 w 248"/>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8" h="153">
                          <a:moveTo>
                            <a:pt x="5" y="152"/>
                          </a:moveTo>
                          <a:lnTo>
                            <a:pt x="247" y="0"/>
                          </a:lnTo>
                          <a:lnTo>
                            <a:pt x="0" y="138"/>
                          </a:lnTo>
                          <a:lnTo>
                            <a:pt x="1" y="140"/>
                          </a:lnTo>
                          <a:lnTo>
                            <a:pt x="1" y="141"/>
                          </a:lnTo>
                          <a:lnTo>
                            <a:pt x="1" y="143"/>
                          </a:lnTo>
                          <a:lnTo>
                            <a:pt x="1" y="145"/>
                          </a:lnTo>
                          <a:lnTo>
                            <a:pt x="3" y="146"/>
                          </a:lnTo>
                          <a:lnTo>
                            <a:pt x="3" y="148"/>
                          </a:lnTo>
                          <a:lnTo>
                            <a:pt x="5" y="150"/>
                          </a:lnTo>
                          <a:lnTo>
                            <a:pt x="5" y="152"/>
                          </a:lnTo>
                        </a:path>
                      </a:pathLst>
                    </a:custGeom>
                    <a:solidFill>
                      <a:srgbClr val="CC99FF"/>
                    </a:solidFill>
                    <a:ln w="9525" cap="rnd">
                      <a:noFill/>
                      <a:round/>
                      <a:headEnd/>
                      <a:tailEnd/>
                    </a:ln>
                  </p:spPr>
                  <p:txBody>
                    <a:bodyPr/>
                    <a:lstStyle/>
                    <a:p>
                      <a:endParaRPr lang="zh-CN" altLang="en-US"/>
                    </a:p>
                  </p:txBody>
                </p:sp>
                <p:sp>
                  <p:nvSpPr>
                    <p:cNvPr id="52432" name="Freeform 30"/>
                    <p:cNvSpPr>
                      <a:spLocks/>
                    </p:cNvSpPr>
                    <p:nvPr/>
                  </p:nvSpPr>
                  <p:spPr bwMode="auto">
                    <a:xfrm>
                      <a:off x="2396" y="3129"/>
                      <a:ext cx="247" cy="196"/>
                    </a:xfrm>
                    <a:custGeom>
                      <a:avLst/>
                      <a:gdLst>
                        <a:gd name="T0" fmla="*/ 0 w 247"/>
                        <a:gd name="T1" fmla="*/ 143 h 196"/>
                        <a:gd name="T2" fmla="*/ 158 w 247"/>
                        <a:gd name="T3" fmla="*/ 195 h 196"/>
                        <a:gd name="T4" fmla="*/ 246 w 247"/>
                        <a:gd name="T5" fmla="*/ 0 h 196"/>
                        <a:gd name="T6" fmla="*/ 215 w 247"/>
                        <a:gd name="T7" fmla="*/ 10 h 196"/>
                        <a:gd name="T8" fmla="*/ 182 w 247"/>
                        <a:gd name="T9" fmla="*/ 22 h 196"/>
                        <a:gd name="T10" fmla="*/ 149 w 247"/>
                        <a:gd name="T11" fmla="*/ 35 h 196"/>
                        <a:gd name="T12" fmla="*/ 116 w 247"/>
                        <a:gd name="T13" fmla="*/ 54 h 196"/>
                        <a:gd name="T14" fmla="*/ 86 w 247"/>
                        <a:gd name="T15" fmla="*/ 73 h 196"/>
                        <a:gd name="T16" fmla="*/ 55 w 247"/>
                        <a:gd name="T17" fmla="*/ 95 h 196"/>
                        <a:gd name="T18" fmla="*/ 25 w 247"/>
                        <a:gd name="T19" fmla="*/ 119 h 196"/>
                        <a:gd name="T20" fmla="*/ 0 w 247"/>
                        <a:gd name="T21" fmla="*/ 143 h 1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7"/>
                        <a:gd name="T34" fmla="*/ 0 h 196"/>
                        <a:gd name="T35" fmla="*/ 247 w 247"/>
                        <a:gd name="T36" fmla="*/ 196 h 1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7" h="196">
                          <a:moveTo>
                            <a:pt x="0" y="143"/>
                          </a:moveTo>
                          <a:lnTo>
                            <a:pt x="158" y="195"/>
                          </a:lnTo>
                          <a:lnTo>
                            <a:pt x="246" y="0"/>
                          </a:lnTo>
                          <a:lnTo>
                            <a:pt x="215" y="10"/>
                          </a:lnTo>
                          <a:lnTo>
                            <a:pt x="182" y="22"/>
                          </a:lnTo>
                          <a:lnTo>
                            <a:pt x="149" y="35"/>
                          </a:lnTo>
                          <a:lnTo>
                            <a:pt x="116" y="54"/>
                          </a:lnTo>
                          <a:lnTo>
                            <a:pt x="86" y="73"/>
                          </a:lnTo>
                          <a:lnTo>
                            <a:pt x="55" y="95"/>
                          </a:lnTo>
                          <a:lnTo>
                            <a:pt x="25" y="119"/>
                          </a:lnTo>
                          <a:lnTo>
                            <a:pt x="0" y="143"/>
                          </a:lnTo>
                        </a:path>
                      </a:pathLst>
                    </a:custGeom>
                    <a:solidFill>
                      <a:srgbClr val="CC99FF"/>
                    </a:solidFill>
                    <a:ln w="9525" cap="rnd">
                      <a:noFill/>
                      <a:round/>
                      <a:headEnd/>
                      <a:tailEnd/>
                    </a:ln>
                  </p:spPr>
                  <p:txBody>
                    <a:bodyPr/>
                    <a:lstStyle/>
                    <a:p>
                      <a:endParaRPr lang="zh-CN" altLang="en-US"/>
                    </a:p>
                  </p:txBody>
                </p:sp>
                <p:sp>
                  <p:nvSpPr>
                    <p:cNvPr id="52433" name="Freeform 31"/>
                    <p:cNvSpPr>
                      <a:spLocks/>
                    </p:cNvSpPr>
                    <p:nvPr/>
                  </p:nvSpPr>
                  <p:spPr bwMode="auto">
                    <a:xfrm>
                      <a:off x="2554" y="3172"/>
                      <a:ext cx="252" cy="153"/>
                    </a:xfrm>
                    <a:custGeom>
                      <a:avLst/>
                      <a:gdLst>
                        <a:gd name="T0" fmla="*/ 245 w 252"/>
                        <a:gd name="T1" fmla="*/ 0 h 153"/>
                        <a:gd name="T2" fmla="*/ 0 w 252"/>
                        <a:gd name="T3" fmla="*/ 152 h 153"/>
                        <a:gd name="T4" fmla="*/ 251 w 252"/>
                        <a:gd name="T5" fmla="*/ 42 h 153"/>
                        <a:gd name="T6" fmla="*/ 251 w 252"/>
                        <a:gd name="T7" fmla="*/ 37 h 153"/>
                        <a:gd name="T8" fmla="*/ 251 w 252"/>
                        <a:gd name="T9" fmla="*/ 30 h 153"/>
                        <a:gd name="T10" fmla="*/ 251 w 252"/>
                        <a:gd name="T11" fmla="*/ 25 h 153"/>
                        <a:gd name="T12" fmla="*/ 251 w 252"/>
                        <a:gd name="T13" fmla="*/ 20 h 153"/>
                        <a:gd name="T14" fmla="*/ 249 w 252"/>
                        <a:gd name="T15" fmla="*/ 15 h 153"/>
                        <a:gd name="T16" fmla="*/ 249 w 252"/>
                        <a:gd name="T17" fmla="*/ 10 h 153"/>
                        <a:gd name="T18" fmla="*/ 247 w 252"/>
                        <a:gd name="T19" fmla="*/ 5 h 153"/>
                        <a:gd name="T20" fmla="*/ 245 w 252"/>
                        <a:gd name="T21" fmla="*/ 0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2"/>
                        <a:gd name="T34" fmla="*/ 0 h 153"/>
                        <a:gd name="T35" fmla="*/ 252 w 252"/>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2" h="153">
                          <a:moveTo>
                            <a:pt x="245" y="0"/>
                          </a:moveTo>
                          <a:lnTo>
                            <a:pt x="0" y="152"/>
                          </a:lnTo>
                          <a:lnTo>
                            <a:pt x="251" y="42"/>
                          </a:lnTo>
                          <a:lnTo>
                            <a:pt x="251" y="37"/>
                          </a:lnTo>
                          <a:lnTo>
                            <a:pt x="251" y="30"/>
                          </a:lnTo>
                          <a:lnTo>
                            <a:pt x="251" y="25"/>
                          </a:lnTo>
                          <a:lnTo>
                            <a:pt x="251" y="20"/>
                          </a:lnTo>
                          <a:lnTo>
                            <a:pt x="249" y="15"/>
                          </a:lnTo>
                          <a:lnTo>
                            <a:pt x="249" y="10"/>
                          </a:lnTo>
                          <a:lnTo>
                            <a:pt x="247" y="5"/>
                          </a:lnTo>
                          <a:lnTo>
                            <a:pt x="245" y="0"/>
                          </a:lnTo>
                        </a:path>
                      </a:pathLst>
                    </a:custGeom>
                    <a:solidFill>
                      <a:srgbClr val="FFFFCC"/>
                    </a:solidFill>
                    <a:ln w="9525" cap="rnd">
                      <a:noFill/>
                      <a:round/>
                      <a:headEnd/>
                      <a:tailEnd/>
                    </a:ln>
                  </p:spPr>
                  <p:txBody>
                    <a:bodyPr/>
                    <a:lstStyle/>
                    <a:p>
                      <a:endParaRPr lang="zh-CN" altLang="en-US"/>
                    </a:p>
                  </p:txBody>
                </p:sp>
                <p:sp>
                  <p:nvSpPr>
                    <p:cNvPr id="52434" name="Freeform 32"/>
                    <p:cNvSpPr>
                      <a:spLocks/>
                    </p:cNvSpPr>
                    <p:nvPr/>
                  </p:nvSpPr>
                  <p:spPr bwMode="auto">
                    <a:xfrm>
                      <a:off x="2510" y="3171"/>
                      <a:ext cx="45" cy="154"/>
                    </a:xfrm>
                    <a:custGeom>
                      <a:avLst/>
                      <a:gdLst>
                        <a:gd name="T0" fmla="*/ 0 w 45"/>
                        <a:gd name="T1" fmla="*/ 15 h 154"/>
                        <a:gd name="T2" fmla="*/ 44 w 45"/>
                        <a:gd name="T3" fmla="*/ 153 h 154"/>
                        <a:gd name="T4" fmla="*/ 28 w 45"/>
                        <a:gd name="T5" fmla="*/ 0 h 154"/>
                        <a:gd name="T6" fmla="*/ 24 w 45"/>
                        <a:gd name="T7" fmla="*/ 1 h 154"/>
                        <a:gd name="T8" fmla="*/ 21 w 45"/>
                        <a:gd name="T9" fmla="*/ 3 h 154"/>
                        <a:gd name="T10" fmla="*/ 17 w 45"/>
                        <a:gd name="T11" fmla="*/ 5 h 154"/>
                        <a:gd name="T12" fmla="*/ 14 w 45"/>
                        <a:gd name="T13" fmla="*/ 6 h 154"/>
                        <a:gd name="T14" fmla="*/ 10 w 45"/>
                        <a:gd name="T15" fmla="*/ 8 h 154"/>
                        <a:gd name="T16" fmla="*/ 7 w 45"/>
                        <a:gd name="T17" fmla="*/ 10 h 154"/>
                        <a:gd name="T18" fmla="*/ 3 w 45"/>
                        <a:gd name="T19" fmla="*/ 11 h 154"/>
                        <a:gd name="T20" fmla="*/ 0 w 45"/>
                        <a:gd name="T21" fmla="*/ 15 h 1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
                        <a:gd name="T34" fmla="*/ 0 h 154"/>
                        <a:gd name="T35" fmla="*/ 45 w 45"/>
                        <a:gd name="T36" fmla="*/ 154 h 1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 h="154">
                          <a:moveTo>
                            <a:pt x="0" y="15"/>
                          </a:moveTo>
                          <a:lnTo>
                            <a:pt x="44" y="153"/>
                          </a:lnTo>
                          <a:lnTo>
                            <a:pt x="28" y="0"/>
                          </a:lnTo>
                          <a:lnTo>
                            <a:pt x="24" y="1"/>
                          </a:lnTo>
                          <a:lnTo>
                            <a:pt x="21" y="3"/>
                          </a:lnTo>
                          <a:lnTo>
                            <a:pt x="17" y="5"/>
                          </a:lnTo>
                          <a:lnTo>
                            <a:pt x="14" y="6"/>
                          </a:lnTo>
                          <a:lnTo>
                            <a:pt x="10" y="8"/>
                          </a:lnTo>
                          <a:lnTo>
                            <a:pt x="7" y="10"/>
                          </a:lnTo>
                          <a:lnTo>
                            <a:pt x="3" y="11"/>
                          </a:lnTo>
                          <a:lnTo>
                            <a:pt x="0" y="15"/>
                          </a:lnTo>
                        </a:path>
                      </a:pathLst>
                    </a:custGeom>
                    <a:solidFill>
                      <a:srgbClr val="E5E5E5"/>
                    </a:solidFill>
                    <a:ln w="9525" cap="rnd">
                      <a:noFill/>
                      <a:round/>
                      <a:headEnd/>
                      <a:tailEnd/>
                    </a:ln>
                  </p:spPr>
                  <p:txBody>
                    <a:bodyPr/>
                    <a:lstStyle/>
                    <a:p>
                      <a:endParaRPr lang="zh-CN" altLang="en-US"/>
                    </a:p>
                  </p:txBody>
                </p:sp>
                <p:sp>
                  <p:nvSpPr>
                    <p:cNvPr id="52435" name="Freeform 33"/>
                    <p:cNvSpPr>
                      <a:spLocks/>
                    </p:cNvSpPr>
                    <p:nvPr/>
                  </p:nvSpPr>
                  <p:spPr bwMode="auto">
                    <a:xfrm>
                      <a:off x="2306" y="3324"/>
                      <a:ext cx="249" cy="108"/>
                    </a:xfrm>
                    <a:custGeom>
                      <a:avLst/>
                      <a:gdLst>
                        <a:gd name="T0" fmla="*/ 248 w 249"/>
                        <a:gd name="T1" fmla="*/ 0 h 108"/>
                        <a:gd name="T2" fmla="*/ 11 w 249"/>
                        <a:gd name="T3" fmla="*/ 64 h 108"/>
                        <a:gd name="T4" fmla="*/ 8 w 249"/>
                        <a:gd name="T5" fmla="*/ 69 h 108"/>
                        <a:gd name="T6" fmla="*/ 6 w 249"/>
                        <a:gd name="T7" fmla="*/ 76 h 108"/>
                        <a:gd name="T8" fmla="*/ 5 w 249"/>
                        <a:gd name="T9" fmla="*/ 81 h 108"/>
                        <a:gd name="T10" fmla="*/ 5 w 249"/>
                        <a:gd name="T11" fmla="*/ 86 h 108"/>
                        <a:gd name="T12" fmla="*/ 3 w 249"/>
                        <a:gd name="T13" fmla="*/ 91 h 108"/>
                        <a:gd name="T14" fmla="*/ 1 w 249"/>
                        <a:gd name="T15" fmla="*/ 96 h 108"/>
                        <a:gd name="T16" fmla="*/ 1 w 249"/>
                        <a:gd name="T17" fmla="*/ 101 h 108"/>
                        <a:gd name="T18" fmla="*/ 0 w 249"/>
                        <a:gd name="T19" fmla="*/ 107 h 108"/>
                        <a:gd name="T20" fmla="*/ 248 w 249"/>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9"/>
                        <a:gd name="T34" fmla="*/ 0 h 108"/>
                        <a:gd name="T35" fmla="*/ 249 w 249"/>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9" h="108">
                          <a:moveTo>
                            <a:pt x="248" y="0"/>
                          </a:moveTo>
                          <a:lnTo>
                            <a:pt x="11" y="64"/>
                          </a:lnTo>
                          <a:lnTo>
                            <a:pt x="8" y="69"/>
                          </a:lnTo>
                          <a:lnTo>
                            <a:pt x="6" y="76"/>
                          </a:lnTo>
                          <a:lnTo>
                            <a:pt x="5" y="81"/>
                          </a:lnTo>
                          <a:lnTo>
                            <a:pt x="5" y="86"/>
                          </a:lnTo>
                          <a:lnTo>
                            <a:pt x="3" y="91"/>
                          </a:lnTo>
                          <a:lnTo>
                            <a:pt x="1" y="96"/>
                          </a:lnTo>
                          <a:lnTo>
                            <a:pt x="1" y="101"/>
                          </a:lnTo>
                          <a:lnTo>
                            <a:pt x="0" y="107"/>
                          </a:lnTo>
                          <a:lnTo>
                            <a:pt x="248" y="0"/>
                          </a:lnTo>
                        </a:path>
                      </a:pathLst>
                    </a:custGeom>
                    <a:solidFill>
                      <a:srgbClr val="FFFFCC"/>
                    </a:solidFill>
                    <a:ln w="9525" cap="rnd">
                      <a:noFill/>
                      <a:round/>
                      <a:headEnd/>
                      <a:tailEnd/>
                    </a:ln>
                  </p:spPr>
                  <p:txBody>
                    <a:bodyPr/>
                    <a:lstStyle/>
                    <a:p>
                      <a:endParaRPr lang="zh-CN" altLang="en-US"/>
                    </a:p>
                  </p:txBody>
                </p:sp>
                <p:sp>
                  <p:nvSpPr>
                    <p:cNvPr id="52436" name="Freeform 34"/>
                    <p:cNvSpPr>
                      <a:spLocks/>
                    </p:cNvSpPr>
                    <p:nvPr/>
                  </p:nvSpPr>
                  <p:spPr bwMode="auto">
                    <a:xfrm>
                      <a:off x="2543" y="3324"/>
                      <a:ext cx="129" cy="167"/>
                    </a:xfrm>
                    <a:custGeom>
                      <a:avLst/>
                      <a:gdLst>
                        <a:gd name="T0" fmla="*/ 128 w 129"/>
                        <a:gd name="T1" fmla="*/ 87 h 167"/>
                        <a:gd name="T2" fmla="*/ 11 w 129"/>
                        <a:gd name="T3" fmla="*/ 0 h 167"/>
                        <a:gd name="T4" fmla="*/ 0 w 129"/>
                        <a:gd name="T5" fmla="*/ 166 h 167"/>
                        <a:gd name="T6" fmla="*/ 17 w 129"/>
                        <a:gd name="T7" fmla="*/ 159 h 167"/>
                        <a:gd name="T8" fmla="*/ 32 w 129"/>
                        <a:gd name="T9" fmla="*/ 150 h 167"/>
                        <a:gd name="T10" fmla="*/ 49 w 129"/>
                        <a:gd name="T11" fmla="*/ 142 h 167"/>
                        <a:gd name="T12" fmla="*/ 64 w 129"/>
                        <a:gd name="T13" fmla="*/ 131 h 167"/>
                        <a:gd name="T14" fmla="*/ 81 w 129"/>
                        <a:gd name="T15" fmla="*/ 121 h 167"/>
                        <a:gd name="T16" fmla="*/ 97 w 129"/>
                        <a:gd name="T17" fmla="*/ 111 h 167"/>
                        <a:gd name="T18" fmla="*/ 112 w 129"/>
                        <a:gd name="T19" fmla="*/ 99 h 167"/>
                        <a:gd name="T20" fmla="*/ 128 w 129"/>
                        <a:gd name="T21" fmla="*/ 87 h 1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
                        <a:gd name="T34" fmla="*/ 0 h 167"/>
                        <a:gd name="T35" fmla="*/ 129 w 129"/>
                        <a:gd name="T36" fmla="*/ 167 h 1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 h="167">
                          <a:moveTo>
                            <a:pt x="128" y="87"/>
                          </a:moveTo>
                          <a:lnTo>
                            <a:pt x="11" y="0"/>
                          </a:lnTo>
                          <a:lnTo>
                            <a:pt x="0" y="166"/>
                          </a:lnTo>
                          <a:lnTo>
                            <a:pt x="17" y="159"/>
                          </a:lnTo>
                          <a:lnTo>
                            <a:pt x="32" y="150"/>
                          </a:lnTo>
                          <a:lnTo>
                            <a:pt x="49" y="142"/>
                          </a:lnTo>
                          <a:lnTo>
                            <a:pt x="64" y="131"/>
                          </a:lnTo>
                          <a:lnTo>
                            <a:pt x="81" y="121"/>
                          </a:lnTo>
                          <a:lnTo>
                            <a:pt x="97" y="111"/>
                          </a:lnTo>
                          <a:lnTo>
                            <a:pt x="112" y="99"/>
                          </a:lnTo>
                          <a:lnTo>
                            <a:pt x="128" y="87"/>
                          </a:lnTo>
                        </a:path>
                      </a:pathLst>
                    </a:custGeom>
                    <a:solidFill>
                      <a:srgbClr val="CC99FF"/>
                    </a:solidFill>
                    <a:ln w="9525" cap="rnd">
                      <a:noFill/>
                      <a:round/>
                      <a:headEnd/>
                      <a:tailEnd/>
                    </a:ln>
                  </p:spPr>
                  <p:txBody>
                    <a:bodyPr/>
                    <a:lstStyle/>
                    <a:p>
                      <a:endParaRPr lang="zh-CN" altLang="en-US"/>
                    </a:p>
                  </p:txBody>
                </p:sp>
                <p:sp>
                  <p:nvSpPr>
                    <p:cNvPr id="52437" name="Freeform 35"/>
                    <p:cNvSpPr>
                      <a:spLocks/>
                    </p:cNvSpPr>
                    <p:nvPr/>
                  </p:nvSpPr>
                  <p:spPr bwMode="auto">
                    <a:xfrm>
                      <a:off x="2513" y="3292"/>
                      <a:ext cx="86" cy="67"/>
                    </a:xfrm>
                    <a:custGeom>
                      <a:avLst/>
                      <a:gdLst>
                        <a:gd name="T0" fmla="*/ 15 w 86"/>
                        <a:gd name="T1" fmla="*/ 66 h 67"/>
                        <a:gd name="T2" fmla="*/ 24 w 86"/>
                        <a:gd name="T3" fmla="*/ 66 h 67"/>
                        <a:gd name="T4" fmla="*/ 31 w 86"/>
                        <a:gd name="T5" fmla="*/ 64 h 67"/>
                        <a:gd name="T6" fmla="*/ 39 w 86"/>
                        <a:gd name="T7" fmla="*/ 60 h 67"/>
                        <a:gd name="T8" fmla="*/ 48 w 86"/>
                        <a:gd name="T9" fmla="*/ 57 h 67"/>
                        <a:gd name="T10" fmla="*/ 55 w 86"/>
                        <a:gd name="T11" fmla="*/ 52 h 67"/>
                        <a:gd name="T12" fmla="*/ 64 w 86"/>
                        <a:gd name="T13" fmla="*/ 45 h 67"/>
                        <a:gd name="T14" fmla="*/ 69 w 86"/>
                        <a:gd name="T15" fmla="*/ 40 h 67"/>
                        <a:gd name="T16" fmla="*/ 76 w 86"/>
                        <a:gd name="T17" fmla="*/ 33 h 67"/>
                        <a:gd name="T18" fmla="*/ 79 w 86"/>
                        <a:gd name="T19" fmla="*/ 27 h 67"/>
                        <a:gd name="T20" fmla="*/ 83 w 86"/>
                        <a:gd name="T21" fmla="*/ 20 h 67"/>
                        <a:gd name="T22" fmla="*/ 85 w 86"/>
                        <a:gd name="T23" fmla="*/ 15 h 67"/>
                        <a:gd name="T24" fmla="*/ 83 w 86"/>
                        <a:gd name="T25" fmla="*/ 10 h 67"/>
                        <a:gd name="T26" fmla="*/ 81 w 86"/>
                        <a:gd name="T27" fmla="*/ 5 h 67"/>
                        <a:gd name="T28" fmla="*/ 78 w 86"/>
                        <a:gd name="T29" fmla="*/ 3 h 67"/>
                        <a:gd name="T30" fmla="*/ 72 w 86"/>
                        <a:gd name="T31" fmla="*/ 0 h 67"/>
                        <a:gd name="T32" fmla="*/ 67 w 86"/>
                        <a:gd name="T33" fmla="*/ 0 h 67"/>
                        <a:gd name="T34" fmla="*/ 60 w 86"/>
                        <a:gd name="T35" fmla="*/ 0 h 67"/>
                        <a:gd name="T36" fmla="*/ 52 w 86"/>
                        <a:gd name="T37" fmla="*/ 3 h 67"/>
                        <a:gd name="T38" fmla="*/ 43 w 86"/>
                        <a:gd name="T39" fmla="*/ 5 h 67"/>
                        <a:gd name="T40" fmla="*/ 36 w 86"/>
                        <a:gd name="T41" fmla="*/ 10 h 67"/>
                        <a:gd name="T42" fmla="*/ 27 w 86"/>
                        <a:gd name="T43" fmla="*/ 15 h 67"/>
                        <a:gd name="T44" fmla="*/ 20 w 86"/>
                        <a:gd name="T45" fmla="*/ 20 h 67"/>
                        <a:gd name="T46" fmla="*/ 13 w 86"/>
                        <a:gd name="T47" fmla="*/ 27 h 67"/>
                        <a:gd name="T48" fmla="*/ 6 w 86"/>
                        <a:gd name="T49" fmla="*/ 33 h 67"/>
                        <a:gd name="T50" fmla="*/ 3 w 86"/>
                        <a:gd name="T51" fmla="*/ 40 h 67"/>
                        <a:gd name="T52" fmla="*/ 0 w 86"/>
                        <a:gd name="T53" fmla="*/ 45 h 67"/>
                        <a:gd name="T54" fmla="*/ 0 w 86"/>
                        <a:gd name="T55" fmla="*/ 52 h 67"/>
                        <a:gd name="T56" fmla="*/ 0 w 86"/>
                        <a:gd name="T57" fmla="*/ 57 h 67"/>
                        <a:gd name="T58" fmla="*/ 1 w 86"/>
                        <a:gd name="T59" fmla="*/ 60 h 67"/>
                        <a:gd name="T60" fmla="*/ 5 w 86"/>
                        <a:gd name="T61" fmla="*/ 64 h 67"/>
                        <a:gd name="T62" fmla="*/ 10 w 86"/>
                        <a:gd name="T63" fmla="*/ 66 h 67"/>
                        <a:gd name="T64" fmla="*/ 15 w 86"/>
                        <a:gd name="T65" fmla="*/ 66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67"/>
                        <a:gd name="T101" fmla="*/ 86 w 86"/>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67">
                          <a:moveTo>
                            <a:pt x="15" y="66"/>
                          </a:moveTo>
                          <a:lnTo>
                            <a:pt x="24" y="66"/>
                          </a:lnTo>
                          <a:lnTo>
                            <a:pt x="31" y="64"/>
                          </a:lnTo>
                          <a:lnTo>
                            <a:pt x="39" y="60"/>
                          </a:lnTo>
                          <a:lnTo>
                            <a:pt x="48" y="57"/>
                          </a:lnTo>
                          <a:lnTo>
                            <a:pt x="55" y="52"/>
                          </a:lnTo>
                          <a:lnTo>
                            <a:pt x="64" y="45"/>
                          </a:lnTo>
                          <a:lnTo>
                            <a:pt x="69" y="40"/>
                          </a:lnTo>
                          <a:lnTo>
                            <a:pt x="76" y="33"/>
                          </a:lnTo>
                          <a:lnTo>
                            <a:pt x="79" y="27"/>
                          </a:lnTo>
                          <a:lnTo>
                            <a:pt x="83" y="20"/>
                          </a:lnTo>
                          <a:lnTo>
                            <a:pt x="85" y="15"/>
                          </a:lnTo>
                          <a:lnTo>
                            <a:pt x="83" y="10"/>
                          </a:lnTo>
                          <a:lnTo>
                            <a:pt x="81" y="5"/>
                          </a:lnTo>
                          <a:lnTo>
                            <a:pt x="78" y="3"/>
                          </a:lnTo>
                          <a:lnTo>
                            <a:pt x="72" y="0"/>
                          </a:lnTo>
                          <a:lnTo>
                            <a:pt x="67" y="0"/>
                          </a:lnTo>
                          <a:lnTo>
                            <a:pt x="60" y="0"/>
                          </a:lnTo>
                          <a:lnTo>
                            <a:pt x="52" y="3"/>
                          </a:lnTo>
                          <a:lnTo>
                            <a:pt x="43" y="5"/>
                          </a:lnTo>
                          <a:lnTo>
                            <a:pt x="36" y="10"/>
                          </a:lnTo>
                          <a:lnTo>
                            <a:pt x="27" y="15"/>
                          </a:lnTo>
                          <a:lnTo>
                            <a:pt x="20" y="20"/>
                          </a:lnTo>
                          <a:lnTo>
                            <a:pt x="13" y="27"/>
                          </a:lnTo>
                          <a:lnTo>
                            <a:pt x="6" y="33"/>
                          </a:lnTo>
                          <a:lnTo>
                            <a:pt x="3" y="40"/>
                          </a:lnTo>
                          <a:lnTo>
                            <a:pt x="0" y="45"/>
                          </a:lnTo>
                          <a:lnTo>
                            <a:pt x="0" y="52"/>
                          </a:lnTo>
                          <a:lnTo>
                            <a:pt x="0" y="57"/>
                          </a:lnTo>
                          <a:lnTo>
                            <a:pt x="1" y="60"/>
                          </a:lnTo>
                          <a:lnTo>
                            <a:pt x="5" y="64"/>
                          </a:lnTo>
                          <a:lnTo>
                            <a:pt x="10" y="66"/>
                          </a:lnTo>
                          <a:lnTo>
                            <a:pt x="15" y="66"/>
                          </a:lnTo>
                        </a:path>
                      </a:pathLst>
                    </a:custGeom>
                    <a:solidFill>
                      <a:srgbClr val="000000"/>
                    </a:solidFill>
                    <a:ln w="9525" cap="rnd">
                      <a:noFill/>
                      <a:round/>
                      <a:headEnd/>
                      <a:tailEnd/>
                    </a:ln>
                  </p:spPr>
                  <p:txBody>
                    <a:bodyPr/>
                    <a:lstStyle/>
                    <a:p>
                      <a:endParaRPr lang="zh-CN" altLang="en-US"/>
                    </a:p>
                  </p:txBody>
                </p:sp>
                <p:sp useBgFill="1">
                  <p:nvSpPr>
                    <p:cNvPr id="52438" name="Freeform 36"/>
                    <p:cNvSpPr>
                      <a:spLocks/>
                    </p:cNvSpPr>
                    <p:nvPr/>
                  </p:nvSpPr>
                  <p:spPr bwMode="auto">
                    <a:xfrm>
                      <a:off x="2519" y="3298"/>
                      <a:ext cx="69" cy="55"/>
                    </a:xfrm>
                    <a:custGeom>
                      <a:avLst/>
                      <a:gdLst>
                        <a:gd name="T0" fmla="*/ 13 w 69"/>
                        <a:gd name="T1" fmla="*/ 54 h 55"/>
                        <a:gd name="T2" fmla="*/ 20 w 69"/>
                        <a:gd name="T3" fmla="*/ 52 h 55"/>
                        <a:gd name="T4" fmla="*/ 25 w 69"/>
                        <a:gd name="T5" fmla="*/ 52 h 55"/>
                        <a:gd name="T6" fmla="*/ 32 w 69"/>
                        <a:gd name="T7" fmla="*/ 48 h 55"/>
                        <a:gd name="T8" fmla="*/ 39 w 69"/>
                        <a:gd name="T9" fmla="*/ 45 h 55"/>
                        <a:gd name="T10" fmla="*/ 45 w 69"/>
                        <a:gd name="T11" fmla="*/ 42 h 55"/>
                        <a:gd name="T12" fmla="*/ 51 w 69"/>
                        <a:gd name="T13" fmla="*/ 37 h 55"/>
                        <a:gd name="T14" fmla="*/ 56 w 69"/>
                        <a:gd name="T15" fmla="*/ 32 h 55"/>
                        <a:gd name="T16" fmla="*/ 61 w 69"/>
                        <a:gd name="T17" fmla="*/ 27 h 55"/>
                        <a:gd name="T18" fmla="*/ 64 w 69"/>
                        <a:gd name="T19" fmla="*/ 20 h 55"/>
                        <a:gd name="T20" fmla="*/ 68 w 69"/>
                        <a:gd name="T21" fmla="*/ 15 h 55"/>
                        <a:gd name="T22" fmla="*/ 68 w 69"/>
                        <a:gd name="T23" fmla="*/ 11 h 55"/>
                        <a:gd name="T24" fmla="*/ 68 w 69"/>
                        <a:gd name="T25" fmla="*/ 6 h 55"/>
                        <a:gd name="T26" fmla="*/ 66 w 69"/>
                        <a:gd name="T27" fmla="*/ 3 h 55"/>
                        <a:gd name="T28" fmla="*/ 62 w 69"/>
                        <a:gd name="T29" fmla="*/ 1 h 55"/>
                        <a:gd name="T30" fmla="*/ 59 w 69"/>
                        <a:gd name="T31" fmla="*/ 0 h 55"/>
                        <a:gd name="T32" fmla="*/ 54 w 69"/>
                        <a:gd name="T33" fmla="*/ 0 h 55"/>
                        <a:gd name="T34" fmla="*/ 49 w 69"/>
                        <a:gd name="T35" fmla="*/ 0 h 55"/>
                        <a:gd name="T36" fmla="*/ 42 w 69"/>
                        <a:gd name="T37" fmla="*/ 1 h 55"/>
                        <a:gd name="T38" fmla="*/ 35 w 69"/>
                        <a:gd name="T39" fmla="*/ 3 h 55"/>
                        <a:gd name="T40" fmla="*/ 28 w 69"/>
                        <a:gd name="T41" fmla="*/ 6 h 55"/>
                        <a:gd name="T42" fmla="*/ 23 w 69"/>
                        <a:gd name="T43" fmla="*/ 11 h 55"/>
                        <a:gd name="T44" fmla="*/ 17 w 69"/>
                        <a:gd name="T45" fmla="*/ 15 h 55"/>
                        <a:gd name="T46" fmla="*/ 11 w 69"/>
                        <a:gd name="T47" fmla="*/ 20 h 55"/>
                        <a:gd name="T48" fmla="*/ 6 w 69"/>
                        <a:gd name="T49" fmla="*/ 27 h 55"/>
                        <a:gd name="T50" fmla="*/ 3 w 69"/>
                        <a:gd name="T51" fmla="*/ 32 h 55"/>
                        <a:gd name="T52" fmla="*/ 1 w 69"/>
                        <a:gd name="T53" fmla="*/ 37 h 55"/>
                        <a:gd name="T54" fmla="*/ 0 w 69"/>
                        <a:gd name="T55" fmla="*/ 42 h 55"/>
                        <a:gd name="T56" fmla="*/ 0 w 69"/>
                        <a:gd name="T57" fmla="*/ 45 h 55"/>
                        <a:gd name="T58" fmla="*/ 1 w 69"/>
                        <a:gd name="T59" fmla="*/ 48 h 55"/>
                        <a:gd name="T60" fmla="*/ 5 w 69"/>
                        <a:gd name="T61" fmla="*/ 52 h 55"/>
                        <a:gd name="T62" fmla="*/ 8 w 69"/>
                        <a:gd name="T63" fmla="*/ 52 h 55"/>
                        <a:gd name="T64" fmla="*/ 13 w 69"/>
                        <a:gd name="T65" fmla="*/ 54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55"/>
                        <a:gd name="T101" fmla="*/ 69 w 69"/>
                        <a:gd name="T102" fmla="*/ 55 h 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55">
                          <a:moveTo>
                            <a:pt x="13" y="54"/>
                          </a:moveTo>
                          <a:lnTo>
                            <a:pt x="20" y="52"/>
                          </a:lnTo>
                          <a:lnTo>
                            <a:pt x="25" y="52"/>
                          </a:lnTo>
                          <a:lnTo>
                            <a:pt x="32" y="48"/>
                          </a:lnTo>
                          <a:lnTo>
                            <a:pt x="39" y="45"/>
                          </a:lnTo>
                          <a:lnTo>
                            <a:pt x="45" y="42"/>
                          </a:lnTo>
                          <a:lnTo>
                            <a:pt x="51" y="37"/>
                          </a:lnTo>
                          <a:lnTo>
                            <a:pt x="56" y="32"/>
                          </a:lnTo>
                          <a:lnTo>
                            <a:pt x="61" y="27"/>
                          </a:lnTo>
                          <a:lnTo>
                            <a:pt x="64" y="20"/>
                          </a:lnTo>
                          <a:lnTo>
                            <a:pt x="68" y="15"/>
                          </a:lnTo>
                          <a:lnTo>
                            <a:pt x="68" y="11"/>
                          </a:lnTo>
                          <a:lnTo>
                            <a:pt x="68" y="6"/>
                          </a:lnTo>
                          <a:lnTo>
                            <a:pt x="66" y="3"/>
                          </a:lnTo>
                          <a:lnTo>
                            <a:pt x="62" y="1"/>
                          </a:lnTo>
                          <a:lnTo>
                            <a:pt x="59" y="0"/>
                          </a:lnTo>
                          <a:lnTo>
                            <a:pt x="54" y="0"/>
                          </a:lnTo>
                          <a:lnTo>
                            <a:pt x="49" y="0"/>
                          </a:lnTo>
                          <a:lnTo>
                            <a:pt x="42" y="1"/>
                          </a:lnTo>
                          <a:lnTo>
                            <a:pt x="35" y="3"/>
                          </a:lnTo>
                          <a:lnTo>
                            <a:pt x="28" y="6"/>
                          </a:lnTo>
                          <a:lnTo>
                            <a:pt x="23" y="11"/>
                          </a:lnTo>
                          <a:lnTo>
                            <a:pt x="17" y="15"/>
                          </a:lnTo>
                          <a:lnTo>
                            <a:pt x="11" y="20"/>
                          </a:lnTo>
                          <a:lnTo>
                            <a:pt x="6" y="27"/>
                          </a:lnTo>
                          <a:lnTo>
                            <a:pt x="3" y="32"/>
                          </a:lnTo>
                          <a:lnTo>
                            <a:pt x="1" y="37"/>
                          </a:lnTo>
                          <a:lnTo>
                            <a:pt x="0" y="42"/>
                          </a:lnTo>
                          <a:lnTo>
                            <a:pt x="0" y="45"/>
                          </a:lnTo>
                          <a:lnTo>
                            <a:pt x="1" y="48"/>
                          </a:lnTo>
                          <a:lnTo>
                            <a:pt x="5" y="52"/>
                          </a:lnTo>
                          <a:lnTo>
                            <a:pt x="8" y="52"/>
                          </a:lnTo>
                          <a:lnTo>
                            <a:pt x="13" y="54"/>
                          </a:lnTo>
                        </a:path>
                      </a:pathLst>
                    </a:custGeom>
                    <a:ln w="9525" cap="rnd">
                      <a:noFill/>
                      <a:round/>
                      <a:headEnd/>
                      <a:tailEnd/>
                    </a:ln>
                  </p:spPr>
                  <p:txBody>
                    <a:bodyPr/>
                    <a:lstStyle/>
                    <a:p>
                      <a:endParaRPr lang="zh-CN" altLang="en-US"/>
                    </a:p>
                  </p:txBody>
                </p:sp>
              </p:grpSp>
              <p:grpSp>
                <p:nvGrpSpPr>
                  <p:cNvPr id="52407" name="Group 37"/>
                  <p:cNvGrpSpPr>
                    <a:grpSpLocks/>
                  </p:cNvGrpSpPr>
                  <p:nvPr/>
                </p:nvGrpSpPr>
                <p:grpSpPr bwMode="auto">
                  <a:xfrm>
                    <a:off x="2509" y="2716"/>
                    <a:ext cx="443" cy="473"/>
                    <a:chOff x="2509" y="2716"/>
                    <a:chExt cx="443" cy="473"/>
                  </a:xfrm>
                </p:grpSpPr>
                <p:sp>
                  <p:nvSpPr>
                    <p:cNvPr id="52417" name="Freeform 38"/>
                    <p:cNvSpPr>
                      <a:spLocks/>
                    </p:cNvSpPr>
                    <p:nvPr/>
                  </p:nvSpPr>
                  <p:spPr bwMode="auto">
                    <a:xfrm>
                      <a:off x="2526" y="2726"/>
                      <a:ext cx="426" cy="463"/>
                    </a:xfrm>
                    <a:custGeom>
                      <a:avLst/>
                      <a:gdLst>
                        <a:gd name="T0" fmla="*/ 419 w 426"/>
                        <a:gd name="T1" fmla="*/ 340 h 463"/>
                        <a:gd name="T2" fmla="*/ 425 w 426"/>
                        <a:gd name="T3" fmla="*/ 325 h 463"/>
                        <a:gd name="T4" fmla="*/ 329 w 426"/>
                        <a:gd name="T5" fmla="*/ 5 h 463"/>
                        <a:gd name="T6" fmla="*/ 314 w 426"/>
                        <a:gd name="T7" fmla="*/ 0 h 463"/>
                        <a:gd name="T8" fmla="*/ 5 w 426"/>
                        <a:gd name="T9" fmla="*/ 111 h 463"/>
                        <a:gd name="T10" fmla="*/ 0 w 426"/>
                        <a:gd name="T11" fmla="*/ 123 h 463"/>
                        <a:gd name="T12" fmla="*/ 69 w 426"/>
                        <a:gd name="T13" fmla="*/ 453 h 463"/>
                        <a:gd name="T14" fmla="*/ 83 w 426"/>
                        <a:gd name="T15" fmla="*/ 462 h 463"/>
                        <a:gd name="T16" fmla="*/ 419 w 426"/>
                        <a:gd name="T17" fmla="*/ 340 h 4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6"/>
                        <a:gd name="T28" fmla="*/ 0 h 463"/>
                        <a:gd name="T29" fmla="*/ 426 w 426"/>
                        <a:gd name="T30" fmla="*/ 463 h 4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6" h="463">
                          <a:moveTo>
                            <a:pt x="419" y="340"/>
                          </a:moveTo>
                          <a:lnTo>
                            <a:pt x="425" y="325"/>
                          </a:lnTo>
                          <a:lnTo>
                            <a:pt x="329" y="5"/>
                          </a:lnTo>
                          <a:lnTo>
                            <a:pt x="314" y="0"/>
                          </a:lnTo>
                          <a:lnTo>
                            <a:pt x="5" y="111"/>
                          </a:lnTo>
                          <a:lnTo>
                            <a:pt x="0" y="123"/>
                          </a:lnTo>
                          <a:lnTo>
                            <a:pt x="69" y="453"/>
                          </a:lnTo>
                          <a:lnTo>
                            <a:pt x="83" y="462"/>
                          </a:lnTo>
                          <a:lnTo>
                            <a:pt x="419" y="340"/>
                          </a:lnTo>
                        </a:path>
                      </a:pathLst>
                    </a:custGeom>
                    <a:solidFill>
                      <a:srgbClr val="000000"/>
                    </a:solidFill>
                    <a:ln w="9525" cap="rnd">
                      <a:noFill/>
                      <a:round/>
                      <a:headEnd/>
                      <a:tailEnd/>
                    </a:ln>
                  </p:spPr>
                  <p:txBody>
                    <a:bodyPr/>
                    <a:lstStyle/>
                    <a:p>
                      <a:endParaRPr lang="zh-CN" altLang="en-US"/>
                    </a:p>
                  </p:txBody>
                </p:sp>
                <p:sp>
                  <p:nvSpPr>
                    <p:cNvPr id="52418" name="Freeform 39"/>
                    <p:cNvSpPr>
                      <a:spLocks/>
                    </p:cNvSpPr>
                    <p:nvPr/>
                  </p:nvSpPr>
                  <p:spPr bwMode="auto">
                    <a:xfrm>
                      <a:off x="2509" y="2716"/>
                      <a:ext cx="425" cy="460"/>
                    </a:xfrm>
                    <a:custGeom>
                      <a:avLst/>
                      <a:gdLst>
                        <a:gd name="T0" fmla="*/ 418 w 425"/>
                        <a:gd name="T1" fmla="*/ 340 h 460"/>
                        <a:gd name="T2" fmla="*/ 424 w 425"/>
                        <a:gd name="T3" fmla="*/ 323 h 460"/>
                        <a:gd name="T4" fmla="*/ 328 w 425"/>
                        <a:gd name="T5" fmla="*/ 6 h 460"/>
                        <a:gd name="T6" fmla="*/ 313 w 425"/>
                        <a:gd name="T7" fmla="*/ 0 h 460"/>
                        <a:gd name="T8" fmla="*/ 5 w 425"/>
                        <a:gd name="T9" fmla="*/ 110 h 460"/>
                        <a:gd name="T10" fmla="*/ 0 w 425"/>
                        <a:gd name="T11" fmla="*/ 122 h 460"/>
                        <a:gd name="T12" fmla="*/ 69 w 425"/>
                        <a:gd name="T13" fmla="*/ 450 h 460"/>
                        <a:gd name="T14" fmla="*/ 81 w 425"/>
                        <a:gd name="T15" fmla="*/ 459 h 460"/>
                        <a:gd name="T16" fmla="*/ 418 w 425"/>
                        <a:gd name="T17" fmla="*/ 340 h 4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5"/>
                        <a:gd name="T28" fmla="*/ 0 h 460"/>
                        <a:gd name="T29" fmla="*/ 425 w 425"/>
                        <a:gd name="T30" fmla="*/ 460 h 4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5" h="460">
                          <a:moveTo>
                            <a:pt x="418" y="340"/>
                          </a:moveTo>
                          <a:lnTo>
                            <a:pt x="424" y="323"/>
                          </a:lnTo>
                          <a:lnTo>
                            <a:pt x="328" y="6"/>
                          </a:lnTo>
                          <a:lnTo>
                            <a:pt x="313" y="0"/>
                          </a:lnTo>
                          <a:lnTo>
                            <a:pt x="5" y="110"/>
                          </a:lnTo>
                          <a:lnTo>
                            <a:pt x="0" y="122"/>
                          </a:lnTo>
                          <a:lnTo>
                            <a:pt x="69" y="450"/>
                          </a:lnTo>
                          <a:lnTo>
                            <a:pt x="81" y="459"/>
                          </a:lnTo>
                          <a:lnTo>
                            <a:pt x="418" y="340"/>
                          </a:lnTo>
                        </a:path>
                      </a:pathLst>
                    </a:custGeom>
                    <a:solidFill>
                      <a:srgbClr val="00CC99"/>
                    </a:solidFill>
                    <a:ln w="9525" cap="rnd">
                      <a:noFill/>
                      <a:round/>
                      <a:headEnd/>
                      <a:tailEnd/>
                    </a:ln>
                  </p:spPr>
                  <p:txBody>
                    <a:bodyPr/>
                    <a:lstStyle/>
                    <a:p>
                      <a:endParaRPr lang="zh-CN" altLang="en-US"/>
                    </a:p>
                  </p:txBody>
                </p:sp>
                <p:sp>
                  <p:nvSpPr>
                    <p:cNvPr id="52419" name="Freeform 40"/>
                    <p:cNvSpPr>
                      <a:spLocks/>
                    </p:cNvSpPr>
                    <p:nvPr/>
                  </p:nvSpPr>
                  <p:spPr bwMode="auto">
                    <a:xfrm>
                      <a:off x="2610" y="2953"/>
                      <a:ext cx="287" cy="208"/>
                    </a:xfrm>
                    <a:custGeom>
                      <a:avLst/>
                      <a:gdLst>
                        <a:gd name="T0" fmla="*/ 286 w 287"/>
                        <a:gd name="T1" fmla="*/ 112 h 208"/>
                        <a:gd name="T2" fmla="*/ 251 w 287"/>
                        <a:gd name="T3" fmla="*/ 0 h 208"/>
                        <a:gd name="T4" fmla="*/ 0 w 287"/>
                        <a:gd name="T5" fmla="*/ 91 h 208"/>
                        <a:gd name="T6" fmla="*/ 25 w 287"/>
                        <a:gd name="T7" fmla="*/ 207 h 208"/>
                        <a:gd name="T8" fmla="*/ 286 w 287"/>
                        <a:gd name="T9" fmla="*/ 112 h 208"/>
                        <a:gd name="T10" fmla="*/ 0 60000 65536"/>
                        <a:gd name="T11" fmla="*/ 0 60000 65536"/>
                        <a:gd name="T12" fmla="*/ 0 60000 65536"/>
                        <a:gd name="T13" fmla="*/ 0 60000 65536"/>
                        <a:gd name="T14" fmla="*/ 0 60000 65536"/>
                        <a:gd name="T15" fmla="*/ 0 w 287"/>
                        <a:gd name="T16" fmla="*/ 0 h 208"/>
                        <a:gd name="T17" fmla="*/ 287 w 287"/>
                        <a:gd name="T18" fmla="*/ 208 h 208"/>
                      </a:gdLst>
                      <a:ahLst/>
                      <a:cxnLst>
                        <a:cxn ang="T10">
                          <a:pos x="T0" y="T1"/>
                        </a:cxn>
                        <a:cxn ang="T11">
                          <a:pos x="T2" y="T3"/>
                        </a:cxn>
                        <a:cxn ang="T12">
                          <a:pos x="T4" y="T5"/>
                        </a:cxn>
                        <a:cxn ang="T13">
                          <a:pos x="T6" y="T7"/>
                        </a:cxn>
                        <a:cxn ang="T14">
                          <a:pos x="T8" y="T9"/>
                        </a:cxn>
                      </a:cxnLst>
                      <a:rect l="T15" t="T16" r="T17" b="T18"/>
                      <a:pathLst>
                        <a:path w="287" h="208">
                          <a:moveTo>
                            <a:pt x="286" y="112"/>
                          </a:moveTo>
                          <a:lnTo>
                            <a:pt x="251" y="0"/>
                          </a:lnTo>
                          <a:lnTo>
                            <a:pt x="0" y="91"/>
                          </a:lnTo>
                          <a:lnTo>
                            <a:pt x="25" y="207"/>
                          </a:lnTo>
                          <a:lnTo>
                            <a:pt x="286" y="112"/>
                          </a:lnTo>
                        </a:path>
                      </a:pathLst>
                    </a:custGeom>
                    <a:solidFill>
                      <a:srgbClr val="000000"/>
                    </a:solidFill>
                    <a:ln w="9525" cap="rnd">
                      <a:noFill/>
                      <a:round/>
                      <a:headEnd/>
                      <a:tailEnd/>
                    </a:ln>
                  </p:spPr>
                  <p:txBody>
                    <a:bodyPr/>
                    <a:lstStyle/>
                    <a:p>
                      <a:endParaRPr lang="zh-CN" altLang="en-US"/>
                    </a:p>
                  </p:txBody>
                </p:sp>
                <p:sp>
                  <p:nvSpPr>
                    <p:cNvPr id="52420" name="Freeform 41"/>
                    <p:cNvSpPr>
                      <a:spLocks/>
                    </p:cNvSpPr>
                    <p:nvPr/>
                  </p:nvSpPr>
                  <p:spPr bwMode="auto">
                    <a:xfrm>
                      <a:off x="2616" y="2962"/>
                      <a:ext cx="281" cy="195"/>
                    </a:xfrm>
                    <a:custGeom>
                      <a:avLst/>
                      <a:gdLst>
                        <a:gd name="T0" fmla="*/ 280 w 281"/>
                        <a:gd name="T1" fmla="*/ 102 h 195"/>
                        <a:gd name="T2" fmla="*/ 247 w 281"/>
                        <a:gd name="T3" fmla="*/ 0 h 195"/>
                        <a:gd name="T4" fmla="*/ 0 w 281"/>
                        <a:gd name="T5" fmla="*/ 87 h 195"/>
                        <a:gd name="T6" fmla="*/ 22 w 281"/>
                        <a:gd name="T7" fmla="*/ 194 h 195"/>
                        <a:gd name="T8" fmla="*/ 280 w 281"/>
                        <a:gd name="T9" fmla="*/ 102 h 195"/>
                        <a:gd name="T10" fmla="*/ 0 60000 65536"/>
                        <a:gd name="T11" fmla="*/ 0 60000 65536"/>
                        <a:gd name="T12" fmla="*/ 0 60000 65536"/>
                        <a:gd name="T13" fmla="*/ 0 60000 65536"/>
                        <a:gd name="T14" fmla="*/ 0 60000 65536"/>
                        <a:gd name="T15" fmla="*/ 0 w 281"/>
                        <a:gd name="T16" fmla="*/ 0 h 195"/>
                        <a:gd name="T17" fmla="*/ 281 w 281"/>
                        <a:gd name="T18" fmla="*/ 195 h 195"/>
                      </a:gdLst>
                      <a:ahLst/>
                      <a:cxnLst>
                        <a:cxn ang="T10">
                          <a:pos x="T0" y="T1"/>
                        </a:cxn>
                        <a:cxn ang="T11">
                          <a:pos x="T2" y="T3"/>
                        </a:cxn>
                        <a:cxn ang="T12">
                          <a:pos x="T4" y="T5"/>
                        </a:cxn>
                        <a:cxn ang="T13">
                          <a:pos x="T6" y="T7"/>
                        </a:cxn>
                        <a:cxn ang="T14">
                          <a:pos x="T8" y="T9"/>
                        </a:cxn>
                      </a:cxnLst>
                      <a:rect l="T15" t="T16" r="T17" b="T18"/>
                      <a:pathLst>
                        <a:path w="281" h="195">
                          <a:moveTo>
                            <a:pt x="280" y="102"/>
                          </a:moveTo>
                          <a:lnTo>
                            <a:pt x="247" y="0"/>
                          </a:lnTo>
                          <a:lnTo>
                            <a:pt x="0" y="87"/>
                          </a:lnTo>
                          <a:lnTo>
                            <a:pt x="22" y="194"/>
                          </a:lnTo>
                          <a:lnTo>
                            <a:pt x="280" y="102"/>
                          </a:lnTo>
                        </a:path>
                      </a:pathLst>
                    </a:custGeom>
                    <a:solidFill>
                      <a:srgbClr val="EAEAEA"/>
                    </a:solidFill>
                    <a:ln w="9525" cap="rnd">
                      <a:noFill/>
                      <a:round/>
                      <a:headEnd/>
                      <a:tailEnd/>
                    </a:ln>
                  </p:spPr>
                  <p:txBody>
                    <a:bodyPr/>
                    <a:lstStyle/>
                    <a:p>
                      <a:endParaRPr lang="zh-CN" altLang="en-US"/>
                    </a:p>
                  </p:txBody>
                </p:sp>
                <p:sp>
                  <p:nvSpPr>
                    <p:cNvPr id="52421" name="Freeform 42"/>
                    <p:cNvSpPr>
                      <a:spLocks/>
                    </p:cNvSpPr>
                    <p:nvPr/>
                  </p:nvSpPr>
                  <p:spPr bwMode="auto">
                    <a:xfrm>
                      <a:off x="2635" y="3001"/>
                      <a:ext cx="180" cy="156"/>
                    </a:xfrm>
                    <a:custGeom>
                      <a:avLst/>
                      <a:gdLst>
                        <a:gd name="T0" fmla="*/ 179 w 180"/>
                        <a:gd name="T1" fmla="*/ 99 h 156"/>
                        <a:gd name="T2" fmla="*/ 150 w 180"/>
                        <a:gd name="T3" fmla="*/ 0 h 156"/>
                        <a:gd name="T4" fmla="*/ 0 w 180"/>
                        <a:gd name="T5" fmla="*/ 52 h 156"/>
                        <a:gd name="T6" fmla="*/ 21 w 180"/>
                        <a:gd name="T7" fmla="*/ 155 h 156"/>
                        <a:gd name="T8" fmla="*/ 179 w 180"/>
                        <a:gd name="T9" fmla="*/ 99 h 156"/>
                        <a:gd name="T10" fmla="*/ 0 60000 65536"/>
                        <a:gd name="T11" fmla="*/ 0 60000 65536"/>
                        <a:gd name="T12" fmla="*/ 0 60000 65536"/>
                        <a:gd name="T13" fmla="*/ 0 60000 65536"/>
                        <a:gd name="T14" fmla="*/ 0 60000 65536"/>
                        <a:gd name="T15" fmla="*/ 0 w 180"/>
                        <a:gd name="T16" fmla="*/ 0 h 156"/>
                        <a:gd name="T17" fmla="*/ 180 w 180"/>
                        <a:gd name="T18" fmla="*/ 156 h 156"/>
                      </a:gdLst>
                      <a:ahLst/>
                      <a:cxnLst>
                        <a:cxn ang="T10">
                          <a:pos x="T0" y="T1"/>
                        </a:cxn>
                        <a:cxn ang="T11">
                          <a:pos x="T2" y="T3"/>
                        </a:cxn>
                        <a:cxn ang="T12">
                          <a:pos x="T4" y="T5"/>
                        </a:cxn>
                        <a:cxn ang="T13">
                          <a:pos x="T6" y="T7"/>
                        </a:cxn>
                        <a:cxn ang="T14">
                          <a:pos x="T8" y="T9"/>
                        </a:cxn>
                      </a:cxnLst>
                      <a:rect l="T15" t="T16" r="T17" b="T18"/>
                      <a:pathLst>
                        <a:path w="180" h="156">
                          <a:moveTo>
                            <a:pt x="179" y="99"/>
                          </a:moveTo>
                          <a:lnTo>
                            <a:pt x="150" y="0"/>
                          </a:lnTo>
                          <a:lnTo>
                            <a:pt x="0" y="52"/>
                          </a:lnTo>
                          <a:lnTo>
                            <a:pt x="21" y="155"/>
                          </a:lnTo>
                          <a:lnTo>
                            <a:pt x="179" y="99"/>
                          </a:lnTo>
                        </a:path>
                      </a:pathLst>
                    </a:custGeom>
                    <a:solidFill>
                      <a:srgbClr val="000000"/>
                    </a:solidFill>
                    <a:ln w="9525" cap="rnd">
                      <a:noFill/>
                      <a:round/>
                      <a:headEnd/>
                      <a:tailEnd/>
                    </a:ln>
                  </p:spPr>
                  <p:txBody>
                    <a:bodyPr/>
                    <a:lstStyle/>
                    <a:p>
                      <a:endParaRPr lang="zh-CN" altLang="en-US"/>
                    </a:p>
                  </p:txBody>
                </p:sp>
                <p:sp>
                  <p:nvSpPr>
                    <p:cNvPr id="52422" name="Freeform 43"/>
                    <p:cNvSpPr>
                      <a:spLocks/>
                    </p:cNvSpPr>
                    <p:nvPr/>
                  </p:nvSpPr>
                  <p:spPr bwMode="auto">
                    <a:xfrm>
                      <a:off x="2626" y="2999"/>
                      <a:ext cx="183" cy="158"/>
                    </a:xfrm>
                    <a:custGeom>
                      <a:avLst/>
                      <a:gdLst>
                        <a:gd name="T0" fmla="*/ 182 w 183"/>
                        <a:gd name="T1" fmla="*/ 101 h 158"/>
                        <a:gd name="T2" fmla="*/ 154 w 183"/>
                        <a:gd name="T3" fmla="*/ 0 h 158"/>
                        <a:gd name="T4" fmla="*/ 0 w 183"/>
                        <a:gd name="T5" fmla="*/ 54 h 158"/>
                        <a:gd name="T6" fmla="*/ 22 w 183"/>
                        <a:gd name="T7" fmla="*/ 157 h 158"/>
                        <a:gd name="T8" fmla="*/ 182 w 183"/>
                        <a:gd name="T9" fmla="*/ 101 h 158"/>
                        <a:gd name="T10" fmla="*/ 0 60000 65536"/>
                        <a:gd name="T11" fmla="*/ 0 60000 65536"/>
                        <a:gd name="T12" fmla="*/ 0 60000 65536"/>
                        <a:gd name="T13" fmla="*/ 0 60000 65536"/>
                        <a:gd name="T14" fmla="*/ 0 60000 65536"/>
                        <a:gd name="T15" fmla="*/ 0 w 183"/>
                        <a:gd name="T16" fmla="*/ 0 h 158"/>
                        <a:gd name="T17" fmla="*/ 183 w 183"/>
                        <a:gd name="T18" fmla="*/ 158 h 158"/>
                      </a:gdLst>
                      <a:ahLst/>
                      <a:cxnLst>
                        <a:cxn ang="T10">
                          <a:pos x="T0" y="T1"/>
                        </a:cxn>
                        <a:cxn ang="T11">
                          <a:pos x="T2" y="T3"/>
                        </a:cxn>
                        <a:cxn ang="T12">
                          <a:pos x="T4" y="T5"/>
                        </a:cxn>
                        <a:cxn ang="T13">
                          <a:pos x="T6" y="T7"/>
                        </a:cxn>
                        <a:cxn ang="T14">
                          <a:pos x="T8" y="T9"/>
                        </a:cxn>
                      </a:cxnLst>
                      <a:rect l="T15" t="T16" r="T17" b="T18"/>
                      <a:pathLst>
                        <a:path w="183" h="158">
                          <a:moveTo>
                            <a:pt x="182" y="101"/>
                          </a:moveTo>
                          <a:lnTo>
                            <a:pt x="154" y="0"/>
                          </a:lnTo>
                          <a:lnTo>
                            <a:pt x="0" y="54"/>
                          </a:lnTo>
                          <a:lnTo>
                            <a:pt x="22" y="157"/>
                          </a:lnTo>
                          <a:lnTo>
                            <a:pt x="182" y="101"/>
                          </a:lnTo>
                        </a:path>
                      </a:pathLst>
                    </a:custGeom>
                    <a:solidFill>
                      <a:srgbClr val="B2B2B2"/>
                    </a:solidFill>
                    <a:ln w="9525" cap="rnd">
                      <a:noFill/>
                      <a:round/>
                      <a:headEnd/>
                      <a:tailEnd/>
                    </a:ln>
                  </p:spPr>
                  <p:txBody>
                    <a:bodyPr/>
                    <a:lstStyle/>
                    <a:p>
                      <a:endParaRPr lang="zh-CN" altLang="en-US"/>
                    </a:p>
                  </p:txBody>
                </p:sp>
                <p:sp>
                  <p:nvSpPr>
                    <p:cNvPr id="52423" name="Freeform 44"/>
                    <p:cNvSpPr>
                      <a:spLocks/>
                    </p:cNvSpPr>
                    <p:nvPr/>
                  </p:nvSpPr>
                  <p:spPr bwMode="auto">
                    <a:xfrm>
                      <a:off x="2522" y="2829"/>
                      <a:ext cx="28" cy="29"/>
                    </a:xfrm>
                    <a:custGeom>
                      <a:avLst/>
                      <a:gdLst>
                        <a:gd name="T0" fmla="*/ 27 w 28"/>
                        <a:gd name="T1" fmla="*/ 21 h 29"/>
                        <a:gd name="T2" fmla="*/ 23 w 28"/>
                        <a:gd name="T3" fmla="*/ 0 h 29"/>
                        <a:gd name="T4" fmla="*/ 0 w 28"/>
                        <a:gd name="T5" fmla="*/ 8 h 29"/>
                        <a:gd name="T6" fmla="*/ 3 w 28"/>
                        <a:gd name="T7" fmla="*/ 28 h 29"/>
                        <a:gd name="T8" fmla="*/ 27 w 28"/>
                        <a:gd name="T9" fmla="*/ 21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27" y="21"/>
                          </a:moveTo>
                          <a:lnTo>
                            <a:pt x="23" y="0"/>
                          </a:lnTo>
                          <a:lnTo>
                            <a:pt x="0" y="8"/>
                          </a:lnTo>
                          <a:lnTo>
                            <a:pt x="3" y="28"/>
                          </a:lnTo>
                          <a:lnTo>
                            <a:pt x="27" y="21"/>
                          </a:lnTo>
                        </a:path>
                      </a:pathLst>
                    </a:custGeom>
                    <a:solidFill>
                      <a:schemeClr val="bg2"/>
                    </a:solidFill>
                    <a:ln w="9525" cap="rnd">
                      <a:noFill/>
                      <a:round/>
                      <a:headEnd/>
                      <a:tailEnd/>
                    </a:ln>
                  </p:spPr>
                  <p:txBody>
                    <a:bodyPr/>
                    <a:lstStyle/>
                    <a:p>
                      <a:endParaRPr lang="zh-CN" altLang="en-US"/>
                    </a:p>
                  </p:txBody>
                </p:sp>
                <p:sp>
                  <p:nvSpPr>
                    <p:cNvPr id="52424" name="Freeform 45"/>
                    <p:cNvSpPr>
                      <a:spLocks/>
                    </p:cNvSpPr>
                    <p:nvPr/>
                  </p:nvSpPr>
                  <p:spPr bwMode="auto">
                    <a:xfrm>
                      <a:off x="2525" y="2835"/>
                      <a:ext cx="29" cy="27"/>
                    </a:xfrm>
                    <a:custGeom>
                      <a:avLst/>
                      <a:gdLst>
                        <a:gd name="T0" fmla="*/ 28 w 29"/>
                        <a:gd name="T1" fmla="*/ 18 h 27"/>
                        <a:gd name="T2" fmla="*/ 23 w 29"/>
                        <a:gd name="T3" fmla="*/ 0 h 27"/>
                        <a:gd name="T4" fmla="*/ 0 w 29"/>
                        <a:gd name="T5" fmla="*/ 6 h 27"/>
                        <a:gd name="T6" fmla="*/ 4 w 29"/>
                        <a:gd name="T7" fmla="*/ 26 h 27"/>
                        <a:gd name="T8" fmla="*/ 28 w 29"/>
                        <a:gd name="T9" fmla="*/ 18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28" y="18"/>
                          </a:moveTo>
                          <a:lnTo>
                            <a:pt x="23" y="0"/>
                          </a:lnTo>
                          <a:lnTo>
                            <a:pt x="0" y="6"/>
                          </a:lnTo>
                          <a:lnTo>
                            <a:pt x="4" y="26"/>
                          </a:lnTo>
                          <a:lnTo>
                            <a:pt x="28" y="18"/>
                          </a:lnTo>
                        </a:path>
                      </a:pathLst>
                    </a:custGeom>
                    <a:solidFill>
                      <a:schemeClr val="bg2"/>
                    </a:solidFill>
                    <a:ln w="9525" cap="rnd">
                      <a:noFill/>
                      <a:round/>
                      <a:headEnd/>
                      <a:tailEnd/>
                    </a:ln>
                  </p:spPr>
                  <p:txBody>
                    <a:bodyPr/>
                    <a:lstStyle/>
                    <a:p>
                      <a:endParaRPr lang="zh-CN" altLang="en-US"/>
                    </a:p>
                  </p:txBody>
                </p:sp>
                <p:sp>
                  <p:nvSpPr>
                    <p:cNvPr id="52425" name="Freeform 46"/>
                    <p:cNvSpPr>
                      <a:spLocks/>
                    </p:cNvSpPr>
                    <p:nvPr/>
                  </p:nvSpPr>
                  <p:spPr bwMode="auto">
                    <a:xfrm>
                      <a:off x="2805" y="2731"/>
                      <a:ext cx="26" cy="28"/>
                    </a:xfrm>
                    <a:custGeom>
                      <a:avLst/>
                      <a:gdLst>
                        <a:gd name="T0" fmla="*/ 25 w 26"/>
                        <a:gd name="T1" fmla="*/ 19 h 28"/>
                        <a:gd name="T2" fmla="*/ 18 w 26"/>
                        <a:gd name="T3" fmla="*/ 0 h 28"/>
                        <a:gd name="T4" fmla="*/ 0 w 26"/>
                        <a:gd name="T5" fmla="*/ 7 h 28"/>
                        <a:gd name="T6" fmla="*/ 5 w 26"/>
                        <a:gd name="T7" fmla="*/ 27 h 28"/>
                        <a:gd name="T8" fmla="*/ 25 w 26"/>
                        <a:gd name="T9" fmla="*/ 19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25" y="19"/>
                          </a:moveTo>
                          <a:lnTo>
                            <a:pt x="18" y="0"/>
                          </a:lnTo>
                          <a:lnTo>
                            <a:pt x="0" y="7"/>
                          </a:lnTo>
                          <a:lnTo>
                            <a:pt x="5" y="27"/>
                          </a:lnTo>
                          <a:lnTo>
                            <a:pt x="25" y="19"/>
                          </a:lnTo>
                        </a:path>
                      </a:pathLst>
                    </a:custGeom>
                    <a:solidFill>
                      <a:srgbClr val="000000"/>
                    </a:solidFill>
                    <a:ln w="9525" cap="rnd">
                      <a:noFill/>
                      <a:round/>
                      <a:headEnd/>
                      <a:tailEnd/>
                    </a:ln>
                  </p:spPr>
                  <p:txBody>
                    <a:bodyPr/>
                    <a:lstStyle/>
                    <a:p>
                      <a:endParaRPr lang="zh-CN" altLang="en-US"/>
                    </a:p>
                  </p:txBody>
                </p:sp>
                <p:sp>
                  <p:nvSpPr>
                    <p:cNvPr id="52426" name="Freeform 47"/>
                    <p:cNvSpPr>
                      <a:spLocks/>
                    </p:cNvSpPr>
                    <p:nvPr/>
                  </p:nvSpPr>
                  <p:spPr bwMode="auto">
                    <a:xfrm>
                      <a:off x="2809" y="2732"/>
                      <a:ext cx="29" cy="28"/>
                    </a:xfrm>
                    <a:custGeom>
                      <a:avLst/>
                      <a:gdLst>
                        <a:gd name="T0" fmla="*/ 28 w 29"/>
                        <a:gd name="T1" fmla="*/ 18 h 28"/>
                        <a:gd name="T2" fmla="*/ 21 w 29"/>
                        <a:gd name="T3" fmla="*/ 0 h 28"/>
                        <a:gd name="T4" fmla="*/ 0 w 29"/>
                        <a:gd name="T5" fmla="*/ 6 h 28"/>
                        <a:gd name="T6" fmla="*/ 4 w 29"/>
                        <a:gd name="T7" fmla="*/ 27 h 28"/>
                        <a:gd name="T8" fmla="*/ 28 w 29"/>
                        <a:gd name="T9" fmla="*/ 18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28" y="18"/>
                          </a:moveTo>
                          <a:lnTo>
                            <a:pt x="21" y="0"/>
                          </a:lnTo>
                          <a:lnTo>
                            <a:pt x="0" y="6"/>
                          </a:lnTo>
                          <a:lnTo>
                            <a:pt x="4" y="27"/>
                          </a:lnTo>
                          <a:lnTo>
                            <a:pt x="28" y="18"/>
                          </a:lnTo>
                        </a:path>
                      </a:pathLst>
                    </a:custGeom>
                    <a:solidFill>
                      <a:schemeClr val="bg2"/>
                    </a:solidFill>
                    <a:ln w="9525" cap="rnd">
                      <a:noFill/>
                      <a:round/>
                      <a:headEnd/>
                      <a:tailEnd/>
                    </a:ln>
                  </p:spPr>
                  <p:txBody>
                    <a:bodyPr/>
                    <a:lstStyle/>
                    <a:p>
                      <a:endParaRPr lang="zh-CN" altLang="en-US"/>
                    </a:p>
                  </p:txBody>
                </p:sp>
                <p:sp>
                  <p:nvSpPr>
                    <p:cNvPr id="52427" name="Freeform 48"/>
                    <p:cNvSpPr>
                      <a:spLocks/>
                    </p:cNvSpPr>
                    <p:nvPr/>
                  </p:nvSpPr>
                  <p:spPr bwMode="auto">
                    <a:xfrm>
                      <a:off x="2653" y="3041"/>
                      <a:ext cx="59" cy="92"/>
                    </a:xfrm>
                    <a:custGeom>
                      <a:avLst/>
                      <a:gdLst>
                        <a:gd name="T0" fmla="*/ 58 w 59"/>
                        <a:gd name="T1" fmla="*/ 78 h 92"/>
                        <a:gd name="T2" fmla="*/ 38 w 59"/>
                        <a:gd name="T3" fmla="*/ 0 h 92"/>
                        <a:gd name="T4" fmla="*/ 0 w 59"/>
                        <a:gd name="T5" fmla="*/ 13 h 92"/>
                        <a:gd name="T6" fmla="*/ 18 w 59"/>
                        <a:gd name="T7" fmla="*/ 91 h 92"/>
                        <a:gd name="T8" fmla="*/ 58 w 59"/>
                        <a:gd name="T9" fmla="*/ 78 h 92"/>
                        <a:gd name="T10" fmla="*/ 0 60000 65536"/>
                        <a:gd name="T11" fmla="*/ 0 60000 65536"/>
                        <a:gd name="T12" fmla="*/ 0 60000 65536"/>
                        <a:gd name="T13" fmla="*/ 0 60000 65536"/>
                        <a:gd name="T14" fmla="*/ 0 60000 65536"/>
                        <a:gd name="T15" fmla="*/ 0 w 59"/>
                        <a:gd name="T16" fmla="*/ 0 h 92"/>
                        <a:gd name="T17" fmla="*/ 59 w 59"/>
                        <a:gd name="T18" fmla="*/ 92 h 92"/>
                      </a:gdLst>
                      <a:ahLst/>
                      <a:cxnLst>
                        <a:cxn ang="T10">
                          <a:pos x="T0" y="T1"/>
                        </a:cxn>
                        <a:cxn ang="T11">
                          <a:pos x="T2" y="T3"/>
                        </a:cxn>
                        <a:cxn ang="T12">
                          <a:pos x="T4" y="T5"/>
                        </a:cxn>
                        <a:cxn ang="T13">
                          <a:pos x="T6" y="T7"/>
                        </a:cxn>
                        <a:cxn ang="T14">
                          <a:pos x="T8" y="T9"/>
                        </a:cxn>
                      </a:cxnLst>
                      <a:rect l="T15" t="T16" r="T17" b="T18"/>
                      <a:pathLst>
                        <a:path w="59" h="92">
                          <a:moveTo>
                            <a:pt x="58" y="78"/>
                          </a:moveTo>
                          <a:lnTo>
                            <a:pt x="38" y="0"/>
                          </a:lnTo>
                          <a:lnTo>
                            <a:pt x="0" y="13"/>
                          </a:lnTo>
                          <a:lnTo>
                            <a:pt x="18" y="91"/>
                          </a:lnTo>
                          <a:lnTo>
                            <a:pt x="58" y="78"/>
                          </a:lnTo>
                        </a:path>
                      </a:pathLst>
                    </a:custGeom>
                    <a:solidFill>
                      <a:srgbClr val="000000"/>
                    </a:solidFill>
                    <a:ln w="9525" cap="rnd">
                      <a:noFill/>
                      <a:round/>
                      <a:headEnd/>
                      <a:tailEnd/>
                    </a:ln>
                  </p:spPr>
                  <p:txBody>
                    <a:bodyPr/>
                    <a:lstStyle/>
                    <a:p>
                      <a:endParaRPr lang="zh-CN" altLang="en-US"/>
                    </a:p>
                  </p:txBody>
                </p:sp>
                <p:sp>
                  <p:nvSpPr>
                    <p:cNvPr id="52428" name="Freeform 49"/>
                    <p:cNvSpPr>
                      <a:spLocks/>
                    </p:cNvSpPr>
                    <p:nvPr/>
                  </p:nvSpPr>
                  <p:spPr bwMode="auto">
                    <a:xfrm>
                      <a:off x="2658" y="3047"/>
                      <a:ext cx="51" cy="86"/>
                    </a:xfrm>
                    <a:custGeom>
                      <a:avLst/>
                      <a:gdLst>
                        <a:gd name="T0" fmla="*/ 50 w 51"/>
                        <a:gd name="T1" fmla="*/ 73 h 86"/>
                        <a:gd name="T2" fmla="*/ 34 w 51"/>
                        <a:gd name="T3" fmla="*/ 0 h 86"/>
                        <a:gd name="T4" fmla="*/ 0 w 51"/>
                        <a:gd name="T5" fmla="*/ 11 h 86"/>
                        <a:gd name="T6" fmla="*/ 15 w 51"/>
                        <a:gd name="T7" fmla="*/ 85 h 86"/>
                        <a:gd name="T8" fmla="*/ 50 w 51"/>
                        <a:gd name="T9" fmla="*/ 73 h 86"/>
                        <a:gd name="T10" fmla="*/ 0 60000 65536"/>
                        <a:gd name="T11" fmla="*/ 0 60000 65536"/>
                        <a:gd name="T12" fmla="*/ 0 60000 65536"/>
                        <a:gd name="T13" fmla="*/ 0 60000 65536"/>
                        <a:gd name="T14" fmla="*/ 0 60000 65536"/>
                        <a:gd name="T15" fmla="*/ 0 w 51"/>
                        <a:gd name="T16" fmla="*/ 0 h 86"/>
                        <a:gd name="T17" fmla="*/ 51 w 51"/>
                        <a:gd name="T18" fmla="*/ 86 h 86"/>
                      </a:gdLst>
                      <a:ahLst/>
                      <a:cxnLst>
                        <a:cxn ang="T10">
                          <a:pos x="T0" y="T1"/>
                        </a:cxn>
                        <a:cxn ang="T11">
                          <a:pos x="T2" y="T3"/>
                        </a:cxn>
                        <a:cxn ang="T12">
                          <a:pos x="T4" y="T5"/>
                        </a:cxn>
                        <a:cxn ang="T13">
                          <a:pos x="T6" y="T7"/>
                        </a:cxn>
                        <a:cxn ang="T14">
                          <a:pos x="T8" y="T9"/>
                        </a:cxn>
                      </a:cxnLst>
                      <a:rect l="T15" t="T16" r="T17" b="T18"/>
                      <a:pathLst>
                        <a:path w="51" h="86">
                          <a:moveTo>
                            <a:pt x="50" y="73"/>
                          </a:moveTo>
                          <a:lnTo>
                            <a:pt x="34" y="0"/>
                          </a:lnTo>
                          <a:lnTo>
                            <a:pt x="0" y="11"/>
                          </a:lnTo>
                          <a:lnTo>
                            <a:pt x="15" y="85"/>
                          </a:lnTo>
                          <a:lnTo>
                            <a:pt x="50" y="73"/>
                          </a:lnTo>
                        </a:path>
                      </a:pathLst>
                    </a:custGeom>
                    <a:solidFill>
                      <a:srgbClr val="4C4C4C"/>
                    </a:solidFill>
                    <a:ln w="9525" cap="rnd">
                      <a:noFill/>
                      <a:round/>
                      <a:headEnd/>
                      <a:tailEnd/>
                    </a:ln>
                  </p:spPr>
                  <p:txBody>
                    <a:bodyPr/>
                    <a:lstStyle/>
                    <a:p>
                      <a:endParaRPr lang="zh-CN" altLang="en-US"/>
                    </a:p>
                  </p:txBody>
                </p:sp>
              </p:grpSp>
              <p:grpSp>
                <p:nvGrpSpPr>
                  <p:cNvPr id="52408" name="Group 50"/>
                  <p:cNvGrpSpPr>
                    <a:grpSpLocks/>
                  </p:cNvGrpSpPr>
                  <p:nvPr/>
                </p:nvGrpSpPr>
                <p:grpSpPr bwMode="auto">
                  <a:xfrm>
                    <a:off x="1964" y="2535"/>
                    <a:ext cx="542" cy="848"/>
                    <a:chOff x="1964" y="2535"/>
                    <a:chExt cx="542" cy="848"/>
                  </a:xfrm>
                </p:grpSpPr>
                <p:sp>
                  <p:nvSpPr>
                    <p:cNvPr id="52409" name="Freeform 51"/>
                    <p:cNvSpPr>
                      <a:spLocks/>
                    </p:cNvSpPr>
                    <p:nvPr/>
                  </p:nvSpPr>
                  <p:spPr bwMode="auto">
                    <a:xfrm>
                      <a:off x="2012" y="2895"/>
                      <a:ext cx="17" cy="17"/>
                    </a:xfrm>
                    <a:custGeom>
                      <a:avLst/>
                      <a:gdLst>
                        <a:gd name="T0" fmla="*/ 0 w 17"/>
                        <a:gd name="T1" fmla="*/ 16 h 17"/>
                        <a:gd name="T2" fmla="*/ 5 w 17"/>
                        <a:gd name="T3" fmla="*/ 8 h 17"/>
                        <a:gd name="T4" fmla="*/ 5 w 17"/>
                        <a:gd name="T5" fmla="*/ 8 h 17"/>
                        <a:gd name="T6" fmla="*/ 5 w 17"/>
                        <a:gd name="T7" fmla="*/ 8 h 17"/>
                        <a:gd name="T8" fmla="*/ 0 w 17"/>
                        <a:gd name="T9" fmla="*/ 8 h 17"/>
                        <a:gd name="T10" fmla="*/ 0 w 17"/>
                        <a:gd name="T11" fmla="*/ 16 h 17"/>
                        <a:gd name="T12" fmla="*/ 0 w 17"/>
                        <a:gd name="T13" fmla="*/ 16 h 17"/>
                        <a:gd name="T14" fmla="*/ 10 w 17"/>
                        <a:gd name="T15" fmla="*/ 0 h 17"/>
                        <a:gd name="T16" fmla="*/ 16 w 17"/>
                        <a:gd name="T17" fmla="*/ 0 h 17"/>
                        <a:gd name="T18" fmla="*/ 16 w 17"/>
                        <a:gd name="T19" fmla="*/ 0 h 17"/>
                        <a:gd name="T20" fmla="*/ 16 w 17"/>
                        <a:gd name="T21" fmla="*/ 0 h 17"/>
                        <a:gd name="T22" fmla="*/ 16 w 17"/>
                        <a:gd name="T23" fmla="*/ 0 h 17"/>
                        <a:gd name="T24" fmla="*/ 10 w 17"/>
                        <a:gd name="T25" fmla="*/ 0 h 17"/>
                        <a:gd name="T26" fmla="*/ 10 w 17"/>
                        <a:gd name="T27" fmla="*/ 0 h 17"/>
                        <a:gd name="T28" fmla="*/ 0 w 17"/>
                        <a:gd name="T29" fmla="*/ 16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0" y="16"/>
                          </a:moveTo>
                          <a:lnTo>
                            <a:pt x="5" y="8"/>
                          </a:lnTo>
                          <a:lnTo>
                            <a:pt x="0" y="8"/>
                          </a:lnTo>
                          <a:lnTo>
                            <a:pt x="0" y="16"/>
                          </a:lnTo>
                          <a:lnTo>
                            <a:pt x="10" y="0"/>
                          </a:lnTo>
                          <a:lnTo>
                            <a:pt x="16" y="0"/>
                          </a:lnTo>
                          <a:lnTo>
                            <a:pt x="10" y="0"/>
                          </a:lnTo>
                          <a:lnTo>
                            <a:pt x="0" y="16"/>
                          </a:lnTo>
                        </a:path>
                      </a:pathLst>
                    </a:custGeom>
                    <a:solidFill>
                      <a:srgbClr val="E5E5E5"/>
                    </a:solidFill>
                    <a:ln w="9525" cap="rnd">
                      <a:noFill/>
                      <a:round/>
                      <a:headEnd/>
                      <a:tailEnd/>
                    </a:ln>
                  </p:spPr>
                  <p:txBody>
                    <a:bodyPr/>
                    <a:lstStyle/>
                    <a:p>
                      <a:endParaRPr lang="zh-CN" altLang="en-US"/>
                    </a:p>
                  </p:txBody>
                </p:sp>
                <p:sp>
                  <p:nvSpPr>
                    <p:cNvPr id="52410" name="Freeform 52"/>
                    <p:cNvSpPr>
                      <a:spLocks/>
                    </p:cNvSpPr>
                    <p:nvPr/>
                  </p:nvSpPr>
                  <p:spPr bwMode="auto">
                    <a:xfrm>
                      <a:off x="2098" y="2977"/>
                      <a:ext cx="19" cy="22"/>
                    </a:xfrm>
                    <a:custGeom>
                      <a:avLst/>
                      <a:gdLst>
                        <a:gd name="T0" fmla="*/ 3 w 19"/>
                        <a:gd name="T1" fmla="*/ 0 h 22"/>
                        <a:gd name="T2" fmla="*/ 0 w 19"/>
                        <a:gd name="T3" fmla="*/ 20 h 22"/>
                        <a:gd name="T4" fmla="*/ 17 w 19"/>
                        <a:gd name="T5" fmla="*/ 21 h 22"/>
                        <a:gd name="T6" fmla="*/ 18 w 19"/>
                        <a:gd name="T7" fmla="*/ 11 h 22"/>
                        <a:gd name="T8" fmla="*/ 9 w 19"/>
                        <a:gd name="T9" fmla="*/ 5 h 22"/>
                        <a:gd name="T10" fmla="*/ 3 w 19"/>
                        <a:gd name="T11" fmla="*/ 0 h 22"/>
                        <a:gd name="T12" fmla="*/ 0 60000 65536"/>
                        <a:gd name="T13" fmla="*/ 0 60000 65536"/>
                        <a:gd name="T14" fmla="*/ 0 60000 65536"/>
                        <a:gd name="T15" fmla="*/ 0 60000 65536"/>
                        <a:gd name="T16" fmla="*/ 0 60000 65536"/>
                        <a:gd name="T17" fmla="*/ 0 60000 65536"/>
                        <a:gd name="T18" fmla="*/ 0 w 19"/>
                        <a:gd name="T19" fmla="*/ 0 h 22"/>
                        <a:gd name="T20" fmla="*/ 19 w 19"/>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9" h="22">
                          <a:moveTo>
                            <a:pt x="3" y="0"/>
                          </a:moveTo>
                          <a:lnTo>
                            <a:pt x="0" y="20"/>
                          </a:lnTo>
                          <a:lnTo>
                            <a:pt x="17" y="21"/>
                          </a:lnTo>
                          <a:lnTo>
                            <a:pt x="18" y="11"/>
                          </a:lnTo>
                          <a:lnTo>
                            <a:pt x="9" y="5"/>
                          </a:lnTo>
                          <a:lnTo>
                            <a:pt x="3" y="0"/>
                          </a:lnTo>
                        </a:path>
                      </a:pathLst>
                    </a:custGeom>
                    <a:solidFill>
                      <a:srgbClr val="4C4C4C"/>
                    </a:solidFill>
                    <a:ln w="9525" cap="rnd">
                      <a:noFill/>
                      <a:round/>
                      <a:headEnd/>
                      <a:tailEnd/>
                    </a:ln>
                  </p:spPr>
                  <p:txBody>
                    <a:bodyPr/>
                    <a:lstStyle/>
                    <a:p>
                      <a:endParaRPr lang="zh-CN" altLang="en-US"/>
                    </a:p>
                  </p:txBody>
                </p:sp>
                <p:sp>
                  <p:nvSpPr>
                    <p:cNvPr id="52411" name="Freeform 53"/>
                    <p:cNvSpPr>
                      <a:spLocks/>
                    </p:cNvSpPr>
                    <p:nvPr/>
                  </p:nvSpPr>
                  <p:spPr bwMode="auto">
                    <a:xfrm>
                      <a:off x="2123" y="2535"/>
                      <a:ext cx="218" cy="712"/>
                    </a:xfrm>
                    <a:custGeom>
                      <a:avLst/>
                      <a:gdLst>
                        <a:gd name="T0" fmla="*/ 217 w 218"/>
                        <a:gd name="T1" fmla="*/ 596 h 712"/>
                        <a:gd name="T2" fmla="*/ 200 w 218"/>
                        <a:gd name="T3" fmla="*/ 413 h 712"/>
                        <a:gd name="T4" fmla="*/ 206 w 218"/>
                        <a:gd name="T5" fmla="*/ 405 h 712"/>
                        <a:gd name="T6" fmla="*/ 210 w 218"/>
                        <a:gd name="T7" fmla="*/ 399 h 712"/>
                        <a:gd name="T8" fmla="*/ 207 w 218"/>
                        <a:gd name="T9" fmla="*/ 377 h 712"/>
                        <a:gd name="T10" fmla="*/ 208 w 218"/>
                        <a:gd name="T11" fmla="*/ 294 h 712"/>
                        <a:gd name="T12" fmla="*/ 205 w 218"/>
                        <a:gd name="T13" fmla="*/ 234 h 712"/>
                        <a:gd name="T14" fmla="*/ 195 w 218"/>
                        <a:gd name="T15" fmla="*/ 165 h 712"/>
                        <a:gd name="T16" fmla="*/ 172 w 218"/>
                        <a:gd name="T17" fmla="*/ 136 h 712"/>
                        <a:gd name="T18" fmla="*/ 141 w 218"/>
                        <a:gd name="T19" fmla="*/ 114 h 712"/>
                        <a:gd name="T20" fmla="*/ 125 w 218"/>
                        <a:gd name="T21" fmla="*/ 104 h 712"/>
                        <a:gd name="T22" fmla="*/ 137 w 218"/>
                        <a:gd name="T23" fmla="*/ 63 h 712"/>
                        <a:gd name="T24" fmla="*/ 140 w 218"/>
                        <a:gd name="T25" fmla="*/ 49 h 712"/>
                        <a:gd name="T26" fmla="*/ 137 w 218"/>
                        <a:gd name="T27" fmla="*/ 28 h 712"/>
                        <a:gd name="T28" fmla="*/ 126 w 218"/>
                        <a:gd name="T29" fmla="*/ 12 h 712"/>
                        <a:gd name="T30" fmla="*/ 120 w 218"/>
                        <a:gd name="T31" fmla="*/ 2 h 712"/>
                        <a:gd name="T32" fmla="*/ 99 w 218"/>
                        <a:gd name="T33" fmla="*/ 0 h 712"/>
                        <a:gd name="T34" fmla="*/ 76 w 218"/>
                        <a:gd name="T35" fmla="*/ 1 h 712"/>
                        <a:gd name="T36" fmla="*/ 71 w 218"/>
                        <a:gd name="T37" fmla="*/ 8 h 712"/>
                        <a:gd name="T38" fmla="*/ 59 w 218"/>
                        <a:gd name="T39" fmla="*/ 20 h 712"/>
                        <a:gd name="T40" fmla="*/ 56 w 218"/>
                        <a:gd name="T41" fmla="*/ 41 h 712"/>
                        <a:gd name="T42" fmla="*/ 60 w 218"/>
                        <a:gd name="T43" fmla="*/ 58 h 712"/>
                        <a:gd name="T44" fmla="*/ 77 w 218"/>
                        <a:gd name="T45" fmla="*/ 104 h 712"/>
                        <a:gd name="T46" fmla="*/ 58 w 218"/>
                        <a:gd name="T47" fmla="*/ 115 h 712"/>
                        <a:gd name="T48" fmla="*/ 26 w 218"/>
                        <a:gd name="T49" fmla="*/ 138 h 712"/>
                        <a:gd name="T50" fmla="*/ 17 w 218"/>
                        <a:gd name="T51" fmla="*/ 155 h 712"/>
                        <a:gd name="T52" fmla="*/ 10 w 218"/>
                        <a:gd name="T53" fmla="*/ 210 h 712"/>
                        <a:gd name="T54" fmla="*/ 3 w 218"/>
                        <a:gd name="T55" fmla="*/ 267 h 712"/>
                        <a:gd name="T56" fmla="*/ 1 w 218"/>
                        <a:gd name="T57" fmla="*/ 296 h 712"/>
                        <a:gd name="T58" fmla="*/ 0 w 218"/>
                        <a:gd name="T59" fmla="*/ 351 h 712"/>
                        <a:gd name="T60" fmla="*/ 3 w 218"/>
                        <a:gd name="T61" fmla="*/ 399 h 712"/>
                        <a:gd name="T62" fmla="*/ 13 w 218"/>
                        <a:gd name="T63" fmla="*/ 408 h 712"/>
                        <a:gd name="T64" fmla="*/ 24 w 218"/>
                        <a:gd name="T65" fmla="*/ 409 h 712"/>
                        <a:gd name="T66" fmla="*/ 15 w 218"/>
                        <a:gd name="T67" fmla="*/ 391 h 712"/>
                        <a:gd name="T68" fmla="*/ 63 w 218"/>
                        <a:gd name="T69" fmla="*/ 661 h 712"/>
                        <a:gd name="T70" fmla="*/ 71 w 218"/>
                        <a:gd name="T71" fmla="*/ 708 h 712"/>
                        <a:gd name="T72" fmla="*/ 107 w 218"/>
                        <a:gd name="T73" fmla="*/ 689 h 712"/>
                        <a:gd name="T74" fmla="*/ 127 w 218"/>
                        <a:gd name="T75" fmla="*/ 701 h 712"/>
                        <a:gd name="T76" fmla="*/ 146 w 218"/>
                        <a:gd name="T77" fmla="*/ 710 h 712"/>
                        <a:gd name="T78" fmla="*/ 160 w 218"/>
                        <a:gd name="T79" fmla="*/ 710 h 712"/>
                        <a:gd name="T80" fmla="*/ 172 w 218"/>
                        <a:gd name="T81" fmla="*/ 707 h 712"/>
                        <a:gd name="T82" fmla="*/ 167 w 218"/>
                        <a:gd name="T83" fmla="*/ 679 h 712"/>
                        <a:gd name="T84" fmla="*/ 176 w 218"/>
                        <a:gd name="T85" fmla="*/ 389 h 712"/>
                        <a:gd name="T86" fmla="*/ 182 w 218"/>
                        <a:gd name="T87" fmla="*/ 404 h 712"/>
                        <a:gd name="T88" fmla="*/ 184 w 218"/>
                        <a:gd name="T89" fmla="*/ 406 h 712"/>
                        <a:gd name="T90" fmla="*/ 187 w 218"/>
                        <a:gd name="T91" fmla="*/ 410 h 712"/>
                        <a:gd name="T92" fmla="*/ 174 w 218"/>
                        <a:gd name="T93" fmla="*/ 426 h 7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8"/>
                        <a:gd name="T142" fmla="*/ 0 h 712"/>
                        <a:gd name="T143" fmla="*/ 218 w 218"/>
                        <a:gd name="T144" fmla="*/ 712 h 7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8" h="712">
                          <a:moveTo>
                            <a:pt x="174" y="426"/>
                          </a:moveTo>
                          <a:lnTo>
                            <a:pt x="174" y="596"/>
                          </a:lnTo>
                          <a:lnTo>
                            <a:pt x="217" y="596"/>
                          </a:lnTo>
                          <a:lnTo>
                            <a:pt x="217" y="426"/>
                          </a:lnTo>
                          <a:lnTo>
                            <a:pt x="200" y="426"/>
                          </a:lnTo>
                          <a:lnTo>
                            <a:pt x="200" y="413"/>
                          </a:lnTo>
                          <a:lnTo>
                            <a:pt x="202" y="410"/>
                          </a:lnTo>
                          <a:lnTo>
                            <a:pt x="204" y="408"/>
                          </a:lnTo>
                          <a:lnTo>
                            <a:pt x="206" y="405"/>
                          </a:lnTo>
                          <a:lnTo>
                            <a:pt x="208" y="403"/>
                          </a:lnTo>
                          <a:lnTo>
                            <a:pt x="209" y="401"/>
                          </a:lnTo>
                          <a:lnTo>
                            <a:pt x="210" y="399"/>
                          </a:lnTo>
                          <a:lnTo>
                            <a:pt x="211" y="397"/>
                          </a:lnTo>
                          <a:lnTo>
                            <a:pt x="207" y="377"/>
                          </a:lnTo>
                          <a:lnTo>
                            <a:pt x="208" y="300"/>
                          </a:lnTo>
                          <a:lnTo>
                            <a:pt x="208" y="294"/>
                          </a:lnTo>
                          <a:lnTo>
                            <a:pt x="208" y="280"/>
                          </a:lnTo>
                          <a:lnTo>
                            <a:pt x="206" y="259"/>
                          </a:lnTo>
                          <a:lnTo>
                            <a:pt x="205" y="234"/>
                          </a:lnTo>
                          <a:lnTo>
                            <a:pt x="202" y="209"/>
                          </a:lnTo>
                          <a:lnTo>
                            <a:pt x="199" y="185"/>
                          </a:lnTo>
                          <a:lnTo>
                            <a:pt x="195" y="165"/>
                          </a:lnTo>
                          <a:lnTo>
                            <a:pt x="189" y="153"/>
                          </a:lnTo>
                          <a:lnTo>
                            <a:pt x="182" y="145"/>
                          </a:lnTo>
                          <a:lnTo>
                            <a:pt x="172" y="136"/>
                          </a:lnTo>
                          <a:lnTo>
                            <a:pt x="162" y="128"/>
                          </a:lnTo>
                          <a:lnTo>
                            <a:pt x="151" y="120"/>
                          </a:lnTo>
                          <a:lnTo>
                            <a:pt x="141" y="114"/>
                          </a:lnTo>
                          <a:lnTo>
                            <a:pt x="132" y="109"/>
                          </a:lnTo>
                          <a:lnTo>
                            <a:pt x="126" y="105"/>
                          </a:lnTo>
                          <a:lnTo>
                            <a:pt x="125" y="104"/>
                          </a:lnTo>
                          <a:lnTo>
                            <a:pt x="126" y="86"/>
                          </a:lnTo>
                          <a:lnTo>
                            <a:pt x="137" y="64"/>
                          </a:lnTo>
                          <a:lnTo>
                            <a:pt x="137" y="63"/>
                          </a:lnTo>
                          <a:lnTo>
                            <a:pt x="138" y="60"/>
                          </a:lnTo>
                          <a:lnTo>
                            <a:pt x="139" y="55"/>
                          </a:lnTo>
                          <a:lnTo>
                            <a:pt x="140" y="49"/>
                          </a:lnTo>
                          <a:lnTo>
                            <a:pt x="140" y="42"/>
                          </a:lnTo>
                          <a:lnTo>
                            <a:pt x="139" y="35"/>
                          </a:lnTo>
                          <a:lnTo>
                            <a:pt x="137" y="28"/>
                          </a:lnTo>
                          <a:lnTo>
                            <a:pt x="133" y="21"/>
                          </a:lnTo>
                          <a:lnTo>
                            <a:pt x="129" y="17"/>
                          </a:lnTo>
                          <a:lnTo>
                            <a:pt x="126" y="12"/>
                          </a:lnTo>
                          <a:lnTo>
                            <a:pt x="125" y="8"/>
                          </a:lnTo>
                          <a:lnTo>
                            <a:pt x="123" y="5"/>
                          </a:lnTo>
                          <a:lnTo>
                            <a:pt x="120" y="2"/>
                          </a:lnTo>
                          <a:lnTo>
                            <a:pt x="116" y="0"/>
                          </a:lnTo>
                          <a:lnTo>
                            <a:pt x="109" y="0"/>
                          </a:lnTo>
                          <a:lnTo>
                            <a:pt x="99" y="0"/>
                          </a:lnTo>
                          <a:lnTo>
                            <a:pt x="88" y="0"/>
                          </a:lnTo>
                          <a:lnTo>
                            <a:pt x="80" y="0"/>
                          </a:lnTo>
                          <a:lnTo>
                            <a:pt x="76" y="1"/>
                          </a:lnTo>
                          <a:lnTo>
                            <a:pt x="74" y="3"/>
                          </a:lnTo>
                          <a:lnTo>
                            <a:pt x="72" y="5"/>
                          </a:lnTo>
                          <a:lnTo>
                            <a:pt x="71" y="8"/>
                          </a:lnTo>
                          <a:lnTo>
                            <a:pt x="68" y="11"/>
                          </a:lnTo>
                          <a:lnTo>
                            <a:pt x="63" y="16"/>
                          </a:lnTo>
                          <a:lnTo>
                            <a:pt x="59" y="20"/>
                          </a:lnTo>
                          <a:lnTo>
                            <a:pt x="56" y="26"/>
                          </a:lnTo>
                          <a:lnTo>
                            <a:pt x="56" y="34"/>
                          </a:lnTo>
                          <a:lnTo>
                            <a:pt x="56" y="41"/>
                          </a:lnTo>
                          <a:lnTo>
                            <a:pt x="58" y="49"/>
                          </a:lnTo>
                          <a:lnTo>
                            <a:pt x="59" y="55"/>
                          </a:lnTo>
                          <a:lnTo>
                            <a:pt x="60" y="58"/>
                          </a:lnTo>
                          <a:lnTo>
                            <a:pt x="61" y="59"/>
                          </a:lnTo>
                          <a:lnTo>
                            <a:pt x="62" y="90"/>
                          </a:lnTo>
                          <a:lnTo>
                            <a:pt x="77" y="104"/>
                          </a:lnTo>
                          <a:lnTo>
                            <a:pt x="74" y="105"/>
                          </a:lnTo>
                          <a:lnTo>
                            <a:pt x="68" y="110"/>
                          </a:lnTo>
                          <a:lnTo>
                            <a:pt x="58" y="115"/>
                          </a:lnTo>
                          <a:lnTo>
                            <a:pt x="47" y="123"/>
                          </a:lnTo>
                          <a:lnTo>
                            <a:pt x="36" y="131"/>
                          </a:lnTo>
                          <a:lnTo>
                            <a:pt x="26" y="138"/>
                          </a:lnTo>
                          <a:lnTo>
                            <a:pt x="19" y="144"/>
                          </a:lnTo>
                          <a:lnTo>
                            <a:pt x="17" y="148"/>
                          </a:lnTo>
                          <a:lnTo>
                            <a:pt x="17" y="155"/>
                          </a:lnTo>
                          <a:lnTo>
                            <a:pt x="15" y="170"/>
                          </a:lnTo>
                          <a:lnTo>
                            <a:pt x="12" y="188"/>
                          </a:lnTo>
                          <a:lnTo>
                            <a:pt x="10" y="210"/>
                          </a:lnTo>
                          <a:lnTo>
                            <a:pt x="7" y="230"/>
                          </a:lnTo>
                          <a:lnTo>
                            <a:pt x="5" y="250"/>
                          </a:lnTo>
                          <a:lnTo>
                            <a:pt x="3" y="267"/>
                          </a:lnTo>
                          <a:lnTo>
                            <a:pt x="3" y="276"/>
                          </a:lnTo>
                          <a:lnTo>
                            <a:pt x="2" y="284"/>
                          </a:lnTo>
                          <a:lnTo>
                            <a:pt x="1" y="296"/>
                          </a:lnTo>
                          <a:lnTo>
                            <a:pt x="1" y="313"/>
                          </a:lnTo>
                          <a:lnTo>
                            <a:pt x="0" y="332"/>
                          </a:lnTo>
                          <a:lnTo>
                            <a:pt x="0" y="351"/>
                          </a:lnTo>
                          <a:lnTo>
                            <a:pt x="0" y="370"/>
                          </a:lnTo>
                          <a:lnTo>
                            <a:pt x="1" y="386"/>
                          </a:lnTo>
                          <a:lnTo>
                            <a:pt x="3" y="399"/>
                          </a:lnTo>
                          <a:lnTo>
                            <a:pt x="6" y="403"/>
                          </a:lnTo>
                          <a:lnTo>
                            <a:pt x="9" y="406"/>
                          </a:lnTo>
                          <a:lnTo>
                            <a:pt x="13" y="408"/>
                          </a:lnTo>
                          <a:lnTo>
                            <a:pt x="17" y="409"/>
                          </a:lnTo>
                          <a:lnTo>
                            <a:pt x="20" y="409"/>
                          </a:lnTo>
                          <a:lnTo>
                            <a:pt x="24" y="409"/>
                          </a:lnTo>
                          <a:lnTo>
                            <a:pt x="26" y="409"/>
                          </a:lnTo>
                          <a:lnTo>
                            <a:pt x="27" y="409"/>
                          </a:lnTo>
                          <a:lnTo>
                            <a:pt x="15" y="391"/>
                          </a:lnTo>
                          <a:lnTo>
                            <a:pt x="35" y="261"/>
                          </a:lnTo>
                          <a:lnTo>
                            <a:pt x="34" y="401"/>
                          </a:lnTo>
                          <a:lnTo>
                            <a:pt x="63" y="661"/>
                          </a:lnTo>
                          <a:lnTo>
                            <a:pt x="39" y="691"/>
                          </a:lnTo>
                          <a:lnTo>
                            <a:pt x="35" y="710"/>
                          </a:lnTo>
                          <a:lnTo>
                            <a:pt x="71" y="708"/>
                          </a:lnTo>
                          <a:lnTo>
                            <a:pt x="101" y="686"/>
                          </a:lnTo>
                          <a:lnTo>
                            <a:pt x="102" y="687"/>
                          </a:lnTo>
                          <a:lnTo>
                            <a:pt x="107" y="689"/>
                          </a:lnTo>
                          <a:lnTo>
                            <a:pt x="112" y="692"/>
                          </a:lnTo>
                          <a:lnTo>
                            <a:pt x="120" y="696"/>
                          </a:lnTo>
                          <a:lnTo>
                            <a:pt x="127" y="701"/>
                          </a:lnTo>
                          <a:lnTo>
                            <a:pt x="135" y="705"/>
                          </a:lnTo>
                          <a:lnTo>
                            <a:pt x="142" y="708"/>
                          </a:lnTo>
                          <a:lnTo>
                            <a:pt x="146" y="710"/>
                          </a:lnTo>
                          <a:lnTo>
                            <a:pt x="151" y="711"/>
                          </a:lnTo>
                          <a:lnTo>
                            <a:pt x="156" y="711"/>
                          </a:lnTo>
                          <a:lnTo>
                            <a:pt x="160" y="710"/>
                          </a:lnTo>
                          <a:lnTo>
                            <a:pt x="164" y="709"/>
                          </a:lnTo>
                          <a:lnTo>
                            <a:pt x="169" y="708"/>
                          </a:lnTo>
                          <a:lnTo>
                            <a:pt x="172" y="707"/>
                          </a:lnTo>
                          <a:lnTo>
                            <a:pt x="174" y="706"/>
                          </a:lnTo>
                          <a:lnTo>
                            <a:pt x="175" y="706"/>
                          </a:lnTo>
                          <a:lnTo>
                            <a:pt x="167" y="679"/>
                          </a:lnTo>
                          <a:lnTo>
                            <a:pt x="141" y="664"/>
                          </a:lnTo>
                          <a:lnTo>
                            <a:pt x="165" y="417"/>
                          </a:lnTo>
                          <a:lnTo>
                            <a:pt x="176" y="389"/>
                          </a:lnTo>
                          <a:lnTo>
                            <a:pt x="162" y="249"/>
                          </a:lnTo>
                          <a:lnTo>
                            <a:pt x="191" y="393"/>
                          </a:lnTo>
                          <a:lnTo>
                            <a:pt x="182" y="404"/>
                          </a:lnTo>
                          <a:lnTo>
                            <a:pt x="183" y="405"/>
                          </a:lnTo>
                          <a:lnTo>
                            <a:pt x="183" y="406"/>
                          </a:lnTo>
                          <a:lnTo>
                            <a:pt x="184" y="406"/>
                          </a:lnTo>
                          <a:lnTo>
                            <a:pt x="185" y="408"/>
                          </a:lnTo>
                          <a:lnTo>
                            <a:pt x="186" y="409"/>
                          </a:lnTo>
                          <a:lnTo>
                            <a:pt x="187" y="410"/>
                          </a:lnTo>
                          <a:lnTo>
                            <a:pt x="189" y="411"/>
                          </a:lnTo>
                          <a:lnTo>
                            <a:pt x="189" y="426"/>
                          </a:lnTo>
                          <a:lnTo>
                            <a:pt x="174" y="426"/>
                          </a:lnTo>
                        </a:path>
                      </a:pathLst>
                    </a:custGeom>
                    <a:solidFill>
                      <a:srgbClr val="000000"/>
                    </a:solidFill>
                    <a:ln w="9525" cap="rnd">
                      <a:noFill/>
                      <a:round/>
                      <a:headEnd/>
                      <a:tailEnd/>
                    </a:ln>
                  </p:spPr>
                  <p:txBody>
                    <a:bodyPr/>
                    <a:lstStyle/>
                    <a:p>
                      <a:endParaRPr lang="zh-CN" altLang="en-US"/>
                    </a:p>
                  </p:txBody>
                </p:sp>
                <p:sp>
                  <p:nvSpPr>
                    <p:cNvPr id="52412" name="Freeform 54"/>
                    <p:cNvSpPr>
                      <a:spLocks/>
                    </p:cNvSpPr>
                    <p:nvPr/>
                  </p:nvSpPr>
                  <p:spPr bwMode="auto">
                    <a:xfrm>
                      <a:off x="2134" y="2543"/>
                      <a:ext cx="219" cy="711"/>
                    </a:xfrm>
                    <a:custGeom>
                      <a:avLst/>
                      <a:gdLst>
                        <a:gd name="T0" fmla="*/ 218 w 219"/>
                        <a:gd name="T1" fmla="*/ 596 h 711"/>
                        <a:gd name="T2" fmla="*/ 201 w 219"/>
                        <a:gd name="T3" fmla="*/ 412 h 711"/>
                        <a:gd name="T4" fmla="*/ 206 w 219"/>
                        <a:gd name="T5" fmla="*/ 406 h 711"/>
                        <a:gd name="T6" fmla="*/ 210 w 219"/>
                        <a:gd name="T7" fmla="*/ 398 h 711"/>
                        <a:gd name="T8" fmla="*/ 207 w 219"/>
                        <a:gd name="T9" fmla="*/ 376 h 711"/>
                        <a:gd name="T10" fmla="*/ 208 w 219"/>
                        <a:gd name="T11" fmla="*/ 295 h 711"/>
                        <a:gd name="T12" fmla="*/ 205 w 219"/>
                        <a:gd name="T13" fmla="*/ 235 h 711"/>
                        <a:gd name="T14" fmla="*/ 195 w 219"/>
                        <a:gd name="T15" fmla="*/ 166 h 711"/>
                        <a:gd name="T16" fmla="*/ 173 w 219"/>
                        <a:gd name="T17" fmla="*/ 136 h 711"/>
                        <a:gd name="T18" fmla="*/ 141 w 219"/>
                        <a:gd name="T19" fmla="*/ 114 h 711"/>
                        <a:gd name="T20" fmla="*/ 124 w 219"/>
                        <a:gd name="T21" fmla="*/ 104 h 711"/>
                        <a:gd name="T22" fmla="*/ 138 w 219"/>
                        <a:gd name="T23" fmla="*/ 64 h 711"/>
                        <a:gd name="T24" fmla="*/ 139 w 219"/>
                        <a:gd name="T25" fmla="*/ 49 h 711"/>
                        <a:gd name="T26" fmla="*/ 137 w 219"/>
                        <a:gd name="T27" fmla="*/ 28 h 711"/>
                        <a:gd name="T28" fmla="*/ 126 w 219"/>
                        <a:gd name="T29" fmla="*/ 12 h 711"/>
                        <a:gd name="T30" fmla="*/ 120 w 219"/>
                        <a:gd name="T31" fmla="*/ 3 h 711"/>
                        <a:gd name="T32" fmla="*/ 99 w 219"/>
                        <a:gd name="T33" fmla="*/ 0 h 711"/>
                        <a:gd name="T34" fmla="*/ 76 w 219"/>
                        <a:gd name="T35" fmla="*/ 2 h 711"/>
                        <a:gd name="T36" fmla="*/ 71 w 219"/>
                        <a:gd name="T37" fmla="*/ 8 h 711"/>
                        <a:gd name="T38" fmla="*/ 59 w 219"/>
                        <a:gd name="T39" fmla="*/ 21 h 711"/>
                        <a:gd name="T40" fmla="*/ 57 w 219"/>
                        <a:gd name="T41" fmla="*/ 41 h 711"/>
                        <a:gd name="T42" fmla="*/ 59 w 219"/>
                        <a:gd name="T43" fmla="*/ 58 h 711"/>
                        <a:gd name="T44" fmla="*/ 77 w 219"/>
                        <a:gd name="T45" fmla="*/ 104 h 711"/>
                        <a:gd name="T46" fmla="*/ 58 w 219"/>
                        <a:gd name="T47" fmla="*/ 116 h 711"/>
                        <a:gd name="T48" fmla="*/ 25 w 219"/>
                        <a:gd name="T49" fmla="*/ 138 h 711"/>
                        <a:gd name="T50" fmla="*/ 16 w 219"/>
                        <a:gd name="T51" fmla="*/ 155 h 711"/>
                        <a:gd name="T52" fmla="*/ 9 w 219"/>
                        <a:gd name="T53" fmla="*/ 209 h 711"/>
                        <a:gd name="T54" fmla="*/ 2 w 219"/>
                        <a:gd name="T55" fmla="*/ 266 h 711"/>
                        <a:gd name="T56" fmla="*/ 0 w 219"/>
                        <a:gd name="T57" fmla="*/ 297 h 711"/>
                        <a:gd name="T58" fmla="*/ 0 w 219"/>
                        <a:gd name="T59" fmla="*/ 352 h 711"/>
                        <a:gd name="T60" fmla="*/ 2 w 219"/>
                        <a:gd name="T61" fmla="*/ 399 h 711"/>
                        <a:gd name="T62" fmla="*/ 12 w 219"/>
                        <a:gd name="T63" fmla="*/ 408 h 711"/>
                        <a:gd name="T64" fmla="*/ 23 w 219"/>
                        <a:gd name="T65" fmla="*/ 409 h 711"/>
                        <a:gd name="T66" fmla="*/ 14 w 219"/>
                        <a:gd name="T67" fmla="*/ 391 h 711"/>
                        <a:gd name="T68" fmla="*/ 62 w 219"/>
                        <a:gd name="T69" fmla="*/ 661 h 711"/>
                        <a:gd name="T70" fmla="*/ 71 w 219"/>
                        <a:gd name="T71" fmla="*/ 707 h 711"/>
                        <a:gd name="T72" fmla="*/ 106 w 219"/>
                        <a:gd name="T73" fmla="*/ 689 h 711"/>
                        <a:gd name="T74" fmla="*/ 127 w 219"/>
                        <a:gd name="T75" fmla="*/ 700 h 711"/>
                        <a:gd name="T76" fmla="*/ 147 w 219"/>
                        <a:gd name="T77" fmla="*/ 710 h 711"/>
                        <a:gd name="T78" fmla="*/ 160 w 219"/>
                        <a:gd name="T79" fmla="*/ 710 h 711"/>
                        <a:gd name="T80" fmla="*/ 172 w 219"/>
                        <a:gd name="T81" fmla="*/ 706 h 711"/>
                        <a:gd name="T82" fmla="*/ 167 w 219"/>
                        <a:gd name="T83" fmla="*/ 679 h 711"/>
                        <a:gd name="T84" fmla="*/ 176 w 219"/>
                        <a:gd name="T85" fmla="*/ 389 h 711"/>
                        <a:gd name="T86" fmla="*/ 183 w 219"/>
                        <a:gd name="T87" fmla="*/ 405 h 711"/>
                        <a:gd name="T88" fmla="*/ 184 w 219"/>
                        <a:gd name="T89" fmla="*/ 406 h 711"/>
                        <a:gd name="T90" fmla="*/ 187 w 219"/>
                        <a:gd name="T91" fmla="*/ 409 h 711"/>
                        <a:gd name="T92" fmla="*/ 189 w 219"/>
                        <a:gd name="T93" fmla="*/ 426 h 7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9"/>
                        <a:gd name="T142" fmla="*/ 0 h 711"/>
                        <a:gd name="T143" fmla="*/ 219 w 219"/>
                        <a:gd name="T144" fmla="*/ 711 h 71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9" h="711">
                          <a:moveTo>
                            <a:pt x="174" y="426"/>
                          </a:moveTo>
                          <a:lnTo>
                            <a:pt x="174" y="596"/>
                          </a:lnTo>
                          <a:lnTo>
                            <a:pt x="218" y="596"/>
                          </a:lnTo>
                          <a:lnTo>
                            <a:pt x="218" y="426"/>
                          </a:lnTo>
                          <a:lnTo>
                            <a:pt x="201" y="426"/>
                          </a:lnTo>
                          <a:lnTo>
                            <a:pt x="201" y="412"/>
                          </a:lnTo>
                          <a:lnTo>
                            <a:pt x="202" y="411"/>
                          </a:lnTo>
                          <a:lnTo>
                            <a:pt x="205" y="408"/>
                          </a:lnTo>
                          <a:lnTo>
                            <a:pt x="206" y="406"/>
                          </a:lnTo>
                          <a:lnTo>
                            <a:pt x="208" y="403"/>
                          </a:lnTo>
                          <a:lnTo>
                            <a:pt x="209" y="400"/>
                          </a:lnTo>
                          <a:lnTo>
                            <a:pt x="210" y="398"/>
                          </a:lnTo>
                          <a:lnTo>
                            <a:pt x="211" y="397"/>
                          </a:lnTo>
                          <a:lnTo>
                            <a:pt x="211" y="396"/>
                          </a:lnTo>
                          <a:lnTo>
                            <a:pt x="207" y="376"/>
                          </a:lnTo>
                          <a:lnTo>
                            <a:pt x="208" y="299"/>
                          </a:lnTo>
                          <a:lnTo>
                            <a:pt x="208" y="295"/>
                          </a:lnTo>
                          <a:lnTo>
                            <a:pt x="208" y="280"/>
                          </a:lnTo>
                          <a:lnTo>
                            <a:pt x="207" y="259"/>
                          </a:lnTo>
                          <a:lnTo>
                            <a:pt x="205" y="235"/>
                          </a:lnTo>
                          <a:lnTo>
                            <a:pt x="202" y="209"/>
                          </a:lnTo>
                          <a:lnTo>
                            <a:pt x="199" y="185"/>
                          </a:lnTo>
                          <a:lnTo>
                            <a:pt x="195" y="166"/>
                          </a:lnTo>
                          <a:lnTo>
                            <a:pt x="190" y="152"/>
                          </a:lnTo>
                          <a:lnTo>
                            <a:pt x="182" y="145"/>
                          </a:lnTo>
                          <a:lnTo>
                            <a:pt x="173" y="136"/>
                          </a:lnTo>
                          <a:lnTo>
                            <a:pt x="161" y="128"/>
                          </a:lnTo>
                          <a:lnTo>
                            <a:pt x="151" y="120"/>
                          </a:lnTo>
                          <a:lnTo>
                            <a:pt x="141" y="114"/>
                          </a:lnTo>
                          <a:lnTo>
                            <a:pt x="133" y="109"/>
                          </a:lnTo>
                          <a:lnTo>
                            <a:pt x="127" y="106"/>
                          </a:lnTo>
                          <a:lnTo>
                            <a:pt x="124" y="104"/>
                          </a:lnTo>
                          <a:lnTo>
                            <a:pt x="127" y="86"/>
                          </a:lnTo>
                          <a:lnTo>
                            <a:pt x="137" y="65"/>
                          </a:lnTo>
                          <a:lnTo>
                            <a:pt x="138" y="64"/>
                          </a:lnTo>
                          <a:lnTo>
                            <a:pt x="138" y="60"/>
                          </a:lnTo>
                          <a:lnTo>
                            <a:pt x="139" y="56"/>
                          </a:lnTo>
                          <a:lnTo>
                            <a:pt x="139" y="49"/>
                          </a:lnTo>
                          <a:lnTo>
                            <a:pt x="139" y="42"/>
                          </a:lnTo>
                          <a:lnTo>
                            <a:pt x="138" y="36"/>
                          </a:lnTo>
                          <a:lnTo>
                            <a:pt x="137" y="28"/>
                          </a:lnTo>
                          <a:lnTo>
                            <a:pt x="133" y="22"/>
                          </a:lnTo>
                          <a:lnTo>
                            <a:pt x="129" y="17"/>
                          </a:lnTo>
                          <a:lnTo>
                            <a:pt x="126" y="12"/>
                          </a:lnTo>
                          <a:lnTo>
                            <a:pt x="124" y="8"/>
                          </a:lnTo>
                          <a:lnTo>
                            <a:pt x="123" y="5"/>
                          </a:lnTo>
                          <a:lnTo>
                            <a:pt x="120" y="3"/>
                          </a:lnTo>
                          <a:lnTo>
                            <a:pt x="116" y="1"/>
                          </a:lnTo>
                          <a:lnTo>
                            <a:pt x="109" y="0"/>
                          </a:lnTo>
                          <a:lnTo>
                            <a:pt x="99" y="0"/>
                          </a:lnTo>
                          <a:lnTo>
                            <a:pt x="87" y="0"/>
                          </a:lnTo>
                          <a:lnTo>
                            <a:pt x="80" y="0"/>
                          </a:lnTo>
                          <a:lnTo>
                            <a:pt x="76" y="2"/>
                          </a:lnTo>
                          <a:lnTo>
                            <a:pt x="74" y="3"/>
                          </a:lnTo>
                          <a:lnTo>
                            <a:pt x="72" y="5"/>
                          </a:lnTo>
                          <a:lnTo>
                            <a:pt x="71" y="8"/>
                          </a:lnTo>
                          <a:lnTo>
                            <a:pt x="67" y="12"/>
                          </a:lnTo>
                          <a:lnTo>
                            <a:pt x="62" y="16"/>
                          </a:lnTo>
                          <a:lnTo>
                            <a:pt x="59" y="21"/>
                          </a:lnTo>
                          <a:lnTo>
                            <a:pt x="57" y="27"/>
                          </a:lnTo>
                          <a:lnTo>
                            <a:pt x="56" y="35"/>
                          </a:lnTo>
                          <a:lnTo>
                            <a:pt x="57" y="41"/>
                          </a:lnTo>
                          <a:lnTo>
                            <a:pt x="58" y="49"/>
                          </a:lnTo>
                          <a:lnTo>
                            <a:pt x="59" y="55"/>
                          </a:lnTo>
                          <a:lnTo>
                            <a:pt x="59" y="58"/>
                          </a:lnTo>
                          <a:lnTo>
                            <a:pt x="60" y="60"/>
                          </a:lnTo>
                          <a:lnTo>
                            <a:pt x="61" y="90"/>
                          </a:lnTo>
                          <a:lnTo>
                            <a:pt x="77" y="104"/>
                          </a:lnTo>
                          <a:lnTo>
                            <a:pt x="74" y="106"/>
                          </a:lnTo>
                          <a:lnTo>
                            <a:pt x="67" y="110"/>
                          </a:lnTo>
                          <a:lnTo>
                            <a:pt x="58" y="116"/>
                          </a:lnTo>
                          <a:lnTo>
                            <a:pt x="46" y="123"/>
                          </a:lnTo>
                          <a:lnTo>
                            <a:pt x="36" y="130"/>
                          </a:lnTo>
                          <a:lnTo>
                            <a:pt x="25" y="138"/>
                          </a:lnTo>
                          <a:lnTo>
                            <a:pt x="19" y="144"/>
                          </a:lnTo>
                          <a:lnTo>
                            <a:pt x="17" y="149"/>
                          </a:lnTo>
                          <a:lnTo>
                            <a:pt x="16" y="155"/>
                          </a:lnTo>
                          <a:lnTo>
                            <a:pt x="14" y="169"/>
                          </a:lnTo>
                          <a:lnTo>
                            <a:pt x="12" y="188"/>
                          </a:lnTo>
                          <a:lnTo>
                            <a:pt x="9" y="209"/>
                          </a:lnTo>
                          <a:lnTo>
                            <a:pt x="6" y="231"/>
                          </a:lnTo>
                          <a:lnTo>
                            <a:pt x="4" y="251"/>
                          </a:lnTo>
                          <a:lnTo>
                            <a:pt x="2" y="266"/>
                          </a:lnTo>
                          <a:lnTo>
                            <a:pt x="2" y="277"/>
                          </a:lnTo>
                          <a:lnTo>
                            <a:pt x="1" y="283"/>
                          </a:lnTo>
                          <a:lnTo>
                            <a:pt x="0" y="297"/>
                          </a:lnTo>
                          <a:lnTo>
                            <a:pt x="0" y="313"/>
                          </a:lnTo>
                          <a:lnTo>
                            <a:pt x="0" y="332"/>
                          </a:lnTo>
                          <a:lnTo>
                            <a:pt x="0" y="352"/>
                          </a:lnTo>
                          <a:lnTo>
                            <a:pt x="0" y="371"/>
                          </a:lnTo>
                          <a:lnTo>
                            <a:pt x="0" y="387"/>
                          </a:lnTo>
                          <a:lnTo>
                            <a:pt x="2" y="399"/>
                          </a:lnTo>
                          <a:lnTo>
                            <a:pt x="5" y="404"/>
                          </a:lnTo>
                          <a:lnTo>
                            <a:pt x="8" y="406"/>
                          </a:lnTo>
                          <a:lnTo>
                            <a:pt x="12" y="408"/>
                          </a:lnTo>
                          <a:lnTo>
                            <a:pt x="16" y="409"/>
                          </a:lnTo>
                          <a:lnTo>
                            <a:pt x="19" y="409"/>
                          </a:lnTo>
                          <a:lnTo>
                            <a:pt x="23" y="409"/>
                          </a:lnTo>
                          <a:lnTo>
                            <a:pt x="25" y="409"/>
                          </a:lnTo>
                          <a:lnTo>
                            <a:pt x="26" y="409"/>
                          </a:lnTo>
                          <a:lnTo>
                            <a:pt x="14" y="391"/>
                          </a:lnTo>
                          <a:lnTo>
                            <a:pt x="35" y="261"/>
                          </a:lnTo>
                          <a:lnTo>
                            <a:pt x="33" y="400"/>
                          </a:lnTo>
                          <a:lnTo>
                            <a:pt x="62" y="661"/>
                          </a:lnTo>
                          <a:lnTo>
                            <a:pt x="39" y="691"/>
                          </a:lnTo>
                          <a:lnTo>
                            <a:pt x="35" y="710"/>
                          </a:lnTo>
                          <a:lnTo>
                            <a:pt x="71" y="707"/>
                          </a:lnTo>
                          <a:lnTo>
                            <a:pt x="100" y="685"/>
                          </a:lnTo>
                          <a:lnTo>
                            <a:pt x="102" y="686"/>
                          </a:lnTo>
                          <a:lnTo>
                            <a:pt x="106" y="689"/>
                          </a:lnTo>
                          <a:lnTo>
                            <a:pt x="112" y="692"/>
                          </a:lnTo>
                          <a:lnTo>
                            <a:pt x="119" y="696"/>
                          </a:lnTo>
                          <a:lnTo>
                            <a:pt x="127" y="700"/>
                          </a:lnTo>
                          <a:lnTo>
                            <a:pt x="135" y="705"/>
                          </a:lnTo>
                          <a:lnTo>
                            <a:pt x="141" y="708"/>
                          </a:lnTo>
                          <a:lnTo>
                            <a:pt x="147" y="710"/>
                          </a:lnTo>
                          <a:lnTo>
                            <a:pt x="151" y="710"/>
                          </a:lnTo>
                          <a:lnTo>
                            <a:pt x="156" y="710"/>
                          </a:lnTo>
                          <a:lnTo>
                            <a:pt x="160" y="710"/>
                          </a:lnTo>
                          <a:lnTo>
                            <a:pt x="165" y="709"/>
                          </a:lnTo>
                          <a:lnTo>
                            <a:pt x="169" y="707"/>
                          </a:lnTo>
                          <a:lnTo>
                            <a:pt x="172" y="706"/>
                          </a:lnTo>
                          <a:lnTo>
                            <a:pt x="175" y="706"/>
                          </a:lnTo>
                          <a:lnTo>
                            <a:pt x="175" y="705"/>
                          </a:lnTo>
                          <a:lnTo>
                            <a:pt x="167" y="679"/>
                          </a:lnTo>
                          <a:lnTo>
                            <a:pt x="140" y="663"/>
                          </a:lnTo>
                          <a:lnTo>
                            <a:pt x="165" y="417"/>
                          </a:lnTo>
                          <a:lnTo>
                            <a:pt x="176" y="389"/>
                          </a:lnTo>
                          <a:lnTo>
                            <a:pt x="163" y="248"/>
                          </a:lnTo>
                          <a:lnTo>
                            <a:pt x="191" y="392"/>
                          </a:lnTo>
                          <a:lnTo>
                            <a:pt x="183" y="405"/>
                          </a:lnTo>
                          <a:lnTo>
                            <a:pt x="183" y="406"/>
                          </a:lnTo>
                          <a:lnTo>
                            <a:pt x="184" y="406"/>
                          </a:lnTo>
                          <a:lnTo>
                            <a:pt x="184" y="407"/>
                          </a:lnTo>
                          <a:lnTo>
                            <a:pt x="185" y="408"/>
                          </a:lnTo>
                          <a:lnTo>
                            <a:pt x="187" y="409"/>
                          </a:lnTo>
                          <a:lnTo>
                            <a:pt x="188" y="410"/>
                          </a:lnTo>
                          <a:lnTo>
                            <a:pt x="189" y="411"/>
                          </a:lnTo>
                          <a:lnTo>
                            <a:pt x="189" y="426"/>
                          </a:lnTo>
                          <a:lnTo>
                            <a:pt x="174" y="426"/>
                          </a:lnTo>
                        </a:path>
                      </a:pathLst>
                    </a:custGeom>
                    <a:solidFill>
                      <a:srgbClr val="FF99FF"/>
                    </a:solidFill>
                    <a:ln w="9525" cap="rnd">
                      <a:noFill/>
                      <a:round/>
                      <a:headEnd/>
                      <a:tailEnd/>
                    </a:ln>
                  </p:spPr>
                  <p:txBody>
                    <a:bodyPr/>
                    <a:lstStyle/>
                    <a:p>
                      <a:endParaRPr lang="zh-CN" altLang="en-US"/>
                    </a:p>
                  </p:txBody>
                </p:sp>
                <p:sp>
                  <p:nvSpPr>
                    <p:cNvPr id="52413" name="Freeform 55"/>
                    <p:cNvSpPr>
                      <a:spLocks/>
                    </p:cNvSpPr>
                    <p:nvPr/>
                  </p:nvSpPr>
                  <p:spPr bwMode="auto">
                    <a:xfrm>
                      <a:off x="1964" y="2651"/>
                      <a:ext cx="222" cy="725"/>
                    </a:xfrm>
                    <a:custGeom>
                      <a:avLst/>
                      <a:gdLst>
                        <a:gd name="T0" fmla="*/ 41 w 222"/>
                        <a:gd name="T1" fmla="*/ 407 h 725"/>
                        <a:gd name="T2" fmla="*/ 19 w 222"/>
                        <a:gd name="T3" fmla="*/ 299 h 725"/>
                        <a:gd name="T4" fmla="*/ 0 w 222"/>
                        <a:gd name="T5" fmla="*/ 245 h 725"/>
                        <a:gd name="T6" fmla="*/ 5 w 222"/>
                        <a:gd name="T7" fmla="*/ 224 h 725"/>
                        <a:gd name="T8" fmla="*/ 14 w 222"/>
                        <a:gd name="T9" fmla="*/ 192 h 725"/>
                        <a:gd name="T10" fmla="*/ 24 w 222"/>
                        <a:gd name="T11" fmla="*/ 163 h 725"/>
                        <a:gd name="T12" fmla="*/ 37 w 222"/>
                        <a:gd name="T13" fmla="*/ 144 h 725"/>
                        <a:gd name="T14" fmla="*/ 58 w 222"/>
                        <a:gd name="T15" fmla="*/ 128 h 725"/>
                        <a:gd name="T16" fmla="*/ 79 w 222"/>
                        <a:gd name="T17" fmla="*/ 114 h 725"/>
                        <a:gd name="T18" fmla="*/ 93 w 222"/>
                        <a:gd name="T19" fmla="*/ 105 h 725"/>
                        <a:gd name="T20" fmla="*/ 93 w 222"/>
                        <a:gd name="T21" fmla="*/ 85 h 725"/>
                        <a:gd name="T22" fmla="*/ 83 w 222"/>
                        <a:gd name="T23" fmla="*/ 63 h 725"/>
                        <a:gd name="T24" fmla="*/ 81 w 222"/>
                        <a:gd name="T25" fmla="*/ 55 h 725"/>
                        <a:gd name="T26" fmla="*/ 80 w 222"/>
                        <a:gd name="T27" fmla="*/ 41 h 725"/>
                        <a:gd name="T28" fmla="*/ 84 w 222"/>
                        <a:gd name="T29" fmla="*/ 28 h 725"/>
                        <a:gd name="T30" fmla="*/ 91 w 222"/>
                        <a:gd name="T31" fmla="*/ 16 h 725"/>
                        <a:gd name="T32" fmla="*/ 95 w 222"/>
                        <a:gd name="T33" fmla="*/ 8 h 725"/>
                        <a:gd name="T34" fmla="*/ 100 w 222"/>
                        <a:gd name="T35" fmla="*/ 2 h 725"/>
                        <a:gd name="T36" fmla="*/ 111 w 222"/>
                        <a:gd name="T37" fmla="*/ 0 h 725"/>
                        <a:gd name="T38" fmla="*/ 132 w 222"/>
                        <a:gd name="T39" fmla="*/ 0 h 725"/>
                        <a:gd name="T40" fmla="*/ 144 w 222"/>
                        <a:gd name="T41" fmla="*/ 1 h 725"/>
                        <a:gd name="T42" fmla="*/ 147 w 222"/>
                        <a:gd name="T43" fmla="*/ 5 h 725"/>
                        <a:gd name="T44" fmla="*/ 152 w 222"/>
                        <a:gd name="T45" fmla="*/ 11 h 725"/>
                        <a:gd name="T46" fmla="*/ 162 w 222"/>
                        <a:gd name="T47" fmla="*/ 20 h 725"/>
                        <a:gd name="T48" fmla="*/ 164 w 222"/>
                        <a:gd name="T49" fmla="*/ 34 h 725"/>
                        <a:gd name="T50" fmla="*/ 162 w 222"/>
                        <a:gd name="T51" fmla="*/ 48 h 725"/>
                        <a:gd name="T52" fmla="*/ 160 w 222"/>
                        <a:gd name="T53" fmla="*/ 58 h 725"/>
                        <a:gd name="T54" fmla="*/ 146 w 222"/>
                        <a:gd name="T55" fmla="*/ 92 h 725"/>
                        <a:gd name="T56" fmla="*/ 146 w 222"/>
                        <a:gd name="T57" fmla="*/ 105 h 725"/>
                        <a:gd name="T58" fmla="*/ 163 w 222"/>
                        <a:gd name="T59" fmla="*/ 115 h 725"/>
                        <a:gd name="T60" fmla="*/ 184 w 222"/>
                        <a:gd name="T61" fmla="*/ 130 h 725"/>
                        <a:gd name="T62" fmla="*/ 201 w 222"/>
                        <a:gd name="T63" fmla="*/ 144 h 725"/>
                        <a:gd name="T64" fmla="*/ 204 w 222"/>
                        <a:gd name="T65" fmla="*/ 154 h 725"/>
                        <a:gd name="T66" fmla="*/ 207 w 222"/>
                        <a:gd name="T67" fmla="*/ 188 h 725"/>
                        <a:gd name="T68" fmla="*/ 213 w 222"/>
                        <a:gd name="T69" fmla="*/ 230 h 725"/>
                        <a:gd name="T70" fmla="*/ 217 w 222"/>
                        <a:gd name="T71" fmla="*/ 266 h 725"/>
                        <a:gd name="T72" fmla="*/ 218 w 222"/>
                        <a:gd name="T73" fmla="*/ 283 h 725"/>
                        <a:gd name="T74" fmla="*/ 220 w 222"/>
                        <a:gd name="T75" fmla="*/ 312 h 725"/>
                        <a:gd name="T76" fmla="*/ 221 w 222"/>
                        <a:gd name="T77" fmla="*/ 351 h 725"/>
                        <a:gd name="T78" fmla="*/ 219 w 222"/>
                        <a:gd name="T79" fmla="*/ 386 h 725"/>
                        <a:gd name="T80" fmla="*/ 215 w 222"/>
                        <a:gd name="T81" fmla="*/ 403 h 725"/>
                        <a:gd name="T82" fmla="*/ 207 w 222"/>
                        <a:gd name="T83" fmla="*/ 408 h 725"/>
                        <a:gd name="T84" fmla="*/ 200 w 222"/>
                        <a:gd name="T85" fmla="*/ 409 h 725"/>
                        <a:gd name="T86" fmla="*/ 194 w 222"/>
                        <a:gd name="T87" fmla="*/ 408 h 725"/>
                        <a:gd name="T88" fmla="*/ 196 w 222"/>
                        <a:gd name="T89" fmla="*/ 398 h 725"/>
                        <a:gd name="T90" fmla="*/ 186 w 222"/>
                        <a:gd name="T91" fmla="*/ 400 h 725"/>
                        <a:gd name="T92" fmla="*/ 189 w 222"/>
                        <a:gd name="T93" fmla="*/ 528 h 725"/>
                        <a:gd name="T94" fmla="*/ 194 w 222"/>
                        <a:gd name="T95" fmla="*/ 666 h 725"/>
                        <a:gd name="T96" fmla="*/ 163 w 222"/>
                        <a:gd name="T97" fmla="*/ 684 h 725"/>
                        <a:gd name="T98" fmla="*/ 118 w 222"/>
                        <a:gd name="T99" fmla="*/ 686 h 725"/>
                        <a:gd name="T100" fmla="*/ 112 w 222"/>
                        <a:gd name="T101" fmla="*/ 696 h 725"/>
                        <a:gd name="T102" fmla="*/ 103 w 222"/>
                        <a:gd name="T103" fmla="*/ 709 h 725"/>
                        <a:gd name="T104" fmla="*/ 92 w 222"/>
                        <a:gd name="T105" fmla="*/ 720 h 725"/>
                        <a:gd name="T106" fmla="*/ 84 w 222"/>
                        <a:gd name="T107" fmla="*/ 724 h 725"/>
                        <a:gd name="T108" fmla="*/ 74 w 222"/>
                        <a:gd name="T109" fmla="*/ 723 h 725"/>
                        <a:gd name="T110" fmla="*/ 66 w 222"/>
                        <a:gd name="T111" fmla="*/ 721 h 725"/>
                        <a:gd name="T112" fmla="*/ 61 w 222"/>
                        <a:gd name="T113" fmla="*/ 719 h 725"/>
                        <a:gd name="T114" fmla="*/ 68 w 222"/>
                        <a:gd name="T115" fmla="*/ 692 h 725"/>
                        <a:gd name="T116" fmla="*/ 54 w 222"/>
                        <a:gd name="T117" fmla="*/ 537 h 725"/>
                        <a:gd name="T118" fmla="*/ 44 w 222"/>
                        <a:gd name="T119" fmla="*/ 374 h 7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2"/>
                        <a:gd name="T181" fmla="*/ 0 h 725"/>
                        <a:gd name="T182" fmla="*/ 222 w 222"/>
                        <a:gd name="T183" fmla="*/ 725 h 72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2" h="725">
                          <a:moveTo>
                            <a:pt x="44" y="374"/>
                          </a:moveTo>
                          <a:lnTo>
                            <a:pt x="41" y="407"/>
                          </a:lnTo>
                          <a:lnTo>
                            <a:pt x="12" y="367"/>
                          </a:lnTo>
                          <a:lnTo>
                            <a:pt x="19" y="299"/>
                          </a:lnTo>
                          <a:lnTo>
                            <a:pt x="0" y="248"/>
                          </a:lnTo>
                          <a:lnTo>
                            <a:pt x="0" y="245"/>
                          </a:lnTo>
                          <a:lnTo>
                            <a:pt x="1" y="236"/>
                          </a:lnTo>
                          <a:lnTo>
                            <a:pt x="5" y="224"/>
                          </a:lnTo>
                          <a:lnTo>
                            <a:pt x="9" y="209"/>
                          </a:lnTo>
                          <a:lnTo>
                            <a:pt x="14" y="192"/>
                          </a:lnTo>
                          <a:lnTo>
                            <a:pt x="18" y="176"/>
                          </a:lnTo>
                          <a:lnTo>
                            <a:pt x="24" y="163"/>
                          </a:lnTo>
                          <a:lnTo>
                            <a:pt x="31" y="152"/>
                          </a:lnTo>
                          <a:lnTo>
                            <a:pt x="37" y="144"/>
                          </a:lnTo>
                          <a:lnTo>
                            <a:pt x="47" y="135"/>
                          </a:lnTo>
                          <a:lnTo>
                            <a:pt x="58" y="128"/>
                          </a:lnTo>
                          <a:lnTo>
                            <a:pt x="69" y="120"/>
                          </a:lnTo>
                          <a:lnTo>
                            <a:pt x="79" y="114"/>
                          </a:lnTo>
                          <a:lnTo>
                            <a:pt x="87" y="108"/>
                          </a:lnTo>
                          <a:lnTo>
                            <a:pt x="93" y="105"/>
                          </a:lnTo>
                          <a:lnTo>
                            <a:pt x="95" y="103"/>
                          </a:lnTo>
                          <a:lnTo>
                            <a:pt x="93" y="85"/>
                          </a:lnTo>
                          <a:lnTo>
                            <a:pt x="83" y="64"/>
                          </a:lnTo>
                          <a:lnTo>
                            <a:pt x="83" y="63"/>
                          </a:lnTo>
                          <a:lnTo>
                            <a:pt x="82" y="59"/>
                          </a:lnTo>
                          <a:lnTo>
                            <a:pt x="81" y="55"/>
                          </a:lnTo>
                          <a:lnTo>
                            <a:pt x="80" y="49"/>
                          </a:lnTo>
                          <a:lnTo>
                            <a:pt x="80" y="41"/>
                          </a:lnTo>
                          <a:lnTo>
                            <a:pt x="81" y="35"/>
                          </a:lnTo>
                          <a:lnTo>
                            <a:pt x="84" y="28"/>
                          </a:lnTo>
                          <a:lnTo>
                            <a:pt x="87" y="21"/>
                          </a:lnTo>
                          <a:lnTo>
                            <a:pt x="91" y="16"/>
                          </a:lnTo>
                          <a:lnTo>
                            <a:pt x="93" y="12"/>
                          </a:lnTo>
                          <a:lnTo>
                            <a:pt x="95" y="8"/>
                          </a:lnTo>
                          <a:lnTo>
                            <a:pt x="97" y="4"/>
                          </a:lnTo>
                          <a:lnTo>
                            <a:pt x="100" y="2"/>
                          </a:lnTo>
                          <a:lnTo>
                            <a:pt x="104" y="0"/>
                          </a:lnTo>
                          <a:lnTo>
                            <a:pt x="111" y="0"/>
                          </a:lnTo>
                          <a:lnTo>
                            <a:pt x="122" y="0"/>
                          </a:lnTo>
                          <a:lnTo>
                            <a:pt x="132" y="0"/>
                          </a:lnTo>
                          <a:lnTo>
                            <a:pt x="140" y="0"/>
                          </a:lnTo>
                          <a:lnTo>
                            <a:pt x="144" y="1"/>
                          </a:lnTo>
                          <a:lnTo>
                            <a:pt x="147" y="2"/>
                          </a:lnTo>
                          <a:lnTo>
                            <a:pt x="147" y="5"/>
                          </a:lnTo>
                          <a:lnTo>
                            <a:pt x="149" y="7"/>
                          </a:lnTo>
                          <a:lnTo>
                            <a:pt x="152" y="11"/>
                          </a:lnTo>
                          <a:lnTo>
                            <a:pt x="157" y="16"/>
                          </a:lnTo>
                          <a:lnTo>
                            <a:pt x="162" y="20"/>
                          </a:lnTo>
                          <a:lnTo>
                            <a:pt x="164" y="26"/>
                          </a:lnTo>
                          <a:lnTo>
                            <a:pt x="164" y="34"/>
                          </a:lnTo>
                          <a:lnTo>
                            <a:pt x="164" y="41"/>
                          </a:lnTo>
                          <a:lnTo>
                            <a:pt x="162" y="48"/>
                          </a:lnTo>
                          <a:lnTo>
                            <a:pt x="161" y="54"/>
                          </a:lnTo>
                          <a:lnTo>
                            <a:pt x="160" y="58"/>
                          </a:lnTo>
                          <a:lnTo>
                            <a:pt x="160" y="59"/>
                          </a:lnTo>
                          <a:lnTo>
                            <a:pt x="146" y="92"/>
                          </a:lnTo>
                          <a:lnTo>
                            <a:pt x="144" y="103"/>
                          </a:lnTo>
                          <a:lnTo>
                            <a:pt x="146" y="105"/>
                          </a:lnTo>
                          <a:lnTo>
                            <a:pt x="152" y="109"/>
                          </a:lnTo>
                          <a:lnTo>
                            <a:pt x="163" y="115"/>
                          </a:lnTo>
                          <a:lnTo>
                            <a:pt x="173" y="122"/>
                          </a:lnTo>
                          <a:lnTo>
                            <a:pt x="184" y="130"/>
                          </a:lnTo>
                          <a:lnTo>
                            <a:pt x="194" y="137"/>
                          </a:lnTo>
                          <a:lnTo>
                            <a:pt x="201" y="144"/>
                          </a:lnTo>
                          <a:lnTo>
                            <a:pt x="203" y="148"/>
                          </a:lnTo>
                          <a:lnTo>
                            <a:pt x="204" y="154"/>
                          </a:lnTo>
                          <a:lnTo>
                            <a:pt x="205" y="169"/>
                          </a:lnTo>
                          <a:lnTo>
                            <a:pt x="207" y="188"/>
                          </a:lnTo>
                          <a:lnTo>
                            <a:pt x="210" y="209"/>
                          </a:lnTo>
                          <a:lnTo>
                            <a:pt x="213" y="230"/>
                          </a:lnTo>
                          <a:lnTo>
                            <a:pt x="215" y="250"/>
                          </a:lnTo>
                          <a:lnTo>
                            <a:pt x="217" y="266"/>
                          </a:lnTo>
                          <a:lnTo>
                            <a:pt x="218" y="276"/>
                          </a:lnTo>
                          <a:lnTo>
                            <a:pt x="218" y="283"/>
                          </a:lnTo>
                          <a:lnTo>
                            <a:pt x="219" y="296"/>
                          </a:lnTo>
                          <a:lnTo>
                            <a:pt x="220" y="312"/>
                          </a:lnTo>
                          <a:lnTo>
                            <a:pt x="220" y="331"/>
                          </a:lnTo>
                          <a:lnTo>
                            <a:pt x="221" y="351"/>
                          </a:lnTo>
                          <a:lnTo>
                            <a:pt x="220" y="370"/>
                          </a:lnTo>
                          <a:lnTo>
                            <a:pt x="219" y="386"/>
                          </a:lnTo>
                          <a:lnTo>
                            <a:pt x="217" y="399"/>
                          </a:lnTo>
                          <a:lnTo>
                            <a:pt x="215" y="403"/>
                          </a:lnTo>
                          <a:lnTo>
                            <a:pt x="211" y="406"/>
                          </a:lnTo>
                          <a:lnTo>
                            <a:pt x="207" y="408"/>
                          </a:lnTo>
                          <a:lnTo>
                            <a:pt x="203" y="409"/>
                          </a:lnTo>
                          <a:lnTo>
                            <a:pt x="200" y="409"/>
                          </a:lnTo>
                          <a:lnTo>
                            <a:pt x="197" y="409"/>
                          </a:lnTo>
                          <a:lnTo>
                            <a:pt x="194" y="408"/>
                          </a:lnTo>
                          <a:lnTo>
                            <a:pt x="196" y="398"/>
                          </a:lnTo>
                          <a:lnTo>
                            <a:pt x="205" y="390"/>
                          </a:lnTo>
                          <a:lnTo>
                            <a:pt x="186" y="400"/>
                          </a:lnTo>
                          <a:lnTo>
                            <a:pt x="192" y="497"/>
                          </a:lnTo>
                          <a:lnTo>
                            <a:pt x="189" y="528"/>
                          </a:lnTo>
                          <a:lnTo>
                            <a:pt x="162" y="640"/>
                          </a:lnTo>
                          <a:lnTo>
                            <a:pt x="194" y="666"/>
                          </a:lnTo>
                          <a:lnTo>
                            <a:pt x="199" y="685"/>
                          </a:lnTo>
                          <a:lnTo>
                            <a:pt x="163" y="684"/>
                          </a:lnTo>
                          <a:lnTo>
                            <a:pt x="119" y="685"/>
                          </a:lnTo>
                          <a:lnTo>
                            <a:pt x="118" y="686"/>
                          </a:lnTo>
                          <a:lnTo>
                            <a:pt x="116" y="690"/>
                          </a:lnTo>
                          <a:lnTo>
                            <a:pt x="112" y="696"/>
                          </a:lnTo>
                          <a:lnTo>
                            <a:pt x="108" y="703"/>
                          </a:lnTo>
                          <a:lnTo>
                            <a:pt x="103" y="709"/>
                          </a:lnTo>
                          <a:lnTo>
                            <a:pt x="97" y="715"/>
                          </a:lnTo>
                          <a:lnTo>
                            <a:pt x="92" y="720"/>
                          </a:lnTo>
                          <a:lnTo>
                            <a:pt x="88" y="723"/>
                          </a:lnTo>
                          <a:lnTo>
                            <a:pt x="84" y="724"/>
                          </a:lnTo>
                          <a:lnTo>
                            <a:pt x="79" y="724"/>
                          </a:lnTo>
                          <a:lnTo>
                            <a:pt x="74" y="723"/>
                          </a:lnTo>
                          <a:lnTo>
                            <a:pt x="70" y="722"/>
                          </a:lnTo>
                          <a:lnTo>
                            <a:pt x="66" y="721"/>
                          </a:lnTo>
                          <a:lnTo>
                            <a:pt x="63" y="720"/>
                          </a:lnTo>
                          <a:lnTo>
                            <a:pt x="61" y="719"/>
                          </a:lnTo>
                          <a:lnTo>
                            <a:pt x="60" y="719"/>
                          </a:lnTo>
                          <a:lnTo>
                            <a:pt x="68" y="692"/>
                          </a:lnTo>
                          <a:lnTo>
                            <a:pt x="79" y="663"/>
                          </a:lnTo>
                          <a:lnTo>
                            <a:pt x="54" y="537"/>
                          </a:lnTo>
                          <a:lnTo>
                            <a:pt x="48" y="418"/>
                          </a:lnTo>
                          <a:lnTo>
                            <a:pt x="44" y="374"/>
                          </a:lnTo>
                        </a:path>
                      </a:pathLst>
                    </a:custGeom>
                    <a:solidFill>
                      <a:srgbClr val="000000"/>
                    </a:solidFill>
                    <a:ln w="9525" cap="rnd">
                      <a:noFill/>
                      <a:round/>
                      <a:headEnd/>
                      <a:tailEnd/>
                    </a:ln>
                  </p:spPr>
                  <p:txBody>
                    <a:bodyPr/>
                    <a:lstStyle/>
                    <a:p>
                      <a:endParaRPr lang="zh-CN" altLang="en-US"/>
                    </a:p>
                  </p:txBody>
                </p:sp>
                <p:sp>
                  <p:nvSpPr>
                    <p:cNvPr id="52414" name="Freeform 56"/>
                    <p:cNvSpPr>
                      <a:spLocks/>
                    </p:cNvSpPr>
                    <p:nvPr/>
                  </p:nvSpPr>
                  <p:spPr bwMode="auto">
                    <a:xfrm>
                      <a:off x="1974" y="2659"/>
                      <a:ext cx="223" cy="724"/>
                    </a:xfrm>
                    <a:custGeom>
                      <a:avLst/>
                      <a:gdLst>
                        <a:gd name="T0" fmla="*/ 41 w 223"/>
                        <a:gd name="T1" fmla="*/ 407 h 724"/>
                        <a:gd name="T2" fmla="*/ 20 w 223"/>
                        <a:gd name="T3" fmla="*/ 299 h 724"/>
                        <a:gd name="T4" fmla="*/ 0 w 223"/>
                        <a:gd name="T5" fmla="*/ 245 h 724"/>
                        <a:gd name="T6" fmla="*/ 5 w 223"/>
                        <a:gd name="T7" fmla="*/ 223 h 724"/>
                        <a:gd name="T8" fmla="*/ 14 w 223"/>
                        <a:gd name="T9" fmla="*/ 192 h 724"/>
                        <a:gd name="T10" fmla="*/ 25 w 223"/>
                        <a:gd name="T11" fmla="*/ 163 h 724"/>
                        <a:gd name="T12" fmla="*/ 39 w 223"/>
                        <a:gd name="T13" fmla="*/ 145 h 724"/>
                        <a:gd name="T14" fmla="*/ 59 w 223"/>
                        <a:gd name="T15" fmla="*/ 128 h 724"/>
                        <a:gd name="T16" fmla="*/ 80 w 223"/>
                        <a:gd name="T17" fmla="*/ 113 h 724"/>
                        <a:gd name="T18" fmla="*/ 94 w 223"/>
                        <a:gd name="T19" fmla="*/ 105 h 724"/>
                        <a:gd name="T20" fmla="*/ 94 w 223"/>
                        <a:gd name="T21" fmla="*/ 86 h 724"/>
                        <a:gd name="T22" fmla="*/ 83 w 223"/>
                        <a:gd name="T23" fmla="*/ 63 h 724"/>
                        <a:gd name="T24" fmla="*/ 81 w 223"/>
                        <a:gd name="T25" fmla="*/ 55 h 724"/>
                        <a:gd name="T26" fmla="*/ 81 w 223"/>
                        <a:gd name="T27" fmla="*/ 42 h 724"/>
                        <a:gd name="T28" fmla="*/ 84 w 223"/>
                        <a:gd name="T29" fmla="*/ 28 h 724"/>
                        <a:gd name="T30" fmla="*/ 92 w 223"/>
                        <a:gd name="T31" fmla="*/ 17 h 724"/>
                        <a:gd name="T32" fmla="*/ 96 w 223"/>
                        <a:gd name="T33" fmla="*/ 8 h 724"/>
                        <a:gd name="T34" fmla="*/ 100 w 223"/>
                        <a:gd name="T35" fmla="*/ 2 h 724"/>
                        <a:gd name="T36" fmla="*/ 112 w 223"/>
                        <a:gd name="T37" fmla="*/ 0 h 724"/>
                        <a:gd name="T38" fmla="*/ 133 w 223"/>
                        <a:gd name="T39" fmla="*/ 0 h 724"/>
                        <a:gd name="T40" fmla="*/ 145 w 223"/>
                        <a:gd name="T41" fmla="*/ 1 h 724"/>
                        <a:gd name="T42" fmla="*/ 148 w 223"/>
                        <a:gd name="T43" fmla="*/ 5 h 724"/>
                        <a:gd name="T44" fmla="*/ 153 w 223"/>
                        <a:gd name="T45" fmla="*/ 11 h 724"/>
                        <a:gd name="T46" fmla="*/ 162 w 223"/>
                        <a:gd name="T47" fmla="*/ 20 h 724"/>
                        <a:gd name="T48" fmla="*/ 165 w 223"/>
                        <a:gd name="T49" fmla="*/ 34 h 724"/>
                        <a:gd name="T50" fmla="*/ 163 w 223"/>
                        <a:gd name="T51" fmla="*/ 49 h 724"/>
                        <a:gd name="T52" fmla="*/ 161 w 223"/>
                        <a:gd name="T53" fmla="*/ 58 h 724"/>
                        <a:gd name="T54" fmla="*/ 146 w 223"/>
                        <a:gd name="T55" fmla="*/ 92 h 724"/>
                        <a:gd name="T56" fmla="*/ 147 w 223"/>
                        <a:gd name="T57" fmla="*/ 106 h 724"/>
                        <a:gd name="T58" fmla="*/ 163 w 223"/>
                        <a:gd name="T59" fmla="*/ 115 h 724"/>
                        <a:gd name="T60" fmla="*/ 185 w 223"/>
                        <a:gd name="T61" fmla="*/ 130 h 724"/>
                        <a:gd name="T62" fmla="*/ 202 w 223"/>
                        <a:gd name="T63" fmla="*/ 144 h 724"/>
                        <a:gd name="T64" fmla="*/ 205 w 223"/>
                        <a:gd name="T65" fmla="*/ 155 h 724"/>
                        <a:gd name="T66" fmla="*/ 209 w 223"/>
                        <a:gd name="T67" fmla="*/ 187 h 724"/>
                        <a:gd name="T68" fmla="*/ 214 w 223"/>
                        <a:gd name="T69" fmla="*/ 230 h 724"/>
                        <a:gd name="T70" fmla="*/ 219 w 223"/>
                        <a:gd name="T71" fmla="*/ 266 h 724"/>
                        <a:gd name="T72" fmla="*/ 219 w 223"/>
                        <a:gd name="T73" fmla="*/ 283 h 724"/>
                        <a:gd name="T74" fmla="*/ 221 w 223"/>
                        <a:gd name="T75" fmla="*/ 313 h 724"/>
                        <a:gd name="T76" fmla="*/ 222 w 223"/>
                        <a:gd name="T77" fmla="*/ 351 h 724"/>
                        <a:gd name="T78" fmla="*/ 220 w 223"/>
                        <a:gd name="T79" fmla="*/ 386 h 724"/>
                        <a:gd name="T80" fmla="*/ 216 w 223"/>
                        <a:gd name="T81" fmla="*/ 403 h 724"/>
                        <a:gd name="T82" fmla="*/ 208 w 223"/>
                        <a:gd name="T83" fmla="*/ 407 h 724"/>
                        <a:gd name="T84" fmla="*/ 201 w 223"/>
                        <a:gd name="T85" fmla="*/ 408 h 724"/>
                        <a:gd name="T86" fmla="*/ 196 w 223"/>
                        <a:gd name="T87" fmla="*/ 408 h 724"/>
                        <a:gd name="T88" fmla="*/ 197 w 223"/>
                        <a:gd name="T89" fmla="*/ 398 h 724"/>
                        <a:gd name="T90" fmla="*/ 188 w 223"/>
                        <a:gd name="T91" fmla="*/ 400 h 724"/>
                        <a:gd name="T92" fmla="*/ 190 w 223"/>
                        <a:gd name="T93" fmla="*/ 528 h 724"/>
                        <a:gd name="T94" fmla="*/ 196 w 223"/>
                        <a:gd name="T95" fmla="*/ 667 h 724"/>
                        <a:gd name="T96" fmla="*/ 164 w 223"/>
                        <a:gd name="T97" fmla="*/ 683 h 724"/>
                        <a:gd name="T98" fmla="*/ 119 w 223"/>
                        <a:gd name="T99" fmla="*/ 685 h 724"/>
                        <a:gd name="T100" fmla="*/ 113 w 223"/>
                        <a:gd name="T101" fmla="*/ 695 h 724"/>
                        <a:gd name="T102" fmla="*/ 103 w 223"/>
                        <a:gd name="T103" fmla="*/ 709 h 724"/>
                        <a:gd name="T104" fmla="*/ 93 w 223"/>
                        <a:gd name="T105" fmla="*/ 720 h 724"/>
                        <a:gd name="T106" fmla="*/ 84 w 223"/>
                        <a:gd name="T107" fmla="*/ 723 h 724"/>
                        <a:gd name="T108" fmla="*/ 75 w 223"/>
                        <a:gd name="T109" fmla="*/ 722 h 724"/>
                        <a:gd name="T110" fmla="*/ 66 w 223"/>
                        <a:gd name="T111" fmla="*/ 720 h 724"/>
                        <a:gd name="T112" fmla="*/ 61 w 223"/>
                        <a:gd name="T113" fmla="*/ 718 h 724"/>
                        <a:gd name="T114" fmla="*/ 69 w 223"/>
                        <a:gd name="T115" fmla="*/ 692 h 724"/>
                        <a:gd name="T116" fmla="*/ 54 w 223"/>
                        <a:gd name="T117" fmla="*/ 537 h 724"/>
                        <a:gd name="T118" fmla="*/ 44 w 223"/>
                        <a:gd name="T119" fmla="*/ 374 h 72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3"/>
                        <a:gd name="T181" fmla="*/ 0 h 724"/>
                        <a:gd name="T182" fmla="*/ 223 w 223"/>
                        <a:gd name="T183" fmla="*/ 724 h 72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3" h="724">
                          <a:moveTo>
                            <a:pt x="44" y="374"/>
                          </a:moveTo>
                          <a:lnTo>
                            <a:pt x="41" y="407"/>
                          </a:lnTo>
                          <a:lnTo>
                            <a:pt x="13" y="368"/>
                          </a:lnTo>
                          <a:lnTo>
                            <a:pt x="20" y="299"/>
                          </a:lnTo>
                          <a:lnTo>
                            <a:pt x="0" y="248"/>
                          </a:lnTo>
                          <a:lnTo>
                            <a:pt x="0" y="245"/>
                          </a:lnTo>
                          <a:lnTo>
                            <a:pt x="2" y="236"/>
                          </a:lnTo>
                          <a:lnTo>
                            <a:pt x="5" y="223"/>
                          </a:lnTo>
                          <a:lnTo>
                            <a:pt x="9" y="208"/>
                          </a:lnTo>
                          <a:lnTo>
                            <a:pt x="14" y="192"/>
                          </a:lnTo>
                          <a:lnTo>
                            <a:pt x="20" y="177"/>
                          </a:lnTo>
                          <a:lnTo>
                            <a:pt x="25" y="163"/>
                          </a:lnTo>
                          <a:lnTo>
                            <a:pt x="31" y="152"/>
                          </a:lnTo>
                          <a:lnTo>
                            <a:pt x="39" y="145"/>
                          </a:lnTo>
                          <a:lnTo>
                            <a:pt x="48" y="136"/>
                          </a:lnTo>
                          <a:lnTo>
                            <a:pt x="59" y="128"/>
                          </a:lnTo>
                          <a:lnTo>
                            <a:pt x="69" y="120"/>
                          </a:lnTo>
                          <a:lnTo>
                            <a:pt x="80" y="113"/>
                          </a:lnTo>
                          <a:lnTo>
                            <a:pt x="88" y="109"/>
                          </a:lnTo>
                          <a:lnTo>
                            <a:pt x="94" y="105"/>
                          </a:lnTo>
                          <a:lnTo>
                            <a:pt x="97" y="104"/>
                          </a:lnTo>
                          <a:lnTo>
                            <a:pt x="94" y="86"/>
                          </a:lnTo>
                          <a:lnTo>
                            <a:pt x="84" y="64"/>
                          </a:lnTo>
                          <a:lnTo>
                            <a:pt x="83" y="63"/>
                          </a:lnTo>
                          <a:lnTo>
                            <a:pt x="82" y="60"/>
                          </a:lnTo>
                          <a:lnTo>
                            <a:pt x="81" y="55"/>
                          </a:lnTo>
                          <a:lnTo>
                            <a:pt x="81" y="49"/>
                          </a:lnTo>
                          <a:lnTo>
                            <a:pt x="81" y="42"/>
                          </a:lnTo>
                          <a:lnTo>
                            <a:pt x="81" y="35"/>
                          </a:lnTo>
                          <a:lnTo>
                            <a:pt x="84" y="28"/>
                          </a:lnTo>
                          <a:lnTo>
                            <a:pt x="88" y="21"/>
                          </a:lnTo>
                          <a:lnTo>
                            <a:pt x="92" y="17"/>
                          </a:lnTo>
                          <a:lnTo>
                            <a:pt x="94" y="12"/>
                          </a:lnTo>
                          <a:lnTo>
                            <a:pt x="96" y="8"/>
                          </a:lnTo>
                          <a:lnTo>
                            <a:pt x="98" y="5"/>
                          </a:lnTo>
                          <a:lnTo>
                            <a:pt x="100" y="2"/>
                          </a:lnTo>
                          <a:lnTo>
                            <a:pt x="105" y="0"/>
                          </a:lnTo>
                          <a:lnTo>
                            <a:pt x="112" y="0"/>
                          </a:lnTo>
                          <a:lnTo>
                            <a:pt x="122" y="0"/>
                          </a:lnTo>
                          <a:lnTo>
                            <a:pt x="133" y="0"/>
                          </a:lnTo>
                          <a:lnTo>
                            <a:pt x="141" y="0"/>
                          </a:lnTo>
                          <a:lnTo>
                            <a:pt x="145" y="1"/>
                          </a:lnTo>
                          <a:lnTo>
                            <a:pt x="147" y="3"/>
                          </a:lnTo>
                          <a:lnTo>
                            <a:pt x="148" y="5"/>
                          </a:lnTo>
                          <a:lnTo>
                            <a:pt x="150" y="8"/>
                          </a:lnTo>
                          <a:lnTo>
                            <a:pt x="153" y="11"/>
                          </a:lnTo>
                          <a:lnTo>
                            <a:pt x="159" y="16"/>
                          </a:lnTo>
                          <a:lnTo>
                            <a:pt x="162" y="20"/>
                          </a:lnTo>
                          <a:lnTo>
                            <a:pt x="164" y="27"/>
                          </a:lnTo>
                          <a:lnTo>
                            <a:pt x="165" y="34"/>
                          </a:lnTo>
                          <a:lnTo>
                            <a:pt x="164" y="41"/>
                          </a:lnTo>
                          <a:lnTo>
                            <a:pt x="163" y="49"/>
                          </a:lnTo>
                          <a:lnTo>
                            <a:pt x="161" y="55"/>
                          </a:lnTo>
                          <a:lnTo>
                            <a:pt x="161" y="58"/>
                          </a:lnTo>
                          <a:lnTo>
                            <a:pt x="161" y="59"/>
                          </a:lnTo>
                          <a:lnTo>
                            <a:pt x="146" y="92"/>
                          </a:lnTo>
                          <a:lnTo>
                            <a:pt x="144" y="104"/>
                          </a:lnTo>
                          <a:lnTo>
                            <a:pt x="147" y="106"/>
                          </a:lnTo>
                          <a:lnTo>
                            <a:pt x="154" y="110"/>
                          </a:lnTo>
                          <a:lnTo>
                            <a:pt x="163" y="115"/>
                          </a:lnTo>
                          <a:lnTo>
                            <a:pt x="175" y="123"/>
                          </a:lnTo>
                          <a:lnTo>
                            <a:pt x="185" y="130"/>
                          </a:lnTo>
                          <a:lnTo>
                            <a:pt x="196" y="138"/>
                          </a:lnTo>
                          <a:lnTo>
                            <a:pt x="202" y="144"/>
                          </a:lnTo>
                          <a:lnTo>
                            <a:pt x="204" y="148"/>
                          </a:lnTo>
                          <a:lnTo>
                            <a:pt x="205" y="155"/>
                          </a:lnTo>
                          <a:lnTo>
                            <a:pt x="207" y="169"/>
                          </a:lnTo>
                          <a:lnTo>
                            <a:pt x="209" y="187"/>
                          </a:lnTo>
                          <a:lnTo>
                            <a:pt x="212" y="209"/>
                          </a:lnTo>
                          <a:lnTo>
                            <a:pt x="214" y="230"/>
                          </a:lnTo>
                          <a:lnTo>
                            <a:pt x="217" y="250"/>
                          </a:lnTo>
                          <a:lnTo>
                            <a:pt x="219" y="266"/>
                          </a:lnTo>
                          <a:lnTo>
                            <a:pt x="219" y="276"/>
                          </a:lnTo>
                          <a:lnTo>
                            <a:pt x="219" y="283"/>
                          </a:lnTo>
                          <a:lnTo>
                            <a:pt x="220" y="296"/>
                          </a:lnTo>
                          <a:lnTo>
                            <a:pt x="221" y="313"/>
                          </a:lnTo>
                          <a:lnTo>
                            <a:pt x="221" y="332"/>
                          </a:lnTo>
                          <a:lnTo>
                            <a:pt x="222" y="351"/>
                          </a:lnTo>
                          <a:lnTo>
                            <a:pt x="221" y="370"/>
                          </a:lnTo>
                          <a:lnTo>
                            <a:pt x="220" y="386"/>
                          </a:lnTo>
                          <a:lnTo>
                            <a:pt x="218" y="398"/>
                          </a:lnTo>
                          <a:lnTo>
                            <a:pt x="216" y="403"/>
                          </a:lnTo>
                          <a:lnTo>
                            <a:pt x="213" y="406"/>
                          </a:lnTo>
                          <a:lnTo>
                            <a:pt x="208" y="407"/>
                          </a:lnTo>
                          <a:lnTo>
                            <a:pt x="204" y="408"/>
                          </a:lnTo>
                          <a:lnTo>
                            <a:pt x="201" y="408"/>
                          </a:lnTo>
                          <a:lnTo>
                            <a:pt x="198" y="408"/>
                          </a:lnTo>
                          <a:lnTo>
                            <a:pt x="196" y="408"/>
                          </a:lnTo>
                          <a:lnTo>
                            <a:pt x="195" y="408"/>
                          </a:lnTo>
                          <a:lnTo>
                            <a:pt x="197" y="398"/>
                          </a:lnTo>
                          <a:lnTo>
                            <a:pt x="206" y="390"/>
                          </a:lnTo>
                          <a:lnTo>
                            <a:pt x="188" y="400"/>
                          </a:lnTo>
                          <a:lnTo>
                            <a:pt x="193" y="497"/>
                          </a:lnTo>
                          <a:lnTo>
                            <a:pt x="190" y="528"/>
                          </a:lnTo>
                          <a:lnTo>
                            <a:pt x="162" y="639"/>
                          </a:lnTo>
                          <a:lnTo>
                            <a:pt x="196" y="667"/>
                          </a:lnTo>
                          <a:lnTo>
                            <a:pt x="201" y="685"/>
                          </a:lnTo>
                          <a:lnTo>
                            <a:pt x="164" y="683"/>
                          </a:lnTo>
                          <a:lnTo>
                            <a:pt x="120" y="685"/>
                          </a:lnTo>
                          <a:lnTo>
                            <a:pt x="119" y="685"/>
                          </a:lnTo>
                          <a:lnTo>
                            <a:pt x="117" y="690"/>
                          </a:lnTo>
                          <a:lnTo>
                            <a:pt x="113" y="695"/>
                          </a:lnTo>
                          <a:lnTo>
                            <a:pt x="108" y="703"/>
                          </a:lnTo>
                          <a:lnTo>
                            <a:pt x="103" y="709"/>
                          </a:lnTo>
                          <a:lnTo>
                            <a:pt x="98" y="715"/>
                          </a:lnTo>
                          <a:lnTo>
                            <a:pt x="93" y="720"/>
                          </a:lnTo>
                          <a:lnTo>
                            <a:pt x="89" y="722"/>
                          </a:lnTo>
                          <a:lnTo>
                            <a:pt x="84" y="723"/>
                          </a:lnTo>
                          <a:lnTo>
                            <a:pt x="80" y="723"/>
                          </a:lnTo>
                          <a:lnTo>
                            <a:pt x="75" y="722"/>
                          </a:lnTo>
                          <a:lnTo>
                            <a:pt x="70" y="721"/>
                          </a:lnTo>
                          <a:lnTo>
                            <a:pt x="66" y="720"/>
                          </a:lnTo>
                          <a:lnTo>
                            <a:pt x="63" y="719"/>
                          </a:lnTo>
                          <a:lnTo>
                            <a:pt x="61" y="718"/>
                          </a:lnTo>
                          <a:lnTo>
                            <a:pt x="60" y="718"/>
                          </a:lnTo>
                          <a:lnTo>
                            <a:pt x="69" y="692"/>
                          </a:lnTo>
                          <a:lnTo>
                            <a:pt x="80" y="663"/>
                          </a:lnTo>
                          <a:lnTo>
                            <a:pt x="54" y="537"/>
                          </a:lnTo>
                          <a:lnTo>
                            <a:pt x="49" y="418"/>
                          </a:lnTo>
                          <a:lnTo>
                            <a:pt x="44" y="374"/>
                          </a:lnTo>
                        </a:path>
                      </a:pathLst>
                    </a:custGeom>
                    <a:solidFill>
                      <a:srgbClr val="99CCFF"/>
                    </a:solidFill>
                    <a:ln w="9525" cap="rnd">
                      <a:noFill/>
                      <a:round/>
                      <a:headEnd/>
                      <a:tailEnd/>
                    </a:ln>
                  </p:spPr>
                  <p:txBody>
                    <a:bodyPr/>
                    <a:lstStyle/>
                    <a:p>
                      <a:endParaRPr lang="zh-CN" altLang="en-US"/>
                    </a:p>
                  </p:txBody>
                </p:sp>
                <p:sp>
                  <p:nvSpPr>
                    <p:cNvPr id="52415" name="Freeform 57"/>
                    <p:cNvSpPr>
                      <a:spLocks/>
                    </p:cNvSpPr>
                    <p:nvPr/>
                  </p:nvSpPr>
                  <p:spPr bwMode="auto">
                    <a:xfrm>
                      <a:off x="2276" y="2623"/>
                      <a:ext cx="220" cy="680"/>
                    </a:xfrm>
                    <a:custGeom>
                      <a:avLst/>
                      <a:gdLst>
                        <a:gd name="T0" fmla="*/ 181 w 220"/>
                        <a:gd name="T1" fmla="*/ 349 h 680"/>
                        <a:gd name="T2" fmla="*/ 176 w 220"/>
                        <a:gd name="T3" fmla="*/ 337 h 680"/>
                        <a:gd name="T4" fmla="*/ 168 w 220"/>
                        <a:gd name="T5" fmla="*/ 296 h 680"/>
                        <a:gd name="T6" fmla="*/ 181 w 220"/>
                        <a:gd name="T7" fmla="*/ 253 h 680"/>
                        <a:gd name="T8" fmla="*/ 185 w 220"/>
                        <a:gd name="T9" fmla="*/ 228 h 680"/>
                        <a:gd name="T10" fmla="*/ 174 w 220"/>
                        <a:gd name="T11" fmla="*/ 160 h 680"/>
                        <a:gd name="T12" fmla="*/ 150 w 220"/>
                        <a:gd name="T13" fmla="*/ 117 h 680"/>
                        <a:gd name="T14" fmla="*/ 133 w 220"/>
                        <a:gd name="T15" fmla="*/ 102 h 680"/>
                        <a:gd name="T16" fmla="*/ 146 w 220"/>
                        <a:gd name="T17" fmla="*/ 84 h 680"/>
                        <a:gd name="T18" fmla="*/ 140 w 220"/>
                        <a:gd name="T19" fmla="*/ 83 h 680"/>
                        <a:gd name="T20" fmla="*/ 130 w 220"/>
                        <a:gd name="T21" fmla="*/ 66 h 680"/>
                        <a:gd name="T22" fmla="*/ 137 w 220"/>
                        <a:gd name="T23" fmla="*/ 38 h 680"/>
                        <a:gd name="T24" fmla="*/ 111 w 220"/>
                        <a:gd name="T25" fmla="*/ 1 h 680"/>
                        <a:gd name="T26" fmla="*/ 78 w 220"/>
                        <a:gd name="T27" fmla="*/ 1 h 680"/>
                        <a:gd name="T28" fmla="*/ 53 w 220"/>
                        <a:gd name="T29" fmla="*/ 10 h 680"/>
                        <a:gd name="T30" fmla="*/ 53 w 220"/>
                        <a:gd name="T31" fmla="*/ 20 h 680"/>
                        <a:gd name="T32" fmla="*/ 52 w 220"/>
                        <a:gd name="T33" fmla="*/ 26 h 680"/>
                        <a:gd name="T34" fmla="*/ 50 w 220"/>
                        <a:gd name="T35" fmla="*/ 40 h 680"/>
                        <a:gd name="T36" fmla="*/ 55 w 220"/>
                        <a:gd name="T37" fmla="*/ 71 h 680"/>
                        <a:gd name="T38" fmla="*/ 49 w 220"/>
                        <a:gd name="T39" fmla="*/ 75 h 680"/>
                        <a:gd name="T40" fmla="*/ 46 w 220"/>
                        <a:gd name="T41" fmla="*/ 83 h 680"/>
                        <a:gd name="T42" fmla="*/ 54 w 220"/>
                        <a:gd name="T43" fmla="*/ 93 h 680"/>
                        <a:gd name="T44" fmla="*/ 60 w 220"/>
                        <a:gd name="T45" fmla="*/ 101 h 680"/>
                        <a:gd name="T46" fmla="*/ 48 w 220"/>
                        <a:gd name="T47" fmla="*/ 111 h 680"/>
                        <a:gd name="T48" fmla="*/ 41 w 220"/>
                        <a:gd name="T49" fmla="*/ 114 h 680"/>
                        <a:gd name="T50" fmla="*/ 30 w 220"/>
                        <a:gd name="T51" fmla="*/ 117 h 680"/>
                        <a:gd name="T52" fmla="*/ 11 w 220"/>
                        <a:gd name="T53" fmla="*/ 170 h 680"/>
                        <a:gd name="T54" fmla="*/ 11 w 220"/>
                        <a:gd name="T55" fmla="*/ 248 h 680"/>
                        <a:gd name="T56" fmla="*/ 3 w 220"/>
                        <a:gd name="T57" fmla="*/ 288 h 680"/>
                        <a:gd name="T58" fmla="*/ 1 w 220"/>
                        <a:gd name="T59" fmla="*/ 311 h 680"/>
                        <a:gd name="T60" fmla="*/ 8 w 220"/>
                        <a:gd name="T61" fmla="*/ 330 h 680"/>
                        <a:gd name="T62" fmla="*/ 8 w 220"/>
                        <a:gd name="T63" fmla="*/ 401 h 680"/>
                        <a:gd name="T64" fmla="*/ 8 w 220"/>
                        <a:gd name="T65" fmla="*/ 445 h 680"/>
                        <a:gd name="T66" fmla="*/ 16 w 220"/>
                        <a:gd name="T67" fmla="*/ 465 h 680"/>
                        <a:gd name="T68" fmla="*/ 19 w 220"/>
                        <a:gd name="T69" fmla="*/ 472 h 680"/>
                        <a:gd name="T70" fmla="*/ 27 w 220"/>
                        <a:gd name="T71" fmla="*/ 544 h 680"/>
                        <a:gd name="T72" fmla="*/ 30 w 220"/>
                        <a:gd name="T73" fmla="*/ 606 h 680"/>
                        <a:gd name="T74" fmla="*/ 18 w 220"/>
                        <a:gd name="T75" fmla="*/ 648 h 680"/>
                        <a:gd name="T76" fmla="*/ 10 w 220"/>
                        <a:gd name="T77" fmla="*/ 676 h 680"/>
                        <a:gd name="T78" fmla="*/ 20 w 220"/>
                        <a:gd name="T79" fmla="*/ 679 h 680"/>
                        <a:gd name="T80" fmla="*/ 42 w 220"/>
                        <a:gd name="T81" fmla="*/ 676 h 680"/>
                        <a:gd name="T82" fmla="*/ 53 w 220"/>
                        <a:gd name="T83" fmla="*/ 638 h 680"/>
                        <a:gd name="T84" fmla="*/ 52 w 220"/>
                        <a:gd name="T85" fmla="*/ 605 h 680"/>
                        <a:gd name="T86" fmla="*/ 57 w 220"/>
                        <a:gd name="T87" fmla="*/ 582 h 680"/>
                        <a:gd name="T88" fmla="*/ 67 w 220"/>
                        <a:gd name="T89" fmla="*/ 536 h 680"/>
                        <a:gd name="T90" fmla="*/ 70 w 220"/>
                        <a:gd name="T91" fmla="*/ 504 h 680"/>
                        <a:gd name="T92" fmla="*/ 71 w 220"/>
                        <a:gd name="T93" fmla="*/ 489 h 680"/>
                        <a:gd name="T94" fmla="*/ 91 w 220"/>
                        <a:gd name="T95" fmla="*/ 507 h 680"/>
                        <a:gd name="T96" fmla="*/ 97 w 220"/>
                        <a:gd name="T97" fmla="*/ 652 h 680"/>
                        <a:gd name="T98" fmla="*/ 102 w 220"/>
                        <a:gd name="T99" fmla="*/ 668 h 680"/>
                        <a:gd name="T100" fmla="*/ 115 w 220"/>
                        <a:gd name="T101" fmla="*/ 678 h 680"/>
                        <a:gd name="T102" fmla="*/ 128 w 220"/>
                        <a:gd name="T103" fmla="*/ 669 h 680"/>
                        <a:gd name="T104" fmla="*/ 124 w 220"/>
                        <a:gd name="T105" fmla="*/ 607 h 680"/>
                        <a:gd name="T106" fmla="*/ 132 w 220"/>
                        <a:gd name="T107" fmla="*/ 579 h 680"/>
                        <a:gd name="T108" fmla="*/ 139 w 220"/>
                        <a:gd name="T109" fmla="*/ 536 h 680"/>
                        <a:gd name="T110" fmla="*/ 137 w 220"/>
                        <a:gd name="T111" fmla="*/ 522 h 680"/>
                        <a:gd name="T112" fmla="*/ 135 w 220"/>
                        <a:gd name="T113" fmla="*/ 507 h 6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0"/>
                        <a:gd name="T172" fmla="*/ 0 h 680"/>
                        <a:gd name="T173" fmla="*/ 220 w 220"/>
                        <a:gd name="T174" fmla="*/ 680 h 6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0" h="680">
                          <a:moveTo>
                            <a:pt x="219" y="354"/>
                          </a:moveTo>
                          <a:lnTo>
                            <a:pt x="181" y="352"/>
                          </a:lnTo>
                          <a:lnTo>
                            <a:pt x="181" y="350"/>
                          </a:lnTo>
                          <a:lnTo>
                            <a:pt x="181" y="349"/>
                          </a:lnTo>
                          <a:lnTo>
                            <a:pt x="180" y="346"/>
                          </a:lnTo>
                          <a:lnTo>
                            <a:pt x="180" y="343"/>
                          </a:lnTo>
                          <a:lnTo>
                            <a:pt x="178" y="340"/>
                          </a:lnTo>
                          <a:lnTo>
                            <a:pt x="176" y="337"/>
                          </a:lnTo>
                          <a:lnTo>
                            <a:pt x="174" y="335"/>
                          </a:lnTo>
                          <a:lnTo>
                            <a:pt x="171" y="333"/>
                          </a:lnTo>
                          <a:lnTo>
                            <a:pt x="166" y="301"/>
                          </a:lnTo>
                          <a:lnTo>
                            <a:pt x="168" y="296"/>
                          </a:lnTo>
                          <a:lnTo>
                            <a:pt x="171" y="288"/>
                          </a:lnTo>
                          <a:lnTo>
                            <a:pt x="175" y="276"/>
                          </a:lnTo>
                          <a:lnTo>
                            <a:pt x="179" y="265"/>
                          </a:lnTo>
                          <a:lnTo>
                            <a:pt x="181" y="253"/>
                          </a:lnTo>
                          <a:lnTo>
                            <a:pt x="183" y="244"/>
                          </a:lnTo>
                          <a:lnTo>
                            <a:pt x="185" y="236"/>
                          </a:lnTo>
                          <a:lnTo>
                            <a:pt x="186" y="232"/>
                          </a:lnTo>
                          <a:lnTo>
                            <a:pt x="185" y="228"/>
                          </a:lnTo>
                          <a:lnTo>
                            <a:pt x="183" y="215"/>
                          </a:lnTo>
                          <a:lnTo>
                            <a:pt x="181" y="198"/>
                          </a:lnTo>
                          <a:lnTo>
                            <a:pt x="178" y="179"/>
                          </a:lnTo>
                          <a:lnTo>
                            <a:pt x="174" y="160"/>
                          </a:lnTo>
                          <a:lnTo>
                            <a:pt x="170" y="143"/>
                          </a:lnTo>
                          <a:lnTo>
                            <a:pt x="166" y="131"/>
                          </a:lnTo>
                          <a:lnTo>
                            <a:pt x="163" y="124"/>
                          </a:lnTo>
                          <a:lnTo>
                            <a:pt x="150" y="117"/>
                          </a:lnTo>
                          <a:lnTo>
                            <a:pt x="142" y="112"/>
                          </a:lnTo>
                          <a:lnTo>
                            <a:pt x="137" y="107"/>
                          </a:lnTo>
                          <a:lnTo>
                            <a:pt x="134" y="104"/>
                          </a:lnTo>
                          <a:lnTo>
                            <a:pt x="133" y="102"/>
                          </a:lnTo>
                          <a:lnTo>
                            <a:pt x="134" y="101"/>
                          </a:lnTo>
                          <a:lnTo>
                            <a:pt x="135" y="101"/>
                          </a:lnTo>
                          <a:lnTo>
                            <a:pt x="136" y="101"/>
                          </a:lnTo>
                          <a:lnTo>
                            <a:pt x="146" y="84"/>
                          </a:lnTo>
                          <a:lnTo>
                            <a:pt x="145" y="84"/>
                          </a:lnTo>
                          <a:lnTo>
                            <a:pt x="143" y="84"/>
                          </a:lnTo>
                          <a:lnTo>
                            <a:pt x="140" y="83"/>
                          </a:lnTo>
                          <a:lnTo>
                            <a:pt x="138" y="81"/>
                          </a:lnTo>
                          <a:lnTo>
                            <a:pt x="135" y="77"/>
                          </a:lnTo>
                          <a:lnTo>
                            <a:pt x="132" y="73"/>
                          </a:lnTo>
                          <a:lnTo>
                            <a:pt x="130" y="66"/>
                          </a:lnTo>
                          <a:lnTo>
                            <a:pt x="129" y="59"/>
                          </a:lnTo>
                          <a:lnTo>
                            <a:pt x="131" y="52"/>
                          </a:lnTo>
                          <a:lnTo>
                            <a:pt x="134" y="45"/>
                          </a:lnTo>
                          <a:lnTo>
                            <a:pt x="137" y="38"/>
                          </a:lnTo>
                          <a:lnTo>
                            <a:pt x="137" y="29"/>
                          </a:lnTo>
                          <a:lnTo>
                            <a:pt x="133" y="21"/>
                          </a:lnTo>
                          <a:lnTo>
                            <a:pt x="126" y="12"/>
                          </a:lnTo>
                          <a:lnTo>
                            <a:pt x="111" y="1"/>
                          </a:lnTo>
                          <a:lnTo>
                            <a:pt x="106" y="0"/>
                          </a:lnTo>
                          <a:lnTo>
                            <a:pt x="98" y="0"/>
                          </a:lnTo>
                          <a:lnTo>
                            <a:pt x="89" y="0"/>
                          </a:lnTo>
                          <a:lnTo>
                            <a:pt x="78" y="1"/>
                          </a:lnTo>
                          <a:lnTo>
                            <a:pt x="69" y="3"/>
                          </a:lnTo>
                          <a:lnTo>
                            <a:pt x="60" y="5"/>
                          </a:lnTo>
                          <a:lnTo>
                            <a:pt x="54" y="8"/>
                          </a:lnTo>
                          <a:lnTo>
                            <a:pt x="53" y="10"/>
                          </a:lnTo>
                          <a:lnTo>
                            <a:pt x="53" y="13"/>
                          </a:lnTo>
                          <a:lnTo>
                            <a:pt x="53" y="16"/>
                          </a:lnTo>
                          <a:lnTo>
                            <a:pt x="53" y="19"/>
                          </a:lnTo>
                          <a:lnTo>
                            <a:pt x="53" y="20"/>
                          </a:lnTo>
                          <a:lnTo>
                            <a:pt x="52" y="22"/>
                          </a:lnTo>
                          <a:lnTo>
                            <a:pt x="52" y="23"/>
                          </a:lnTo>
                          <a:lnTo>
                            <a:pt x="52" y="25"/>
                          </a:lnTo>
                          <a:lnTo>
                            <a:pt x="52" y="26"/>
                          </a:lnTo>
                          <a:lnTo>
                            <a:pt x="51" y="27"/>
                          </a:lnTo>
                          <a:lnTo>
                            <a:pt x="50" y="31"/>
                          </a:lnTo>
                          <a:lnTo>
                            <a:pt x="50" y="35"/>
                          </a:lnTo>
                          <a:lnTo>
                            <a:pt x="50" y="40"/>
                          </a:lnTo>
                          <a:lnTo>
                            <a:pt x="50" y="48"/>
                          </a:lnTo>
                          <a:lnTo>
                            <a:pt x="52" y="57"/>
                          </a:lnTo>
                          <a:lnTo>
                            <a:pt x="54" y="66"/>
                          </a:lnTo>
                          <a:lnTo>
                            <a:pt x="55" y="71"/>
                          </a:lnTo>
                          <a:lnTo>
                            <a:pt x="54" y="73"/>
                          </a:lnTo>
                          <a:lnTo>
                            <a:pt x="53" y="74"/>
                          </a:lnTo>
                          <a:lnTo>
                            <a:pt x="51" y="75"/>
                          </a:lnTo>
                          <a:lnTo>
                            <a:pt x="49" y="75"/>
                          </a:lnTo>
                          <a:lnTo>
                            <a:pt x="47" y="76"/>
                          </a:lnTo>
                          <a:lnTo>
                            <a:pt x="45" y="77"/>
                          </a:lnTo>
                          <a:lnTo>
                            <a:pt x="45" y="81"/>
                          </a:lnTo>
                          <a:lnTo>
                            <a:pt x="46" y="83"/>
                          </a:lnTo>
                          <a:lnTo>
                            <a:pt x="48" y="86"/>
                          </a:lnTo>
                          <a:lnTo>
                            <a:pt x="50" y="88"/>
                          </a:lnTo>
                          <a:lnTo>
                            <a:pt x="52" y="91"/>
                          </a:lnTo>
                          <a:lnTo>
                            <a:pt x="54" y="93"/>
                          </a:lnTo>
                          <a:lnTo>
                            <a:pt x="56" y="96"/>
                          </a:lnTo>
                          <a:lnTo>
                            <a:pt x="58" y="97"/>
                          </a:lnTo>
                          <a:lnTo>
                            <a:pt x="60" y="99"/>
                          </a:lnTo>
                          <a:lnTo>
                            <a:pt x="60" y="101"/>
                          </a:lnTo>
                          <a:lnTo>
                            <a:pt x="58" y="104"/>
                          </a:lnTo>
                          <a:lnTo>
                            <a:pt x="55" y="106"/>
                          </a:lnTo>
                          <a:lnTo>
                            <a:pt x="52" y="108"/>
                          </a:lnTo>
                          <a:lnTo>
                            <a:pt x="48" y="111"/>
                          </a:lnTo>
                          <a:lnTo>
                            <a:pt x="45" y="112"/>
                          </a:lnTo>
                          <a:lnTo>
                            <a:pt x="42" y="114"/>
                          </a:lnTo>
                          <a:lnTo>
                            <a:pt x="41" y="114"/>
                          </a:lnTo>
                          <a:lnTo>
                            <a:pt x="39" y="114"/>
                          </a:lnTo>
                          <a:lnTo>
                            <a:pt x="36" y="115"/>
                          </a:lnTo>
                          <a:lnTo>
                            <a:pt x="34" y="116"/>
                          </a:lnTo>
                          <a:lnTo>
                            <a:pt x="30" y="117"/>
                          </a:lnTo>
                          <a:lnTo>
                            <a:pt x="27" y="120"/>
                          </a:lnTo>
                          <a:lnTo>
                            <a:pt x="23" y="124"/>
                          </a:lnTo>
                          <a:lnTo>
                            <a:pt x="21" y="130"/>
                          </a:lnTo>
                          <a:lnTo>
                            <a:pt x="11" y="170"/>
                          </a:lnTo>
                          <a:lnTo>
                            <a:pt x="6" y="199"/>
                          </a:lnTo>
                          <a:lnTo>
                            <a:pt x="5" y="220"/>
                          </a:lnTo>
                          <a:lnTo>
                            <a:pt x="8" y="235"/>
                          </a:lnTo>
                          <a:lnTo>
                            <a:pt x="11" y="248"/>
                          </a:lnTo>
                          <a:lnTo>
                            <a:pt x="13" y="257"/>
                          </a:lnTo>
                          <a:lnTo>
                            <a:pt x="12" y="268"/>
                          </a:lnTo>
                          <a:lnTo>
                            <a:pt x="7" y="280"/>
                          </a:lnTo>
                          <a:lnTo>
                            <a:pt x="3" y="288"/>
                          </a:lnTo>
                          <a:lnTo>
                            <a:pt x="0" y="294"/>
                          </a:lnTo>
                          <a:lnTo>
                            <a:pt x="0" y="301"/>
                          </a:lnTo>
                          <a:lnTo>
                            <a:pt x="0" y="307"/>
                          </a:lnTo>
                          <a:lnTo>
                            <a:pt x="1" y="311"/>
                          </a:lnTo>
                          <a:lnTo>
                            <a:pt x="3" y="315"/>
                          </a:lnTo>
                          <a:lnTo>
                            <a:pt x="5" y="320"/>
                          </a:lnTo>
                          <a:lnTo>
                            <a:pt x="7" y="323"/>
                          </a:lnTo>
                          <a:lnTo>
                            <a:pt x="8" y="330"/>
                          </a:lnTo>
                          <a:lnTo>
                            <a:pt x="9" y="344"/>
                          </a:lnTo>
                          <a:lnTo>
                            <a:pt x="9" y="362"/>
                          </a:lnTo>
                          <a:lnTo>
                            <a:pt x="9" y="382"/>
                          </a:lnTo>
                          <a:lnTo>
                            <a:pt x="8" y="401"/>
                          </a:lnTo>
                          <a:lnTo>
                            <a:pt x="7" y="418"/>
                          </a:lnTo>
                          <a:lnTo>
                            <a:pt x="7" y="429"/>
                          </a:lnTo>
                          <a:lnTo>
                            <a:pt x="7" y="433"/>
                          </a:lnTo>
                          <a:lnTo>
                            <a:pt x="8" y="445"/>
                          </a:lnTo>
                          <a:lnTo>
                            <a:pt x="10" y="452"/>
                          </a:lnTo>
                          <a:lnTo>
                            <a:pt x="12" y="459"/>
                          </a:lnTo>
                          <a:lnTo>
                            <a:pt x="14" y="463"/>
                          </a:lnTo>
                          <a:lnTo>
                            <a:pt x="16" y="465"/>
                          </a:lnTo>
                          <a:lnTo>
                            <a:pt x="18" y="467"/>
                          </a:lnTo>
                          <a:lnTo>
                            <a:pt x="19" y="467"/>
                          </a:lnTo>
                          <a:lnTo>
                            <a:pt x="19" y="472"/>
                          </a:lnTo>
                          <a:lnTo>
                            <a:pt x="21" y="485"/>
                          </a:lnTo>
                          <a:lnTo>
                            <a:pt x="23" y="502"/>
                          </a:lnTo>
                          <a:lnTo>
                            <a:pt x="25" y="523"/>
                          </a:lnTo>
                          <a:lnTo>
                            <a:pt x="27" y="544"/>
                          </a:lnTo>
                          <a:lnTo>
                            <a:pt x="29" y="565"/>
                          </a:lnTo>
                          <a:lnTo>
                            <a:pt x="30" y="583"/>
                          </a:lnTo>
                          <a:lnTo>
                            <a:pt x="30" y="596"/>
                          </a:lnTo>
                          <a:lnTo>
                            <a:pt x="30" y="606"/>
                          </a:lnTo>
                          <a:lnTo>
                            <a:pt x="27" y="618"/>
                          </a:lnTo>
                          <a:lnTo>
                            <a:pt x="24" y="628"/>
                          </a:lnTo>
                          <a:lnTo>
                            <a:pt x="21" y="639"/>
                          </a:lnTo>
                          <a:lnTo>
                            <a:pt x="18" y="648"/>
                          </a:lnTo>
                          <a:lnTo>
                            <a:pt x="15" y="656"/>
                          </a:lnTo>
                          <a:lnTo>
                            <a:pt x="12" y="661"/>
                          </a:lnTo>
                          <a:lnTo>
                            <a:pt x="12" y="662"/>
                          </a:lnTo>
                          <a:lnTo>
                            <a:pt x="10" y="676"/>
                          </a:lnTo>
                          <a:lnTo>
                            <a:pt x="11" y="676"/>
                          </a:lnTo>
                          <a:lnTo>
                            <a:pt x="13" y="677"/>
                          </a:lnTo>
                          <a:lnTo>
                            <a:pt x="17" y="678"/>
                          </a:lnTo>
                          <a:lnTo>
                            <a:pt x="20" y="679"/>
                          </a:lnTo>
                          <a:lnTo>
                            <a:pt x="25" y="679"/>
                          </a:lnTo>
                          <a:lnTo>
                            <a:pt x="31" y="679"/>
                          </a:lnTo>
                          <a:lnTo>
                            <a:pt x="36" y="678"/>
                          </a:lnTo>
                          <a:lnTo>
                            <a:pt x="42" y="676"/>
                          </a:lnTo>
                          <a:lnTo>
                            <a:pt x="47" y="670"/>
                          </a:lnTo>
                          <a:lnTo>
                            <a:pt x="50" y="661"/>
                          </a:lnTo>
                          <a:lnTo>
                            <a:pt x="52" y="650"/>
                          </a:lnTo>
                          <a:lnTo>
                            <a:pt x="53" y="638"/>
                          </a:lnTo>
                          <a:lnTo>
                            <a:pt x="53" y="625"/>
                          </a:lnTo>
                          <a:lnTo>
                            <a:pt x="53" y="615"/>
                          </a:lnTo>
                          <a:lnTo>
                            <a:pt x="52" y="608"/>
                          </a:lnTo>
                          <a:lnTo>
                            <a:pt x="52" y="605"/>
                          </a:lnTo>
                          <a:lnTo>
                            <a:pt x="53" y="603"/>
                          </a:lnTo>
                          <a:lnTo>
                            <a:pt x="54" y="599"/>
                          </a:lnTo>
                          <a:lnTo>
                            <a:pt x="55" y="591"/>
                          </a:lnTo>
                          <a:lnTo>
                            <a:pt x="57" y="582"/>
                          </a:lnTo>
                          <a:lnTo>
                            <a:pt x="60" y="570"/>
                          </a:lnTo>
                          <a:lnTo>
                            <a:pt x="62" y="559"/>
                          </a:lnTo>
                          <a:lnTo>
                            <a:pt x="65" y="547"/>
                          </a:lnTo>
                          <a:lnTo>
                            <a:pt x="67" y="536"/>
                          </a:lnTo>
                          <a:lnTo>
                            <a:pt x="68" y="528"/>
                          </a:lnTo>
                          <a:lnTo>
                            <a:pt x="69" y="520"/>
                          </a:lnTo>
                          <a:lnTo>
                            <a:pt x="70" y="511"/>
                          </a:lnTo>
                          <a:lnTo>
                            <a:pt x="70" y="504"/>
                          </a:lnTo>
                          <a:lnTo>
                            <a:pt x="70" y="498"/>
                          </a:lnTo>
                          <a:lnTo>
                            <a:pt x="70" y="493"/>
                          </a:lnTo>
                          <a:lnTo>
                            <a:pt x="70" y="490"/>
                          </a:lnTo>
                          <a:lnTo>
                            <a:pt x="71" y="489"/>
                          </a:lnTo>
                          <a:lnTo>
                            <a:pt x="85" y="489"/>
                          </a:lnTo>
                          <a:lnTo>
                            <a:pt x="85" y="507"/>
                          </a:lnTo>
                          <a:lnTo>
                            <a:pt x="91" y="507"/>
                          </a:lnTo>
                          <a:lnTo>
                            <a:pt x="106" y="601"/>
                          </a:lnTo>
                          <a:lnTo>
                            <a:pt x="97" y="649"/>
                          </a:lnTo>
                          <a:lnTo>
                            <a:pt x="97" y="652"/>
                          </a:lnTo>
                          <a:lnTo>
                            <a:pt x="98" y="656"/>
                          </a:lnTo>
                          <a:lnTo>
                            <a:pt x="99" y="659"/>
                          </a:lnTo>
                          <a:lnTo>
                            <a:pt x="100" y="664"/>
                          </a:lnTo>
                          <a:lnTo>
                            <a:pt x="102" y="668"/>
                          </a:lnTo>
                          <a:lnTo>
                            <a:pt x="105" y="673"/>
                          </a:lnTo>
                          <a:lnTo>
                            <a:pt x="108" y="676"/>
                          </a:lnTo>
                          <a:lnTo>
                            <a:pt x="111" y="678"/>
                          </a:lnTo>
                          <a:lnTo>
                            <a:pt x="115" y="678"/>
                          </a:lnTo>
                          <a:lnTo>
                            <a:pt x="119" y="676"/>
                          </a:lnTo>
                          <a:lnTo>
                            <a:pt x="123" y="674"/>
                          </a:lnTo>
                          <a:lnTo>
                            <a:pt x="126" y="672"/>
                          </a:lnTo>
                          <a:lnTo>
                            <a:pt x="128" y="669"/>
                          </a:lnTo>
                          <a:lnTo>
                            <a:pt x="130" y="667"/>
                          </a:lnTo>
                          <a:lnTo>
                            <a:pt x="131" y="666"/>
                          </a:lnTo>
                          <a:lnTo>
                            <a:pt x="135" y="630"/>
                          </a:lnTo>
                          <a:lnTo>
                            <a:pt x="124" y="607"/>
                          </a:lnTo>
                          <a:lnTo>
                            <a:pt x="125" y="604"/>
                          </a:lnTo>
                          <a:lnTo>
                            <a:pt x="127" y="599"/>
                          </a:lnTo>
                          <a:lnTo>
                            <a:pt x="128" y="589"/>
                          </a:lnTo>
                          <a:lnTo>
                            <a:pt x="132" y="579"/>
                          </a:lnTo>
                          <a:lnTo>
                            <a:pt x="134" y="566"/>
                          </a:lnTo>
                          <a:lnTo>
                            <a:pt x="137" y="555"/>
                          </a:lnTo>
                          <a:lnTo>
                            <a:pt x="138" y="544"/>
                          </a:lnTo>
                          <a:lnTo>
                            <a:pt x="139" y="536"/>
                          </a:lnTo>
                          <a:lnTo>
                            <a:pt x="138" y="533"/>
                          </a:lnTo>
                          <a:lnTo>
                            <a:pt x="138" y="529"/>
                          </a:lnTo>
                          <a:lnTo>
                            <a:pt x="137" y="525"/>
                          </a:lnTo>
                          <a:lnTo>
                            <a:pt x="137" y="522"/>
                          </a:lnTo>
                          <a:lnTo>
                            <a:pt x="136" y="518"/>
                          </a:lnTo>
                          <a:lnTo>
                            <a:pt x="136" y="514"/>
                          </a:lnTo>
                          <a:lnTo>
                            <a:pt x="136" y="510"/>
                          </a:lnTo>
                          <a:lnTo>
                            <a:pt x="135" y="507"/>
                          </a:lnTo>
                          <a:lnTo>
                            <a:pt x="219" y="505"/>
                          </a:lnTo>
                          <a:lnTo>
                            <a:pt x="219" y="354"/>
                          </a:lnTo>
                        </a:path>
                      </a:pathLst>
                    </a:custGeom>
                    <a:solidFill>
                      <a:srgbClr val="000000"/>
                    </a:solidFill>
                    <a:ln w="9525" cap="rnd">
                      <a:noFill/>
                      <a:round/>
                      <a:headEnd/>
                      <a:tailEnd/>
                    </a:ln>
                  </p:spPr>
                  <p:txBody>
                    <a:bodyPr/>
                    <a:lstStyle/>
                    <a:p>
                      <a:endParaRPr lang="zh-CN" altLang="en-US"/>
                    </a:p>
                  </p:txBody>
                </p:sp>
                <p:sp>
                  <p:nvSpPr>
                    <p:cNvPr id="52416" name="Freeform 58"/>
                    <p:cNvSpPr>
                      <a:spLocks/>
                    </p:cNvSpPr>
                    <p:nvPr/>
                  </p:nvSpPr>
                  <p:spPr bwMode="auto">
                    <a:xfrm>
                      <a:off x="2287" y="2631"/>
                      <a:ext cx="219" cy="680"/>
                    </a:xfrm>
                    <a:custGeom>
                      <a:avLst/>
                      <a:gdLst>
                        <a:gd name="T0" fmla="*/ 180 w 219"/>
                        <a:gd name="T1" fmla="*/ 348 h 680"/>
                        <a:gd name="T2" fmla="*/ 176 w 219"/>
                        <a:gd name="T3" fmla="*/ 337 h 680"/>
                        <a:gd name="T4" fmla="*/ 167 w 219"/>
                        <a:gd name="T5" fmla="*/ 296 h 680"/>
                        <a:gd name="T6" fmla="*/ 181 w 219"/>
                        <a:gd name="T7" fmla="*/ 254 h 680"/>
                        <a:gd name="T8" fmla="*/ 184 w 219"/>
                        <a:gd name="T9" fmla="*/ 227 h 680"/>
                        <a:gd name="T10" fmla="*/ 173 w 219"/>
                        <a:gd name="T11" fmla="*/ 160 h 680"/>
                        <a:gd name="T12" fmla="*/ 149 w 219"/>
                        <a:gd name="T13" fmla="*/ 117 h 680"/>
                        <a:gd name="T14" fmla="*/ 133 w 219"/>
                        <a:gd name="T15" fmla="*/ 103 h 680"/>
                        <a:gd name="T16" fmla="*/ 145 w 219"/>
                        <a:gd name="T17" fmla="*/ 85 h 680"/>
                        <a:gd name="T18" fmla="*/ 140 w 219"/>
                        <a:gd name="T19" fmla="*/ 83 h 680"/>
                        <a:gd name="T20" fmla="*/ 129 w 219"/>
                        <a:gd name="T21" fmla="*/ 67 h 680"/>
                        <a:gd name="T22" fmla="*/ 136 w 219"/>
                        <a:gd name="T23" fmla="*/ 37 h 680"/>
                        <a:gd name="T24" fmla="*/ 110 w 219"/>
                        <a:gd name="T25" fmla="*/ 1 h 680"/>
                        <a:gd name="T26" fmla="*/ 77 w 219"/>
                        <a:gd name="T27" fmla="*/ 1 h 680"/>
                        <a:gd name="T28" fmla="*/ 52 w 219"/>
                        <a:gd name="T29" fmla="*/ 11 h 680"/>
                        <a:gd name="T30" fmla="*/ 52 w 219"/>
                        <a:gd name="T31" fmla="*/ 20 h 680"/>
                        <a:gd name="T32" fmla="*/ 51 w 219"/>
                        <a:gd name="T33" fmla="*/ 26 h 680"/>
                        <a:gd name="T34" fmla="*/ 49 w 219"/>
                        <a:gd name="T35" fmla="*/ 41 h 680"/>
                        <a:gd name="T36" fmla="*/ 54 w 219"/>
                        <a:gd name="T37" fmla="*/ 71 h 680"/>
                        <a:gd name="T38" fmla="*/ 48 w 219"/>
                        <a:gd name="T39" fmla="*/ 75 h 680"/>
                        <a:gd name="T40" fmla="*/ 46 w 219"/>
                        <a:gd name="T41" fmla="*/ 84 h 680"/>
                        <a:gd name="T42" fmla="*/ 54 w 219"/>
                        <a:gd name="T43" fmla="*/ 94 h 680"/>
                        <a:gd name="T44" fmla="*/ 59 w 219"/>
                        <a:gd name="T45" fmla="*/ 101 h 680"/>
                        <a:gd name="T46" fmla="*/ 48 w 219"/>
                        <a:gd name="T47" fmla="*/ 111 h 680"/>
                        <a:gd name="T48" fmla="*/ 40 w 219"/>
                        <a:gd name="T49" fmla="*/ 113 h 680"/>
                        <a:gd name="T50" fmla="*/ 30 w 219"/>
                        <a:gd name="T51" fmla="*/ 117 h 680"/>
                        <a:gd name="T52" fmla="*/ 10 w 219"/>
                        <a:gd name="T53" fmla="*/ 169 h 680"/>
                        <a:gd name="T54" fmla="*/ 10 w 219"/>
                        <a:gd name="T55" fmla="*/ 247 h 680"/>
                        <a:gd name="T56" fmla="*/ 2 w 219"/>
                        <a:gd name="T57" fmla="*/ 287 h 680"/>
                        <a:gd name="T58" fmla="*/ 0 w 219"/>
                        <a:gd name="T59" fmla="*/ 311 h 680"/>
                        <a:gd name="T60" fmla="*/ 7 w 219"/>
                        <a:gd name="T61" fmla="*/ 331 h 680"/>
                        <a:gd name="T62" fmla="*/ 7 w 219"/>
                        <a:gd name="T63" fmla="*/ 401 h 680"/>
                        <a:gd name="T64" fmla="*/ 7 w 219"/>
                        <a:gd name="T65" fmla="*/ 444 h 680"/>
                        <a:gd name="T66" fmla="*/ 16 w 219"/>
                        <a:gd name="T67" fmla="*/ 465 h 680"/>
                        <a:gd name="T68" fmla="*/ 19 w 219"/>
                        <a:gd name="T69" fmla="*/ 471 h 680"/>
                        <a:gd name="T70" fmla="*/ 26 w 219"/>
                        <a:gd name="T71" fmla="*/ 544 h 680"/>
                        <a:gd name="T72" fmla="*/ 29 w 219"/>
                        <a:gd name="T73" fmla="*/ 605 h 680"/>
                        <a:gd name="T74" fmla="*/ 17 w 219"/>
                        <a:gd name="T75" fmla="*/ 648 h 680"/>
                        <a:gd name="T76" fmla="*/ 9 w 219"/>
                        <a:gd name="T77" fmla="*/ 675 h 680"/>
                        <a:gd name="T78" fmla="*/ 20 w 219"/>
                        <a:gd name="T79" fmla="*/ 678 h 680"/>
                        <a:gd name="T80" fmla="*/ 41 w 219"/>
                        <a:gd name="T81" fmla="*/ 675 h 680"/>
                        <a:gd name="T82" fmla="*/ 52 w 219"/>
                        <a:gd name="T83" fmla="*/ 637 h 680"/>
                        <a:gd name="T84" fmla="*/ 52 w 219"/>
                        <a:gd name="T85" fmla="*/ 604 h 680"/>
                        <a:gd name="T86" fmla="*/ 56 w 219"/>
                        <a:gd name="T87" fmla="*/ 581 h 680"/>
                        <a:gd name="T88" fmla="*/ 66 w 219"/>
                        <a:gd name="T89" fmla="*/ 536 h 680"/>
                        <a:gd name="T90" fmla="*/ 69 w 219"/>
                        <a:gd name="T91" fmla="*/ 504 h 680"/>
                        <a:gd name="T92" fmla="*/ 69 w 219"/>
                        <a:gd name="T93" fmla="*/ 490 h 680"/>
                        <a:gd name="T94" fmla="*/ 90 w 219"/>
                        <a:gd name="T95" fmla="*/ 508 h 680"/>
                        <a:gd name="T96" fmla="*/ 96 w 219"/>
                        <a:gd name="T97" fmla="*/ 651 h 680"/>
                        <a:gd name="T98" fmla="*/ 102 w 219"/>
                        <a:gd name="T99" fmla="*/ 668 h 680"/>
                        <a:gd name="T100" fmla="*/ 114 w 219"/>
                        <a:gd name="T101" fmla="*/ 677 h 680"/>
                        <a:gd name="T102" fmla="*/ 128 w 219"/>
                        <a:gd name="T103" fmla="*/ 668 h 680"/>
                        <a:gd name="T104" fmla="*/ 124 w 219"/>
                        <a:gd name="T105" fmla="*/ 606 h 680"/>
                        <a:gd name="T106" fmla="*/ 131 w 219"/>
                        <a:gd name="T107" fmla="*/ 578 h 680"/>
                        <a:gd name="T108" fmla="*/ 138 w 219"/>
                        <a:gd name="T109" fmla="*/ 536 h 680"/>
                        <a:gd name="T110" fmla="*/ 136 w 219"/>
                        <a:gd name="T111" fmla="*/ 521 h 680"/>
                        <a:gd name="T112" fmla="*/ 134 w 219"/>
                        <a:gd name="T113" fmla="*/ 507 h 6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19"/>
                        <a:gd name="T172" fmla="*/ 0 h 680"/>
                        <a:gd name="T173" fmla="*/ 219 w 219"/>
                        <a:gd name="T174" fmla="*/ 680 h 6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19" h="680">
                          <a:moveTo>
                            <a:pt x="218" y="354"/>
                          </a:moveTo>
                          <a:lnTo>
                            <a:pt x="180" y="352"/>
                          </a:lnTo>
                          <a:lnTo>
                            <a:pt x="180" y="350"/>
                          </a:lnTo>
                          <a:lnTo>
                            <a:pt x="180" y="348"/>
                          </a:lnTo>
                          <a:lnTo>
                            <a:pt x="180" y="345"/>
                          </a:lnTo>
                          <a:lnTo>
                            <a:pt x="179" y="342"/>
                          </a:lnTo>
                          <a:lnTo>
                            <a:pt x="177" y="339"/>
                          </a:lnTo>
                          <a:lnTo>
                            <a:pt x="176" y="337"/>
                          </a:lnTo>
                          <a:lnTo>
                            <a:pt x="174" y="335"/>
                          </a:lnTo>
                          <a:lnTo>
                            <a:pt x="171" y="333"/>
                          </a:lnTo>
                          <a:lnTo>
                            <a:pt x="165" y="301"/>
                          </a:lnTo>
                          <a:lnTo>
                            <a:pt x="167" y="296"/>
                          </a:lnTo>
                          <a:lnTo>
                            <a:pt x="171" y="287"/>
                          </a:lnTo>
                          <a:lnTo>
                            <a:pt x="174" y="277"/>
                          </a:lnTo>
                          <a:lnTo>
                            <a:pt x="177" y="265"/>
                          </a:lnTo>
                          <a:lnTo>
                            <a:pt x="181" y="254"/>
                          </a:lnTo>
                          <a:lnTo>
                            <a:pt x="182" y="244"/>
                          </a:lnTo>
                          <a:lnTo>
                            <a:pt x="184" y="237"/>
                          </a:lnTo>
                          <a:lnTo>
                            <a:pt x="185" y="233"/>
                          </a:lnTo>
                          <a:lnTo>
                            <a:pt x="184" y="227"/>
                          </a:lnTo>
                          <a:lnTo>
                            <a:pt x="182" y="215"/>
                          </a:lnTo>
                          <a:lnTo>
                            <a:pt x="181" y="198"/>
                          </a:lnTo>
                          <a:lnTo>
                            <a:pt x="177" y="179"/>
                          </a:lnTo>
                          <a:lnTo>
                            <a:pt x="173" y="160"/>
                          </a:lnTo>
                          <a:lnTo>
                            <a:pt x="169" y="143"/>
                          </a:lnTo>
                          <a:lnTo>
                            <a:pt x="165" y="131"/>
                          </a:lnTo>
                          <a:lnTo>
                            <a:pt x="162" y="124"/>
                          </a:lnTo>
                          <a:lnTo>
                            <a:pt x="149" y="117"/>
                          </a:lnTo>
                          <a:lnTo>
                            <a:pt x="141" y="112"/>
                          </a:lnTo>
                          <a:lnTo>
                            <a:pt x="136" y="108"/>
                          </a:lnTo>
                          <a:lnTo>
                            <a:pt x="133" y="105"/>
                          </a:lnTo>
                          <a:lnTo>
                            <a:pt x="133" y="103"/>
                          </a:lnTo>
                          <a:lnTo>
                            <a:pt x="133" y="101"/>
                          </a:lnTo>
                          <a:lnTo>
                            <a:pt x="134" y="101"/>
                          </a:lnTo>
                          <a:lnTo>
                            <a:pt x="135" y="101"/>
                          </a:lnTo>
                          <a:lnTo>
                            <a:pt x="145" y="85"/>
                          </a:lnTo>
                          <a:lnTo>
                            <a:pt x="144" y="85"/>
                          </a:lnTo>
                          <a:lnTo>
                            <a:pt x="142" y="84"/>
                          </a:lnTo>
                          <a:lnTo>
                            <a:pt x="140" y="83"/>
                          </a:lnTo>
                          <a:lnTo>
                            <a:pt x="137" y="81"/>
                          </a:lnTo>
                          <a:lnTo>
                            <a:pt x="134" y="78"/>
                          </a:lnTo>
                          <a:lnTo>
                            <a:pt x="131" y="74"/>
                          </a:lnTo>
                          <a:lnTo>
                            <a:pt x="129" y="67"/>
                          </a:lnTo>
                          <a:lnTo>
                            <a:pt x="129" y="59"/>
                          </a:lnTo>
                          <a:lnTo>
                            <a:pt x="131" y="53"/>
                          </a:lnTo>
                          <a:lnTo>
                            <a:pt x="133" y="45"/>
                          </a:lnTo>
                          <a:lnTo>
                            <a:pt x="136" y="37"/>
                          </a:lnTo>
                          <a:lnTo>
                            <a:pt x="136" y="30"/>
                          </a:lnTo>
                          <a:lnTo>
                            <a:pt x="133" y="21"/>
                          </a:lnTo>
                          <a:lnTo>
                            <a:pt x="125" y="12"/>
                          </a:lnTo>
                          <a:lnTo>
                            <a:pt x="110" y="1"/>
                          </a:lnTo>
                          <a:lnTo>
                            <a:pt x="106" y="0"/>
                          </a:lnTo>
                          <a:lnTo>
                            <a:pt x="97" y="0"/>
                          </a:lnTo>
                          <a:lnTo>
                            <a:pt x="88" y="0"/>
                          </a:lnTo>
                          <a:lnTo>
                            <a:pt x="77" y="1"/>
                          </a:lnTo>
                          <a:lnTo>
                            <a:pt x="68" y="3"/>
                          </a:lnTo>
                          <a:lnTo>
                            <a:pt x="59" y="5"/>
                          </a:lnTo>
                          <a:lnTo>
                            <a:pt x="54" y="8"/>
                          </a:lnTo>
                          <a:lnTo>
                            <a:pt x="52" y="11"/>
                          </a:lnTo>
                          <a:lnTo>
                            <a:pt x="52" y="14"/>
                          </a:lnTo>
                          <a:lnTo>
                            <a:pt x="52" y="16"/>
                          </a:lnTo>
                          <a:lnTo>
                            <a:pt x="52" y="18"/>
                          </a:lnTo>
                          <a:lnTo>
                            <a:pt x="52" y="20"/>
                          </a:lnTo>
                          <a:lnTo>
                            <a:pt x="52" y="23"/>
                          </a:lnTo>
                          <a:lnTo>
                            <a:pt x="52" y="24"/>
                          </a:lnTo>
                          <a:lnTo>
                            <a:pt x="52" y="25"/>
                          </a:lnTo>
                          <a:lnTo>
                            <a:pt x="51" y="26"/>
                          </a:lnTo>
                          <a:lnTo>
                            <a:pt x="51" y="28"/>
                          </a:lnTo>
                          <a:lnTo>
                            <a:pt x="50" y="31"/>
                          </a:lnTo>
                          <a:lnTo>
                            <a:pt x="49" y="36"/>
                          </a:lnTo>
                          <a:lnTo>
                            <a:pt x="49" y="41"/>
                          </a:lnTo>
                          <a:lnTo>
                            <a:pt x="50" y="48"/>
                          </a:lnTo>
                          <a:lnTo>
                            <a:pt x="52" y="56"/>
                          </a:lnTo>
                          <a:lnTo>
                            <a:pt x="54" y="67"/>
                          </a:lnTo>
                          <a:lnTo>
                            <a:pt x="54" y="71"/>
                          </a:lnTo>
                          <a:lnTo>
                            <a:pt x="54" y="74"/>
                          </a:lnTo>
                          <a:lnTo>
                            <a:pt x="53" y="75"/>
                          </a:lnTo>
                          <a:lnTo>
                            <a:pt x="50" y="75"/>
                          </a:lnTo>
                          <a:lnTo>
                            <a:pt x="48" y="75"/>
                          </a:lnTo>
                          <a:lnTo>
                            <a:pt x="46" y="75"/>
                          </a:lnTo>
                          <a:lnTo>
                            <a:pt x="45" y="77"/>
                          </a:lnTo>
                          <a:lnTo>
                            <a:pt x="45" y="81"/>
                          </a:lnTo>
                          <a:lnTo>
                            <a:pt x="46" y="84"/>
                          </a:lnTo>
                          <a:lnTo>
                            <a:pt x="47" y="86"/>
                          </a:lnTo>
                          <a:lnTo>
                            <a:pt x="49" y="89"/>
                          </a:lnTo>
                          <a:lnTo>
                            <a:pt x="52" y="91"/>
                          </a:lnTo>
                          <a:lnTo>
                            <a:pt x="54" y="94"/>
                          </a:lnTo>
                          <a:lnTo>
                            <a:pt x="56" y="95"/>
                          </a:lnTo>
                          <a:lnTo>
                            <a:pt x="58" y="97"/>
                          </a:lnTo>
                          <a:lnTo>
                            <a:pt x="59" y="99"/>
                          </a:lnTo>
                          <a:lnTo>
                            <a:pt x="59" y="101"/>
                          </a:lnTo>
                          <a:lnTo>
                            <a:pt x="57" y="104"/>
                          </a:lnTo>
                          <a:lnTo>
                            <a:pt x="54" y="106"/>
                          </a:lnTo>
                          <a:lnTo>
                            <a:pt x="52" y="109"/>
                          </a:lnTo>
                          <a:lnTo>
                            <a:pt x="48" y="111"/>
                          </a:lnTo>
                          <a:lnTo>
                            <a:pt x="44" y="113"/>
                          </a:lnTo>
                          <a:lnTo>
                            <a:pt x="42" y="113"/>
                          </a:lnTo>
                          <a:lnTo>
                            <a:pt x="41" y="113"/>
                          </a:lnTo>
                          <a:lnTo>
                            <a:pt x="40" y="113"/>
                          </a:lnTo>
                          <a:lnTo>
                            <a:pt x="38" y="114"/>
                          </a:lnTo>
                          <a:lnTo>
                            <a:pt x="36" y="114"/>
                          </a:lnTo>
                          <a:lnTo>
                            <a:pt x="33" y="115"/>
                          </a:lnTo>
                          <a:lnTo>
                            <a:pt x="30" y="117"/>
                          </a:lnTo>
                          <a:lnTo>
                            <a:pt x="26" y="120"/>
                          </a:lnTo>
                          <a:lnTo>
                            <a:pt x="23" y="124"/>
                          </a:lnTo>
                          <a:lnTo>
                            <a:pt x="20" y="130"/>
                          </a:lnTo>
                          <a:lnTo>
                            <a:pt x="10" y="169"/>
                          </a:lnTo>
                          <a:lnTo>
                            <a:pt x="5" y="199"/>
                          </a:lnTo>
                          <a:lnTo>
                            <a:pt x="5" y="221"/>
                          </a:lnTo>
                          <a:lnTo>
                            <a:pt x="7" y="236"/>
                          </a:lnTo>
                          <a:lnTo>
                            <a:pt x="10" y="247"/>
                          </a:lnTo>
                          <a:lnTo>
                            <a:pt x="12" y="258"/>
                          </a:lnTo>
                          <a:lnTo>
                            <a:pt x="11" y="267"/>
                          </a:lnTo>
                          <a:lnTo>
                            <a:pt x="6" y="280"/>
                          </a:lnTo>
                          <a:lnTo>
                            <a:pt x="2" y="287"/>
                          </a:lnTo>
                          <a:lnTo>
                            <a:pt x="0" y="295"/>
                          </a:lnTo>
                          <a:lnTo>
                            <a:pt x="0" y="301"/>
                          </a:lnTo>
                          <a:lnTo>
                            <a:pt x="0" y="306"/>
                          </a:lnTo>
                          <a:lnTo>
                            <a:pt x="0" y="311"/>
                          </a:lnTo>
                          <a:lnTo>
                            <a:pt x="2" y="316"/>
                          </a:lnTo>
                          <a:lnTo>
                            <a:pt x="4" y="320"/>
                          </a:lnTo>
                          <a:lnTo>
                            <a:pt x="6" y="323"/>
                          </a:lnTo>
                          <a:lnTo>
                            <a:pt x="7" y="331"/>
                          </a:lnTo>
                          <a:lnTo>
                            <a:pt x="8" y="344"/>
                          </a:lnTo>
                          <a:lnTo>
                            <a:pt x="8" y="362"/>
                          </a:lnTo>
                          <a:lnTo>
                            <a:pt x="8" y="381"/>
                          </a:lnTo>
                          <a:lnTo>
                            <a:pt x="7" y="401"/>
                          </a:lnTo>
                          <a:lnTo>
                            <a:pt x="7" y="417"/>
                          </a:lnTo>
                          <a:lnTo>
                            <a:pt x="6" y="429"/>
                          </a:lnTo>
                          <a:lnTo>
                            <a:pt x="6" y="433"/>
                          </a:lnTo>
                          <a:lnTo>
                            <a:pt x="7" y="444"/>
                          </a:lnTo>
                          <a:lnTo>
                            <a:pt x="9" y="452"/>
                          </a:lnTo>
                          <a:lnTo>
                            <a:pt x="11" y="458"/>
                          </a:lnTo>
                          <a:lnTo>
                            <a:pt x="13" y="463"/>
                          </a:lnTo>
                          <a:lnTo>
                            <a:pt x="16" y="465"/>
                          </a:lnTo>
                          <a:lnTo>
                            <a:pt x="17" y="467"/>
                          </a:lnTo>
                          <a:lnTo>
                            <a:pt x="18" y="468"/>
                          </a:lnTo>
                          <a:lnTo>
                            <a:pt x="19" y="471"/>
                          </a:lnTo>
                          <a:lnTo>
                            <a:pt x="20" y="484"/>
                          </a:lnTo>
                          <a:lnTo>
                            <a:pt x="22" y="502"/>
                          </a:lnTo>
                          <a:lnTo>
                            <a:pt x="24" y="522"/>
                          </a:lnTo>
                          <a:lnTo>
                            <a:pt x="26" y="544"/>
                          </a:lnTo>
                          <a:lnTo>
                            <a:pt x="28" y="565"/>
                          </a:lnTo>
                          <a:lnTo>
                            <a:pt x="29" y="583"/>
                          </a:lnTo>
                          <a:lnTo>
                            <a:pt x="30" y="596"/>
                          </a:lnTo>
                          <a:lnTo>
                            <a:pt x="29" y="605"/>
                          </a:lnTo>
                          <a:lnTo>
                            <a:pt x="27" y="617"/>
                          </a:lnTo>
                          <a:lnTo>
                            <a:pt x="23" y="628"/>
                          </a:lnTo>
                          <a:lnTo>
                            <a:pt x="20" y="639"/>
                          </a:lnTo>
                          <a:lnTo>
                            <a:pt x="17" y="648"/>
                          </a:lnTo>
                          <a:lnTo>
                            <a:pt x="14" y="656"/>
                          </a:lnTo>
                          <a:lnTo>
                            <a:pt x="12" y="660"/>
                          </a:lnTo>
                          <a:lnTo>
                            <a:pt x="11" y="662"/>
                          </a:lnTo>
                          <a:lnTo>
                            <a:pt x="9" y="675"/>
                          </a:lnTo>
                          <a:lnTo>
                            <a:pt x="10" y="676"/>
                          </a:lnTo>
                          <a:lnTo>
                            <a:pt x="12" y="676"/>
                          </a:lnTo>
                          <a:lnTo>
                            <a:pt x="16" y="677"/>
                          </a:lnTo>
                          <a:lnTo>
                            <a:pt x="20" y="678"/>
                          </a:lnTo>
                          <a:lnTo>
                            <a:pt x="25" y="679"/>
                          </a:lnTo>
                          <a:lnTo>
                            <a:pt x="31" y="679"/>
                          </a:lnTo>
                          <a:lnTo>
                            <a:pt x="36" y="678"/>
                          </a:lnTo>
                          <a:lnTo>
                            <a:pt x="41" y="675"/>
                          </a:lnTo>
                          <a:lnTo>
                            <a:pt x="46" y="670"/>
                          </a:lnTo>
                          <a:lnTo>
                            <a:pt x="49" y="660"/>
                          </a:lnTo>
                          <a:lnTo>
                            <a:pt x="51" y="649"/>
                          </a:lnTo>
                          <a:lnTo>
                            <a:pt x="52" y="637"/>
                          </a:lnTo>
                          <a:lnTo>
                            <a:pt x="52" y="625"/>
                          </a:lnTo>
                          <a:lnTo>
                            <a:pt x="52" y="615"/>
                          </a:lnTo>
                          <a:lnTo>
                            <a:pt x="52" y="607"/>
                          </a:lnTo>
                          <a:lnTo>
                            <a:pt x="52" y="604"/>
                          </a:lnTo>
                          <a:lnTo>
                            <a:pt x="52" y="603"/>
                          </a:lnTo>
                          <a:lnTo>
                            <a:pt x="53" y="598"/>
                          </a:lnTo>
                          <a:lnTo>
                            <a:pt x="54" y="590"/>
                          </a:lnTo>
                          <a:lnTo>
                            <a:pt x="56" y="581"/>
                          </a:lnTo>
                          <a:lnTo>
                            <a:pt x="59" y="570"/>
                          </a:lnTo>
                          <a:lnTo>
                            <a:pt x="61" y="559"/>
                          </a:lnTo>
                          <a:lnTo>
                            <a:pt x="64" y="547"/>
                          </a:lnTo>
                          <a:lnTo>
                            <a:pt x="66" y="536"/>
                          </a:lnTo>
                          <a:lnTo>
                            <a:pt x="67" y="528"/>
                          </a:lnTo>
                          <a:lnTo>
                            <a:pt x="68" y="519"/>
                          </a:lnTo>
                          <a:lnTo>
                            <a:pt x="69" y="511"/>
                          </a:lnTo>
                          <a:lnTo>
                            <a:pt x="69" y="504"/>
                          </a:lnTo>
                          <a:lnTo>
                            <a:pt x="69" y="498"/>
                          </a:lnTo>
                          <a:lnTo>
                            <a:pt x="69" y="493"/>
                          </a:lnTo>
                          <a:lnTo>
                            <a:pt x="69" y="490"/>
                          </a:lnTo>
                          <a:lnTo>
                            <a:pt x="84" y="490"/>
                          </a:lnTo>
                          <a:lnTo>
                            <a:pt x="84" y="507"/>
                          </a:lnTo>
                          <a:lnTo>
                            <a:pt x="90" y="507"/>
                          </a:lnTo>
                          <a:lnTo>
                            <a:pt x="90" y="508"/>
                          </a:lnTo>
                          <a:lnTo>
                            <a:pt x="105" y="601"/>
                          </a:lnTo>
                          <a:lnTo>
                            <a:pt x="96" y="648"/>
                          </a:lnTo>
                          <a:lnTo>
                            <a:pt x="96" y="649"/>
                          </a:lnTo>
                          <a:lnTo>
                            <a:pt x="96" y="651"/>
                          </a:lnTo>
                          <a:lnTo>
                            <a:pt x="97" y="655"/>
                          </a:lnTo>
                          <a:lnTo>
                            <a:pt x="98" y="659"/>
                          </a:lnTo>
                          <a:lnTo>
                            <a:pt x="99" y="663"/>
                          </a:lnTo>
                          <a:lnTo>
                            <a:pt x="102" y="668"/>
                          </a:lnTo>
                          <a:lnTo>
                            <a:pt x="104" y="672"/>
                          </a:lnTo>
                          <a:lnTo>
                            <a:pt x="108" y="676"/>
                          </a:lnTo>
                          <a:lnTo>
                            <a:pt x="110" y="677"/>
                          </a:lnTo>
                          <a:lnTo>
                            <a:pt x="114" y="677"/>
                          </a:lnTo>
                          <a:lnTo>
                            <a:pt x="119" y="676"/>
                          </a:lnTo>
                          <a:lnTo>
                            <a:pt x="122" y="673"/>
                          </a:lnTo>
                          <a:lnTo>
                            <a:pt x="126" y="671"/>
                          </a:lnTo>
                          <a:lnTo>
                            <a:pt x="128" y="668"/>
                          </a:lnTo>
                          <a:lnTo>
                            <a:pt x="129" y="667"/>
                          </a:lnTo>
                          <a:lnTo>
                            <a:pt x="130" y="666"/>
                          </a:lnTo>
                          <a:lnTo>
                            <a:pt x="134" y="630"/>
                          </a:lnTo>
                          <a:lnTo>
                            <a:pt x="124" y="606"/>
                          </a:lnTo>
                          <a:lnTo>
                            <a:pt x="125" y="604"/>
                          </a:lnTo>
                          <a:lnTo>
                            <a:pt x="126" y="598"/>
                          </a:lnTo>
                          <a:lnTo>
                            <a:pt x="128" y="589"/>
                          </a:lnTo>
                          <a:lnTo>
                            <a:pt x="131" y="578"/>
                          </a:lnTo>
                          <a:lnTo>
                            <a:pt x="134" y="566"/>
                          </a:lnTo>
                          <a:lnTo>
                            <a:pt x="136" y="555"/>
                          </a:lnTo>
                          <a:lnTo>
                            <a:pt x="138" y="545"/>
                          </a:lnTo>
                          <a:lnTo>
                            <a:pt x="138" y="536"/>
                          </a:lnTo>
                          <a:lnTo>
                            <a:pt x="137" y="532"/>
                          </a:lnTo>
                          <a:lnTo>
                            <a:pt x="137" y="529"/>
                          </a:lnTo>
                          <a:lnTo>
                            <a:pt x="137" y="525"/>
                          </a:lnTo>
                          <a:lnTo>
                            <a:pt x="136" y="521"/>
                          </a:lnTo>
                          <a:lnTo>
                            <a:pt x="136" y="517"/>
                          </a:lnTo>
                          <a:lnTo>
                            <a:pt x="135" y="513"/>
                          </a:lnTo>
                          <a:lnTo>
                            <a:pt x="135" y="509"/>
                          </a:lnTo>
                          <a:lnTo>
                            <a:pt x="134" y="507"/>
                          </a:lnTo>
                          <a:lnTo>
                            <a:pt x="218" y="506"/>
                          </a:lnTo>
                          <a:lnTo>
                            <a:pt x="218" y="354"/>
                          </a:lnTo>
                        </a:path>
                      </a:pathLst>
                    </a:custGeom>
                    <a:solidFill>
                      <a:srgbClr val="FF9966"/>
                    </a:solidFill>
                    <a:ln w="9525" cap="rnd">
                      <a:noFill/>
                      <a:round/>
                      <a:headEnd/>
                      <a:tailEnd/>
                    </a:ln>
                  </p:spPr>
                  <p:txBody>
                    <a:bodyPr/>
                    <a:lstStyle/>
                    <a:p>
                      <a:endParaRPr lang="zh-CN" altLang="en-US"/>
                    </a:p>
                  </p:txBody>
                </p:sp>
              </p:grpSp>
            </p:grpSp>
            <p:grpSp>
              <p:nvGrpSpPr>
                <p:cNvPr id="52238" name="Group 59"/>
                <p:cNvGrpSpPr>
                  <a:grpSpLocks/>
                </p:cNvGrpSpPr>
                <p:nvPr/>
              </p:nvGrpSpPr>
              <p:grpSpPr bwMode="auto">
                <a:xfrm>
                  <a:off x="2760" y="1599"/>
                  <a:ext cx="363" cy="318"/>
                  <a:chOff x="3220" y="2370"/>
                  <a:chExt cx="909" cy="1051"/>
                </a:xfrm>
              </p:grpSpPr>
              <p:sp>
                <p:nvSpPr>
                  <p:cNvPr id="52351" name="Freeform 60"/>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2352" name="Freeform 61"/>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2353" name="Freeform 62"/>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2354" name="Freeform 63"/>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2355" name="Freeform 64"/>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2356" name="Freeform 65"/>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2357" name="Freeform 66"/>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2358" name="Freeform 67"/>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2359" name="Freeform 68"/>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2360" name="Freeform 69"/>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2361" name="Freeform 70"/>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2362" name="Freeform 71"/>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2363" name="Freeform 72"/>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2364" name="Freeform 73"/>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2365" name="Freeform 74"/>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366" name="Freeform 75"/>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367" name="Freeform 76"/>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2368" name="Freeform 77"/>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2369" name="Freeform 78"/>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2370" name="Freeform 79"/>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2371" name="Freeform 80"/>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2372" name="Freeform 81"/>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2373" name="Freeform 82"/>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2374" name="Freeform 83"/>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2375" name="Freeform 84"/>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2376" name="Freeform 85"/>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377" name="Freeform 86"/>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378" name="Freeform 87"/>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2379" name="Freeform 88"/>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2380" name="Freeform 89"/>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2381" name="Freeform 90"/>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2382" name="Freeform 91"/>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2383" name="Freeform 92"/>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2384" name="Freeform 93"/>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2385" name="Freeform 94"/>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2386" name="Freeform 95"/>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2387" name="Freeform 96"/>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2388" name="Freeform 97"/>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2389" name="Freeform 98"/>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2390" name="Freeform 99"/>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2391" name="Freeform 100"/>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2392" name="Freeform 101"/>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2393" name="Freeform 102"/>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2394" name="Freeform 103"/>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2395" name="Freeform 104"/>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2396" name="Freeform 105"/>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2397" name="Freeform 106"/>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2398" name="Freeform 107"/>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2399" name="Freeform 108"/>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2400" name="Freeform 109"/>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2401" name="Freeform 110"/>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2402" name="Freeform 111"/>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2403" name="Freeform 112"/>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2404" name="Freeform 113"/>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2405" name="Freeform 114"/>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nvGrpSpPr>
                <p:cNvPr id="52239" name="Group 115"/>
                <p:cNvGrpSpPr>
                  <a:grpSpLocks/>
                </p:cNvGrpSpPr>
                <p:nvPr/>
              </p:nvGrpSpPr>
              <p:grpSpPr bwMode="auto">
                <a:xfrm>
                  <a:off x="3061" y="1616"/>
                  <a:ext cx="363" cy="318"/>
                  <a:chOff x="3220" y="2370"/>
                  <a:chExt cx="909" cy="1051"/>
                </a:xfrm>
              </p:grpSpPr>
              <p:sp>
                <p:nvSpPr>
                  <p:cNvPr id="52296" name="Freeform 116"/>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2297" name="Freeform 117"/>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2298" name="Freeform 118"/>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2299" name="Freeform 119"/>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2300" name="Freeform 120"/>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2301" name="Freeform 121"/>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2302" name="Freeform 122"/>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2303" name="Freeform 123"/>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2304" name="Freeform 124"/>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2305" name="Freeform 125"/>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2306" name="Freeform 126"/>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2307" name="Freeform 127"/>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2308" name="Freeform 128"/>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2309" name="Freeform 129"/>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2310" name="Freeform 130"/>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311" name="Freeform 131"/>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312" name="Freeform 132"/>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2313" name="Freeform 133"/>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2314" name="Freeform 134"/>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2315" name="Freeform 135"/>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2316" name="Freeform 136"/>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2317" name="Freeform 137"/>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2318" name="Freeform 138"/>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2319" name="Freeform 139"/>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2320" name="Freeform 140"/>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2321" name="Freeform 141"/>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322" name="Freeform 142"/>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323" name="Freeform 143"/>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2324" name="Freeform 144"/>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2325" name="Freeform 145"/>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2326" name="Freeform 146"/>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2327" name="Freeform 147"/>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2328" name="Freeform 148"/>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2329" name="Freeform 149"/>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2330" name="Freeform 150"/>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2331" name="Freeform 151"/>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2332" name="Freeform 152"/>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2333" name="Freeform 153"/>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2334" name="Freeform 154"/>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2335" name="Freeform 155"/>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2336" name="Freeform 156"/>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2337" name="Freeform 157"/>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2338" name="Freeform 158"/>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2339" name="Freeform 159"/>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2340" name="Freeform 160"/>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2341" name="Freeform 161"/>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2342" name="Freeform 162"/>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2343" name="Freeform 163"/>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2344" name="Freeform 164"/>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2345" name="Freeform 165"/>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2346" name="Freeform 166"/>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2347" name="Freeform 167"/>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2348" name="Freeform 168"/>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2349" name="Freeform 169"/>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2350" name="Freeform 170"/>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nvGrpSpPr>
                <p:cNvPr id="52240" name="Group 171"/>
                <p:cNvGrpSpPr>
                  <a:grpSpLocks/>
                </p:cNvGrpSpPr>
                <p:nvPr/>
              </p:nvGrpSpPr>
              <p:grpSpPr bwMode="auto">
                <a:xfrm>
                  <a:off x="3334" y="1616"/>
                  <a:ext cx="363" cy="318"/>
                  <a:chOff x="3220" y="2370"/>
                  <a:chExt cx="909" cy="1051"/>
                </a:xfrm>
              </p:grpSpPr>
              <p:sp>
                <p:nvSpPr>
                  <p:cNvPr id="52241" name="Freeform 172"/>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2242" name="Freeform 173"/>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2243" name="Freeform 174"/>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2244" name="Freeform 175"/>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2245" name="Freeform 176"/>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2246" name="Freeform 177"/>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2247" name="Freeform 178"/>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2248" name="Freeform 179"/>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2249" name="Freeform 180"/>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2250" name="Freeform 181"/>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2251" name="Freeform 182"/>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2252" name="Freeform 183"/>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2253" name="Freeform 184"/>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2254" name="Freeform 185"/>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2255" name="Freeform 186"/>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256" name="Freeform 187"/>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257" name="Freeform 188"/>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2258" name="Freeform 189"/>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2259" name="Freeform 190"/>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2260" name="Freeform 191"/>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2261" name="Freeform 192"/>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2262" name="Freeform 193"/>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2263" name="Freeform 194"/>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2264" name="Freeform 195"/>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2265" name="Freeform 196"/>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2266" name="Freeform 197"/>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267" name="Freeform 198"/>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268" name="Freeform 199"/>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2269" name="Freeform 200"/>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2270" name="Freeform 201"/>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2271" name="Freeform 202"/>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2272" name="Freeform 203"/>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2273" name="Freeform 204"/>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2274" name="Freeform 205"/>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2275" name="Freeform 206"/>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2276" name="Freeform 207"/>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2277" name="Freeform 208"/>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2278" name="Freeform 209"/>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2279" name="Freeform 210"/>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2280" name="Freeform 211"/>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2281" name="Freeform 212"/>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2282" name="Freeform 213"/>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2283" name="Freeform 214"/>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2284" name="Freeform 215"/>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2285" name="Freeform 216"/>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2286" name="Freeform 217"/>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2287" name="Freeform 218"/>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2288" name="Freeform 219"/>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2289" name="Freeform 220"/>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2290" name="Freeform 221"/>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2291" name="Freeform 222"/>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2292" name="Freeform 223"/>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2293" name="Freeform 224"/>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2294" name="Freeform 225"/>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2295" name="Freeform 226"/>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grpSp>
        <p:sp>
          <p:nvSpPr>
            <p:cNvPr id="52232" name="TextBox 1262"/>
            <p:cNvSpPr txBox="1">
              <a:spLocks noChangeArrowheads="1"/>
            </p:cNvSpPr>
            <p:nvPr/>
          </p:nvSpPr>
          <p:spPr bwMode="auto">
            <a:xfrm>
              <a:off x="6242410" y="3370961"/>
              <a:ext cx="1098649" cy="366556"/>
            </a:xfrm>
            <a:prstGeom prst="rect">
              <a:avLst/>
            </a:prstGeom>
            <a:noFill/>
            <a:ln w="9525">
              <a:noFill/>
              <a:miter lim="800000"/>
              <a:headEnd/>
              <a:tailEnd/>
            </a:ln>
          </p:spPr>
          <p:txBody>
            <a:bodyPr wrap="none">
              <a:spAutoFit/>
            </a:bodyPr>
            <a:lstStyle/>
            <a:p>
              <a:r>
                <a:rPr lang="en-US" altLang="zh-CN" dirty="0"/>
                <a:t>【</a:t>
              </a:r>
              <a:r>
                <a:rPr lang="zh-CN" altLang="en-US" dirty="0"/>
                <a:t>二期</a:t>
              </a:r>
              <a:r>
                <a:rPr lang="en-US" altLang="zh-CN" dirty="0"/>
                <a:t>】</a:t>
              </a:r>
              <a:endParaRPr lang="zh-CN" altLang="en-US" dirty="0"/>
            </a:p>
          </p:txBody>
        </p:sp>
      </p:grpSp>
      <p:sp>
        <p:nvSpPr>
          <p:cNvPr id="52230" name="矩形 411"/>
          <p:cNvSpPr>
            <a:spLocks noChangeArrowheads="1"/>
          </p:cNvSpPr>
          <p:nvPr/>
        </p:nvSpPr>
        <p:spPr bwMode="auto">
          <a:xfrm>
            <a:off x="5692775" y="2492896"/>
            <a:ext cx="2287806" cy="369332"/>
          </a:xfrm>
          <a:prstGeom prst="rect">
            <a:avLst/>
          </a:prstGeom>
          <a:noFill/>
          <a:ln w="9525">
            <a:noFill/>
            <a:miter lim="800000"/>
            <a:headEnd/>
            <a:tailEnd/>
          </a:ln>
        </p:spPr>
        <p:txBody>
          <a:bodyPr wrap="none">
            <a:spAutoFit/>
          </a:bodyPr>
          <a:lstStyle/>
          <a:p>
            <a:r>
              <a:rPr lang="zh-CN" altLang="en-US" dirty="0">
                <a:solidFill>
                  <a:srgbClr val="FF0000"/>
                </a:solidFill>
              </a:rPr>
              <a:t>实施周期：预计</a:t>
            </a:r>
            <a:r>
              <a:rPr lang="en-US" altLang="zh-CN" dirty="0">
                <a:solidFill>
                  <a:srgbClr val="FF0000"/>
                </a:solidFill>
              </a:rPr>
              <a:t>12</a:t>
            </a:r>
            <a:r>
              <a:rPr lang="zh-CN" altLang="en-US" dirty="0">
                <a:solidFill>
                  <a:srgbClr val="FF0000"/>
                </a:solidFill>
              </a:rPr>
              <a:t>月</a:t>
            </a:r>
          </a:p>
        </p:txBody>
      </p:sp>
      <p:sp>
        <p:nvSpPr>
          <p:cNvPr id="216" name="Rectangle 1"/>
          <p:cNvSpPr>
            <a:spLocks noChangeArrowheads="1"/>
          </p:cNvSpPr>
          <p:nvPr/>
        </p:nvSpPr>
        <p:spPr bwMode="auto">
          <a:xfrm>
            <a:off x="449148" y="3101069"/>
            <a:ext cx="7945306" cy="3136243"/>
          </a:xfrm>
          <a:prstGeom prst="rect">
            <a:avLst/>
          </a:prstGeom>
          <a:noFill/>
          <a:ln w="9525">
            <a:noFill/>
            <a:miter lim="800000"/>
            <a:headEnd/>
            <a:tailEnd/>
          </a:ln>
        </p:spPr>
        <p:txBody>
          <a:bodyPr wrap="square" anchor="ctr">
            <a:spAutoFit/>
          </a:bodyPr>
          <a:lstStyle/>
          <a:p>
            <a:pPr>
              <a:lnSpc>
                <a:spcPct val="120000"/>
              </a:lnSpc>
              <a:spcBef>
                <a:spcPts val="600"/>
              </a:spcBef>
              <a:buFont typeface="Wingdings" pitchFamily="2" charset="2"/>
              <a:buChar char="n"/>
              <a:tabLst>
                <a:tab pos="630238" algn="l"/>
              </a:tabLst>
            </a:pPr>
            <a:r>
              <a:rPr lang="zh-CN" altLang="en-US" dirty="0" smtClean="0">
                <a:solidFill>
                  <a:srgbClr val="000000"/>
                </a:solidFill>
                <a:latin typeface="Times New Roman" pitchFamily="18" charset="0"/>
                <a:cs typeface="Times New Roman" pitchFamily="18" charset="0"/>
              </a:rPr>
              <a:t>综合仿真平台建设目标</a:t>
            </a:r>
            <a:endParaRPr lang="en-US" altLang="zh-CN" dirty="0" smtClean="0">
              <a:solidFill>
                <a:srgbClr val="000000"/>
              </a:solidFill>
              <a:latin typeface="Times New Roman" pitchFamily="18" charset="0"/>
              <a:cs typeface="Times New Roman" pitchFamily="18" charset="0"/>
            </a:endParaRPr>
          </a:p>
          <a:p>
            <a:pPr marL="742950" lvl="1" indent="-285750" eaLnBrk="0" hangingPunct="0">
              <a:lnSpc>
                <a:spcPct val="120000"/>
              </a:lnSpc>
              <a:spcBef>
                <a:spcPts val="600"/>
              </a:spcBef>
              <a:buFont typeface="Wingdings" pitchFamily="2" charset="2"/>
              <a:buChar char="u"/>
              <a:tabLst>
                <a:tab pos="630238" algn="l"/>
              </a:tabLst>
            </a:pPr>
            <a:r>
              <a:rPr lang="zh-CN" altLang="en-US" dirty="0">
                <a:solidFill>
                  <a:srgbClr val="000000"/>
                </a:solidFill>
                <a:latin typeface="Times New Roman" pitchFamily="18" charset="0"/>
                <a:cs typeface="Times New Roman" pitchFamily="18" charset="0"/>
              </a:rPr>
              <a:t>初步</a:t>
            </a:r>
            <a:r>
              <a:rPr lang="zh-CN" altLang="en-US" dirty="0" smtClean="0">
                <a:solidFill>
                  <a:srgbClr val="000000"/>
                </a:solidFill>
                <a:latin typeface="Times New Roman" pitchFamily="18" charset="0"/>
                <a:cs typeface="Times New Roman" pitchFamily="18" charset="0"/>
              </a:rPr>
              <a:t>实现科研所各专业室间的协同工作环境；</a:t>
            </a:r>
            <a:endParaRPr lang="en-US" altLang="zh-CN" dirty="0">
              <a:solidFill>
                <a:srgbClr val="000000"/>
              </a:solidFill>
              <a:latin typeface="Times New Roman" pitchFamily="18" charset="0"/>
              <a:cs typeface="Times New Roman" pitchFamily="18" charset="0"/>
            </a:endParaRPr>
          </a:p>
          <a:p>
            <a:pPr marL="742950" lvl="1" indent="-285750" eaLnBrk="0" hangingPunct="0">
              <a:lnSpc>
                <a:spcPct val="120000"/>
              </a:lnSpc>
              <a:spcBef>
                <a:spcPts val="600"/>
              </a:spcBef>
              <a:buFont typeface="Wingdings" pitchFamily="2" charset="2"/>
              <a:buChar char="u"/>
              <a:tabLst>
                <a:tab pos="630238" algn="l"/>
              </a:tabLst>
            </a:pPr>
            <a:r>
              <a:rPr lang="zh-CN" altLang="en-US" dirty="0" smtClean="0">
                <a:solidFill>
                  <a:srgbClr val="000000"/>
                </a:solidFill>
                <a:latin typeface="Times New Roman" pitchFamily="18" charset="0"/>
                <a:cs typeface="Times New Roman" pitchFamily="18" charset="0"/>
              </a:rPr>
              <a:t>设计导航：选定典型专业，进行设计过程的细节梳理，形成设计流程规范化、设计任务向导化，过程记录与重用一体化；</a:t>
            </a:r>
            <a:endParaRPr lang="en-US" altLang="zh-CN" dirty="0" smtClean="0">
              <a:solidFill>
                <a:srgbClr val="000000"/>
              </a:solidFill>
              <a:latin typeface="Times New Roman" pitchFamily="18" charset="0"/>
              <a:cs typeface="Times New Roman" pitchFamily="18" charset="0"/>
            </a:endParaRPr>
          </a:p>
          <a:p>
            <a:pPr marL="742950" lvl="1" indent="-285750" eaLnBrk="0" hangingPunct="0">
              <a:lnSpc>
                <a:spcPct val="120000"/>
              </a:lnSpc>
              <a:spcBef>
                <a:spcPts val="600"/>
              </a:spcBef>
              <a:buFont typeface="Wingdings" pitchFamily="2" charset="2"/>
              <a:buChar char="u"/>
              <a:tabLst>
                <a:tab pos="630238" algn="l"/>
              </a:tabLst>
            </a:pPr>
            <a:r>
              <a:rPr lang="zh-CN" altLang="en-US" dirty="0" smtClean="0">
                <a:solidFill>
                  <a:srgbClr val="000000"/>
                </a:solidFill>
                <a:latin typeface="Times New Roman" pitchFamily="18" charset="0"/>
                <a:cs typeface="Times New Roman" pitchFamily="18" charset="0"/>
              </a:rPr>
              <a:t>设计工具封装：梳理设计过程</a:t>
            </a:r>
            <a:r>
              <a:rPr lang="zh-CN" altLang="en-US" dirty="0">
                <a:solidFill>
                  <a:srgbClr val="000000"/>
                </a:solidFill>
                <a:latin typeface="Times New Roman" pitchFamily="18" charset="0"/>
                <a:cs typeface="Times New Roman" pitchFamily="18" charset="0"/>
              </a:rPr>
              <a:t>节点所</a:t>
            </a:r>
            <a:r>
              <a:rPr lang="zh-CN" altLang="en-US" dirty="0" smtClean="0">
                <a:solidFill>
                  <a:srgbClr val="000000"/>
                </a:solidFill>
                <a:latin typeface="Times New Roman" pitchFamily="18" charset="0"/>
                <a:cs typeface="Times New Roman" pitchFamily="18" charset="0"/>
              </a:rPr>
              <a:t>用到的</a:t>
            </a:r>
            <a:r>
              <a:rPr lang="zh-CN" altLang="en-US" dirty="0">
                <a:solidFill>
                  <a:srgbClr val="000000"/>
                </a:solidFill>
                <a:latin typeface="Times New Roman" pitchFamily="18" charset="0"/>
                <a:cs typeface="Times New Roman" pitchFamily="18" charset="0"/>
              </a:rPr>
              <a:t>工具、算法、</a:t>
            </a:r>
            <a:r>
              <a:rPr lang="zh-CN" altLang="en-US" dirty="0" smtClean="0">
                <a:solidFill>
                  <a:srgbClr val="000000"/>
                </a:solidFill>
                <a:latin typeface="Times New Roman" pitchFamily="18" charset="0"/>
                <a:cs typeface="Times New Roman" pitchFamily="18" charset="0"/>
              </a:rPr>
              <a:t>公式，并进行封装，提高设计效率；</a:t>
            </a:r>
            <a:endParaRPr lang="en-US" altLang="zh-CN" dirty="0" smtClean="0">
              <a:solidFill>
                <a:srgbClr val="000000"/>
              </a:solidFill>
              <a:latin typeface="Times New Roman" pitchFamily="18" charset="0"/>
              <a:cs typeface="Times New Roman" pitchFamily="18" charset="0"/>
            </a:endParaRPr>
          </a:p>
          <a:p>
            <a:pPr marL="742950" lvl="1" indent="-285750" eaLnBrk="0" hangingPunct="0">
              <a:lnSpc>
                <a:spcPct val="120000"/>
              </a:lnSpc>
              <a:spcBef>
                <a:spcPts val="600"/>
              </a:spcBef>
              <a:buFont typeface="Wingdings" pitchFamily="2" charset="2"/>
              <a:buChar char="u"/>
              <a:tabLst>
                <a:tab pos="630238" algn="l"/>
              </a:tabLst>
            </a:pPr>
            <a:r>
              <a:rPr lang="zh-CN" altLang="en-US" dirty="0" smtClean="0">
                <a:solidFill>
                  <a:srgbClr val="000000"/>
                </a:solidFill>
                <a:latin typeface="Times New Roman" pitchFamily="18" charset="0"/>
                <a:cs typeface="Times New Roman" pitchFamily="18" charset="0"/>
              </a:rPr>
              <a:t>设计</a:t>
            </a:r>
            <a:r>
              <a:rPr lang="en-US" altLang="zh-CN" dirty="0" smtClean="0">
                <a:solidFill>
                  <a:srgbClr val="000000"/>
                </a:solidFill>
                <a:latin typeface="Times New Roman" pitchFamily="18" charset="0"/>
                <a:cs typeface="Times New Roman" pitchFamily="18" charset="0"/>
              </a:rPr>
              <a:t>/</a:t>
            </a:r>
            <a:r>
              <a:rPr lang="zh-CN" altLang="en-US" dirty="0" smtClean="0">
                <a:solidFill>
                  <a:srgbClr val="000000"/>
                </a:solidFill>
                <a:latin typeface="Times New Roman" pitchFamily="18" charset="0"/>
                <a:cs typeface="Times New Roman" pitchFamily="18" charset="0"/>
              </a:rPr>
              <a:t>仿真模板：针对典型零部件的特点深化应用，提高仿真效率；</a:t>
            </a:r>
            <a:endParaRPr lang="en-US" altLang="zh-CN" dirty="0" smtClean="0">
              <a:solidFill>
                <a:srgbClr val="000000"/>
              </a:solidFill>
              <a:latin typeface="Times New Roman" pitchFamily="18" charset="0"/>
              <a:cs typeface="Times New Roman" pitchFamily="18" charset="0"/>
            </a:endParaRPr>
          </a:p>
          <a:p>
            <a:pPr marL="742950" lvl="1" indent="-285750" eaLnBrk="0" hangingPunct="0">
              <a:lnSpc>
                <a:spcPct val="120000"/>
              </a:lnSpc>
              <a:spcBef>
                <a:spcPts val="600"/>
              </a:spcBef>
              <a:buFont typeface="Wingdings" pitchFamily="2" charset="2"/>
              <a:buChar char="u"/>
              <a:tabLst>
                <a:tab pos="630238" algn="l"/>
              </a:tabLst>
            </a:pPr>
            <a:r>
              <a:rPr lang="zh-CN" altLang="en-US" dirty="0" smtClean="0">
                <a:solidFill>
                  <a:srgbClr val="000000"/>
                </a:solidFill>
                <a:latin typeface="Times New Roman" pitchFamily="18" charset="0"/>
                <a:cs typeface="Times New Roman" pitchFamily="18" charset="0"/>
              </a:rPr>
              <a:t>实现仿真与实验数据对比。</a:t>
            </a:r>
            <a:endParaRPr lang="en-US" altLang="zh-CN" dirty="0" smtClean="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009545388"/>
      </p:ext>
    </p:extLst>
  </p:cSld>
  <p:clrMapOvr>
    <a:masterClrMapping/>
  </p:clrMapOvr>
  <p:transition advTm="38453"/>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zh-CN" altLang="en-US" dirty="0" smtClean="0"/>
              <a:t>二期建设内容</a:t>
            </a:r>
          </a:p>
        </p:txBody>
      </p:sp>
      <p:sp>
        <p:nvSpPr>
          <p:cNvPr id="52227" name="内容占位符 2"/>
          <p:cNvSpPr>
            <a:spLocks noGrp="1"/>
          </p:cNvSpPr>
          <p:nvPr>
            <p:ph idx="1"/>
          </p:nvPr>
        </p:nvSpPr>
        <p:spPr/>
        <p:txBody>
          <a:bodyPr/>
          <a:lstStyle/>
          <a:p>
            <a:r>
              <a:rPr lang="zh-CN" altLang="en-US" smtClean="0"/>
              <a:t>二期建设</a:t>
            </a:r>
          </a:p>
        </p:txBody>
      </p:sp>
      <p:grpSp>
        <p:nvGrpSpPr>
          <p:cNvPr id="52229" name="组合 1265"/>
          <p:cNvGrpSpPr>
            <a:grpSpLocks/>
          </p:cNvGrpSpPr>
          <p:nvPr/>
        </p:nvGrpSpPr>
        <p:grpSpPr bwMode="auto">
          <a:xfrm>
            <a:off x="1979613" y="908051"/>
            <a:ext cx="5419275" cy="1447503"/>
            <a:chOff x="1922015" y="2290633"/>
            <a:chExt cx="5419044" cy="1446884"/>
          </a:xfrm>
        </p:grpSpPr>
        <p:grpSp>
          <p:nvGrpSpPr>
            <p:cNvPr id="52231" name="组合 1252"/>
            <p:cNvGrpSpPr>
              <a:grpSpLocks/>
            </p:cNvGrpSpPr>
            <p:nvPr/>
          </p:nvGrpSpPr>
          <p:grpSpPr bwMode="auto">
            <a:xfrm>
              <a:off x="1922015" y="2290633"/>
              <a:ext cx="4559096" cy="1361493"/>
              <a:chOff x="1922015" y="2290633"/>
              <a:chExt cx="4559096" cy="1361493"/>
            </a:xfrm>
          </p:grpSpPr>
          <p:sp>
            <p:nvSpPr>
              <p:cNvPr id="52233" name="Freeform 3"/>
              <p:cNvSpPr>
                <a:spLocks/>
              </p:cNvSpPr>
              <p:nvPr/>
            </p:nvSpPr>
            <p:spPr bwMode="invGray">
              <a:xfrm>
                <a:off x="5664889" y="2290633"/>
                <a:ext cx="783817" cy="1361493"/>
              </a:xfrm>
              <a:custGeom>
                <a:avLst/>
                <a:gdLst>
                  <a:gd name="T0" fmla="*/ 2147483647 w 308"/>
                  <a:gd name="T1" fmla="*/ 2147483647 h 444"/>
                  <a:gd name="T2" fmla="*/ 0 w 308"/>
                  <a:gd name="T3" fmla="*/ 2147483647 h 444"/>
                  <a:gd name="T4" fmla="*/ 0 w 308"/>
                  <a:gd name="T5" fmla="*/ 2147483647 h 444"/>
                  <a:gd name="T6" fmla="*/ 2147483647 w 308"/>
                  <a:gd name="T7" fmla="*/ 0 h 444"/>
                  <a:gd name="T8" fmla="*/ 2147483647 w 308"/>
                  <a:gd name="T9" fmla="*/ 2147483647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gradFill rotWithShape="1">
                <a:gsLst>
                  <a:gs pos="0">
                    <a:srgbClr val="00281D"/>
                  </a:gs>
                  <a:gs pos="50000">
                    <a:srgbClr val="00563F"/>
                  </a:gs>
                  <a:gs pos="100000">
                    <a:srgbClr val="00281D"/>
                  </a:gs>
                </a:gsLst>
                <a:lin ang="2700000" scaled="1"/>
              </a:gradFill>
              <a:ln w="0">
                <a:noFill/>
                <a:round/>
                <a:headEnd/>
                <a:tailEnd/>
              </a:ln>
            </p:spPr>
            <p:txBody>
              <a:bodyPr/>
              <a:lstStyle/>
              <a:p>
                <a:endParaRPr lang="zh-CN" altLang="en-US"/>
              </a:p>
            </p:txBody>
          </p:sp>
          <p:sp>
            <p:nvSpPr>
              <p:cNvPr id="52234" name="Freeform 4"/>
              <p:cNvSpPr>
                <a:spLocks/>
              </p:cNvSpPr>
              <p:nvPr/>
            </p:nvSpPr>
            <p:spPr bwMode="invGray">
              <a:xfrm>
                <a:off x="1938218" y="2290633"/>
                <a:ext cx="4542893" cy="870211"/>
              </a:xfrm>
              <a:custGeom>
                <a:avLst/>
                <a:gdLst>
                  <a:gd name="T0" fmla="*/ 2147483647 w 1786"/>
                  <a:gd name="T1" fmla="*/ 2147483647 h 284"/>
                  <a:gd name="T2" fmla="*/ 0 w 1786"/>
                  <a:gd name="T3" fmla="*/ 2147483647 h 284"/>
                  <a:gd name="T4" fmla="*/ 2147483647 w 1786"/>
                  <a:gd name="T5" fmla="*/ 0 h 284"/>
                  <a:gd name="T6" fmla="*/ 2147483647 w 1786"/>
                  <a:gd name="T7" fmla="*/ 0 h 284"/>
                  <a:gd name="T8" fmla="*/ 2147483647 w 1786"/>
                  <a:gd name="T9" fmla="*/ 2147483647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rgbClr val="00CC99"/>
              </a:solidFill>
              <a:ln w="0">
                <a:noFill/>
                <a:round/>
                <a:headEnd/>
                <a:tailEnd/>
              </a:ln>
            </p:spPr>
            <p:txBody>
              <a:bodyPr/>
              <a:lstStyle/>
              <a:p>
                <a:endParaRPr lang="zh-CN" altLang="en-US"/>
              </a:p>
            </p:txBody>
          </p:sp>
          <p:sp>
            <p:nvSpPr>
              <p:cNvPr id="52235" name="Rectangle 10"/>
              <p:cNvSpPr>
                <a:spLocks noChangeArrowheads="1"/>
              </p:cNvSpPr>
              <p:nvPr/>
            </p:nvSpPr>
            <p:spPr bwMode="gray">
              <a:xfrm>
                <a:off x="1922015" y="3160844"/>
                <a:ext cx="3761103" cy="489080"/>
              </a:xfrm>
              <a:prstGeom prst="rect">
                <a:avLst/>
              </a:prstGeom>
              <a:gradFill rotWithShape="1">
                <a:gsLst>
                  <a:gs pos="0">
                    <a:srgbClr val="00684D"/>
                  </a:gs>
                  <a:gs pos="50000">
                    <a:srgbClr val="00906A"/>
                  </a:gs>
                  <a:gs pos="100000">
                    <a:srgbClr val="00684D"/>
                  </a:gs>
                </a:gsLst>
                <a:lin ang="2700000" scaled="1"/>
              </a:gradFill>
              <a:ln w="9525">
                <a:noFill/>
                <a:miter lim="800000"/>
                <a:headEnd/>
                <a:tailEnd/>
              </a:ln>
            </p:spPr>
            <p:txBody>
              <a:bodyPr wrap="none" anchor="ctr"/>
              <a:lstStyle/>
              <a:p>
                <a:pPr algn="ctr" eaLnBrk="0" hangingPunct="0"/>
                <a:r>
                  <a:rPr lang="zh-CN" altLang="en-US" sz="1600" dirty="0">
                    <a:solidFill>
                      <a:schemeClr val="bg1"/>
                    </a:solidFill>
                    <a:latin typeface="Verdana" pitchFamily="34" charset="0"/>
                  </a:rPr>
                  <a:t>框架完善，重点专业深化建设</a:t>
                </a:r>
              </a:p>
            </p:txBody>
          </p:sp>
          <p:grpSp>
            <p:nvGrpSpPr>
              <p:cNvPr id="52236" name="Group 24"/>
              <p:cNvGrpSpPr>
                <a:grpSpLocks/>
              </p:cNvGrpSpPr>
              <p:nvPr/>
            </p:nvGrpSpPr>
            <p:grpSpPr bwMode="auto">
              <a:xfrm>
                <a:off x="2952933" y="2343522"/>
                <a:ext cx="2752472" cy="821743"/>
                <a:chOff x="2338" y="1570"/>
                <a:chExt cx="1359" cy="373"/>
              </a:xfrm>
            </p:grpSpPr>
            <p:grpSp>
              <p:nvGrpSpPr>
                <p:cNvPr id="52237" name="Group 25"/>
                <p:cNvGrpSpPr>
                  <a:grpSpLocks/>
                </p:cNvGrpSpPr>
                <p:nvPr/>
              </p:nvGrpSpPr>
              <p:grpSpPr bwMode="auto">
                <a:xfrm>
                  <a:off x="2338" y="1570"/>
                  <a:ext cx="354" cy="373"/>
                  <a:chOff x="1964" y="2535"/>
                  <a:chExt cx="988" cy="1007"/>
                </a:xfrm>
              </p:grpSpPr>
              <p:grpSp>
                <p:nvGrpSpPr>
                  <p:cNvPr id="52406" name="Group 26"/>
                  <p:cNvGrpSpPr>
                    <a:grpSpLocks/>
                  </p:cNvGrpSpPr>
                  <p:nvPr/>
                </p:nvGrpSpPr>
                <p:grpSpPr bwMode="auto">
                  <a:xfrm>
                    <a:off x="2304" y="3123"/>
                    <a:ext cx="514" cy="419"/>
                    <a:chOff x="2304" y="3123"/>
                    <a:chExt cx="514" cy="419"/>
                  </a:xfrm>
                </p:grpSpPr>
                <p:sp>
                  <p:nvSpPr>
                    <p:cNvPr id="52429" name="Freeform 27"/>
                    <p:cNvSpPr>
                      <a:spLocks/>
                    </p:cNvSpPr>
                    <p:nvPr/>
                  </p:nvSpPr>
                  <p:spPr bwMode="auto">
                    <a:xfrm>
                      <a:off x="2307" y="3132"/>
                      <a:ext cx="511" cy="410"/>
                    </a:xfrm>
                    <a:custGeom>
                      <a:avLst/>
                      <a:gdLst>
                        <a:gd name="T0" fmla="*/ 102 w 511"/>
                        <a:gd name="T1" fmla="*/ 409 h 410"/>
                        <a:gd name="T2" fmla="*/ 146 w 511"/>
                        <a:gd name="T3" fmla="*/ 405 h 410"/>
                        <a:gd name="T4" fmla="*/ 194 w 511"/>
                        <a:gd name="T5" fmla="*/ 393 h 410"/>
                        <a:gd name="T6" fmla="*/ 242 w 511"/>
                        <a:gd name="T7" fmla="*/ 374 h 410"/>
                        <a:gd name="T8" fmla="*/ 291 w 511"/>
                        <a:gd name="T9" fmla="*/ 349 h 410"/>
                        <a:gd name="T10" fmla="*/ 339 w 511"/>
                        <a:gd name="T11" fmla="*/ 320 h 410"/>
                        <a:gd name="T12" fmla="*/ 383 w 511"/>
                        <a:gd name="T13" fmla="*/ 284 h 410"/>
                        <a:gd name="T14" fmla="*/ 424 w 511"/>
                        <a:gd name="T15" fmla="*/ 247 h 410"/>
                        <a:gd name="T16" fmla="*/ 458 w 511"/>
                        <a:gd name="T17" fmla="*/ 204 h 410"/>
                        <a:gd name="T18" fmla="*/ 486 w 511"/>
                        <a:gd name="T19" fmla="*/ 163 h 410"/>
                        <a:gd name="T20" fmla="*/ 503 w 511"/>
                        <a:gd name="T21" fmla="*/ 126 h 410"/>
                        <a:gd name="T22" fmla="*/ 510 w 511"/>
                        <a:gd name="T23" fmla="*/ 90 h 410"/>
                        <a:gd name="T24" fmla="*/ 506 w 511"/>
                        <a:gd name="T25" fmla="*/ 61 h 410"/>
                        <a:gd name="T26" fmla="*/ 496 w 511"/>
                        <a:gd name="T27" fmla="*/ 35 h 410"/>
                        <a:gd name="T28" fmla="*/ 474 w 511"/>
                        <a:gd name="T29" fmla="*/ 17 h 410"/>
                        <a:gd name="T30" fmla="*/ 445 w 511"/>
                        <a:gd name="T31" fmla="*/ 5 h 410"/>
                        <a:gd name="T32" fmla="*/ 407 w 511"/>
                        <a:gd name="T33" fmla="*/ 0 h 410"/>
                        <a:gd name="T34" fmla="*/ 363 w 511"/>
                        <a:gd name="T35" fmla="*/ 5 h 410"/>
                        <a:gd name="T36" fmla="*/ 315 w 511"/>
                        <a:gd name="T37" fmla="*/ 17 h 410"/>
                        <a:gd name="T38" fmla="*/ 266 w 511"/>
                        <a:gd name="T39" fmla="*/ 35 h 410"/>
                        <a:gd name="T40" fmla="*/ 218 w 511"/>
                        <a:gd name="T41" fmla="*/ 61 h 410"/>
                        <a:gd name="T42" fmla="*/ 170 w 511"/>
                        <a:gd name="T43" fmla="*/ 90 h 410"/>
                        <a:gd name="T44" fmla="*/ 126 w 511"/>
                        <a:gd name="T45" fmla="*/ 126 h 410"/>
                        <a:gd name="T46" fmla="*/ 85 w 511"/>
                        <a:gd name="T47" fmla="*/ 163 h 410"/>
                        <a:gd name="T48" fmla="*/ 49 w 511"/>
                        <a:gd name="T49" fmla="*/ 204 h 410"/>
                        <a:gd name="T50" fmla="*/ 23 w 511"/>
                        <a:gd name="T51" fmla="*/ 247 h 410"/>
                        <a:gd name="T52" fmla="*/ 6 w 511"/>
                        <a:gd name="T53" fmla="*/ 284 h 410"/>
                        <a:gd name="T54" fmla="*/ 0 w 511"/>
                        <a:gd name="T55" fmla="*/ 320 h 410"/>
                        <a:gd name="T56" fmla="*/ 1 w 511"/>
                        <a:gd name="T57" fmla="*/ 349 h 410"/>
                        <a:gd name="T58" fmla="*/ 13 w 511"/>
                        <a:gd name="T59" fmla="*/ 374 h 410"/>
                        <a:gd name="T60" fmla="*/ 34 w 511"/>
                        <a:gd name="T61" fmla="*/ 393 h 410"/>
                        <a:gd name="T62" fmla="*/ 64 w 511"/>
                        <a:gd name="T63" fmla="*/ 405 h 410"/>
                        <a:gd name="T64" fmla="*/ 102 w 511"/>
                        <a:gd name="T65" fmla="*/ 409 h 4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1"/>
                        <a:gd name="T100" fmla="*/ 0 h 410"/>
                        <a:gd name="T101" fmla="*/ 511 w 511"/>
                        <a:gd name="T102" fmla="*/ 410 h 4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1" h="410">
                          <a:moveTo>
                            <a:pt x="102" y="409"/>
                          </a:moveTo>
                          <a:lnTo>
                            <a:pt x="146" y="405"/>
                          </a:lnTo>
                          <a:lnTo>
                            <a:pt x="194" y="393"/>
                          </a:lnTo>
                          <a:lnTo>
                            <a:pt x="242" y="374"/>
                          </a:lnTo>
                          <a:lnTo>
                            <a:pt x="291" y="349"/>
                          </a:lnTo>
                          <a:lnTo>
                            <a:pt x="339" y="320"/>
                          </a:lnTo>
                          <a:lnTo>
                            <a:pt x="383" y="284"/>
                          </a:lnTo>
                          <a:lnTo>
                            <a:pt x="424" y="247"/>
                          </a:lnTo>
                          <a:lnTo>
                            <a:pt x="458" y="204"/>
                          </a:lnTo>
                          <a:lnTo>
                            <a:pt x="486" y="163"/>
                          </a:lnTo>
                          <a:lnTo>
                            <a:pt x="503" y="126"/>
                          </a:lnTo>
                          <a:lnTo>
                            <a:pt x="510" y="90"/>
                          </a:lnTo>
                          <a:lnTo>
                            <a:pt x="506" y="61"/>
                          </a:lnTo>
                          <a:lnTo>
                            <a:pt x="496" y="35"/>
                          </a:lnTo>
                          <a:lnTo>
                            <a:pt x="474" y="17"/>
                          </a:lnTo>
                          <a:lnTo>
                            <a:pt x="445" y="5"/>
                          </a:lnTo>
                          <a:lnTo>
                            <a:pt x="407" y="0"/>
                          </a:lnTo>
                          <a:lnTo>
                            <a:pt x="363" y="5"/>
                          </a:lnTo>
                          <a:lnTo>
                            <a:pt x="315" y="17"/>
                          </a:lnTo>
                          <a:lnTo>
                            <a:pt x="266" y="35"/>
                          </a:lnTo>
                          <a:lnTo>
                            <a:pt x="218" y="61"/>
                          </a:lnTo>
                          <a:lnTo>
                            <a:pt x="170" y="90"/>
                          </a:lnTo>
                          <a:lnTo>
                            <a:pt x="126" y="126"/>
                          </a:lnTo>
                          <a:lnTo>
                            <a:pt x="85" y="163"/>
                          </a:lnTo>
                          <a:lnTo>
                            <a:pt x="49" y="204"/>
                          </a:lnTo>
                          <a:lnTo>
                            <a:pt x="23" y="247"/>
                          </a:lnTo>
                          <a:lnTo>
                            <a:pt x="6" y="284"/>
                          </a:lnTo>
                          <a:lnTo>
                            <a:pt x="0" y="320"/>
                          </a:lnTo>
                          <a:lnTo>
                            <a:pt x="1" y="349"/>
                          </a:lnTo>
                          <a:lnTo>
                            <a:pt x="13" y="374"/>
                          </a:lnTo>
                          <a:lnTo>
                            <a:pt x="34" y="393"/>
                          </a:lnTo>
                          <a:lnTo>
                            <a:pt x="64" y="405"/>
                          </a:lnTo>
                          <a:lnTo>
                            <a:pt x="102" y="409"/>
                          </a:lnTo>
                        </a:path>
                      </a:pathLst>
                    </a:custGeom>
                    <a:solidFill>
                      <a:srgbClr val="000000"/>
                    </a:solidFill>
                    <a:ln w="9525" cap="rnd">
                      <a:noFill/>
                      <a:round/>
                      <a:headEnd/>
                      <a:tailEnd/>
                    </a:ln>
                  </p:spPr>
                  <p:txBody>
                    <a:bodyPr/>
                    <a:lstStyle/>
                    <a:p>
                      <a:endParaRPr lang="zh-CN" altLang="en-US"/>
                    </a:p>
                  </p:txBody>
                </p:sp>
                <p:sp>
                  <p:nvSpPr>
                    <p:cNvPr id="52430" name="Freeform 28"/>
                    <p:cNvSpPr>
                      <a:spLocks/>
                    </p:cNvSpPr>
                    <p:nvPr/>
                  </p:nvSpPr>
                  <p:spPr bwMode="auto">
                    <a:xfrm>
                      <a:off x="2304" y="3123"/>
                      <a:ext cx="502" cy="402"/>
                    </a:xfrm>
                    <a:custGeom>
                      <a:avLst/>
                      <a:gdLst>
                        <a:gd name="T0" fmla="*/ 100 w 502"/>
                        <a:gd name="T1" fmla="*/ 401 h 402"/>
                        <a:gd name="T2" fmla="*/ 144 w 502"/>
                        <a:gd name="T3" fmla="*/ 397 h 402"/>
                        <a:gd name="T4" fmla="*/ 190 w 502"/>
                        <a:gd name="T5" fmla="*/ 385 h 402"/>
                        <a:gd name="T6" fmla="*/ 238 w 502"/>
                        <a:gd name="T7" fmla="*/ 367 h 402"/>
                        <a:gd name="T8" fmla="*/ 286 w 502"/>
                        <a:gd name="T9" fmla="*/ 341 h 402"/>
                        <a:gd name="T10" fmla="*/ 334 w 502"/>
                        <a:gd name="T11" fmla="*/ 312 h 402"/>
                        <a:gd name="T12" fmla="*/ 378 w 502"/>
                        <a:gd name="T13" fmla="*/ 278 h 402"/>
                        <a:gd name="T14" fmla="*/ 417 w 502"/>
                        <a:gd name="T15" fmla="*/ 241 h 402"/>
                        <a:gd name="T16" fmla="*/ 451 w 502"/>
                        <a:gd name="T17" fmla="*/ 200 h 402"/>
                        <a:gd name="T18" fmla="*/ 477 w 502"/>
                        <a:gd name="T19" fmla="*/ 159 h 402"/>
                        <a:gd name="T20" fmla="*/ 494 w 502"/>
                        <a:gd name="T21" fmla="*/ 122 h 402"/>
                        <a:gd name="T22" fmla="*/ 501 w 502"/>
                        <a:gd name="T23" fmla="*/ 88 h 402"/>
                        <a:gd name="T24" fmla="*/ 499 w 502"/>
                        <a:gd name="T25" fmla="*/ 59 h 402"/>
                        <a:gd name="T26" fmla="*/ 487 w 502"/>
                        <a:gd name="T27" fmla="*/ 33 h 402"/>
                        <a:gd name="T28" fmla="*/ 466 w 502"/>
                        <a:gd name="T29" fmla="*/ 15 h 402"/>
                        <a:gd name="T30" fmla="*/ 437 w 502"/>
                        <a:gd name="T31" fmla="*/ 5 h 402"/>
                        <a:gd name="T32" fmla="*/ 400 w 502"/>
                        <a:gd name="T33" fmla="*/ 0 h 402"/>
                        <a:gd name="T34" fmla="*/ 356 w 502"/>
                        <a:gd name="T35" fmla="*/ 5 h 402"/>
                        <a:gd name="T36" fmla="*/ 310 w 502"/>
                        <a:gd name="T37" fmla="*/ 15 h 402"/>
                        <a:gd name="T38" fmla="*/ 262 w 502"/>
                        <a:gd name="T39" fmla="*/ 33 h 402"/>
                        <a:gd name="T40" fmla="*/ 214 w 502"/>
                        <a:gd name="T41" fmla="*/ 59 h 402"/>
                        <a:gd name="T42" fmla="*/ 168 w 502"/>
                        <a:gd name="T43" fmla="*/ 88 h 402"/>
                        <a:gd name="T44" fmla="*/ 124 w 502"/>
                        <a:gd name="T45" fmla="*/ 122 h 402"/>
                        <a:gd name="T46" fmla="*/ 83 w 502"/>
                        <a:gd name="T47" fmla="*/ 159 h 402"/>
                        <a:gd name="T48" fmla="*/ 49 w 502"/>
                        <a:gd name="T49" fmla="*/ 200 h 402"/>
                        <a:gd name="T50" fmla="*/ 23 w 502"/>
                        <a:gd name="T51" fmla="*/ 241 h 402"/>
                        <a:gd name="T52" fmla="*/ 6 w 502"/>
                        <a:gd name="T53" fmla="*/ 278 h 402"/>
                        <a:gd name="T54" fmla="*/ 0 w 502"/>
                        <a:gd name="T55" fmla="*/ 312 h 402"/>
                        <a:gd name="T56" fmla="*/ 3 w 502"/>
                        <a:gd name="T57" fmla="*/ 341 h 402"/>
                        <a:gd name="T58" fmla="*/ 15 w 502"/>
                        <a:gd name="T59" fmla="*/ 367 h 402"/>
                        <a:gd name="T60" fmla="*/ 34 w 502"/>
                        <a:gd name="T61" fmla="*/ 385 h 402"/>
                        <a:gd name="T62" fmla="*/ 63 w 502"/>
                        <a:gd name="T63" fmla="*/ 397 h 402"/>
                        <a:gd name="T64" fmla="*/ 100 w 502"/>
                        <a:gd name="T65" fmla="*/ 401 h 4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2"/>
                        <a:gd name="T100" fmla="*/ 0 h 402"/>
                        <a:gd name="T101" fmla="*/ 502 w 502"/>
                        <a:gd name="T102" fmla="*/ 402 h 4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2" h="402">
                          <a:moveTo>
                            <a:pt x="100" y="401"/>
                          </a:moveTo>
                          <a:lnTo>
                            <a:pt x="144" y="397"/>
                          </a:lnTo>
                          <a:lnTo>
                            <a:pt x="190" y="385"/>
                          </a:lnTo>
                          <a:lnTo>
                            <a:pt x="238" y="367"/>
                          </a:lnTo>
                          <a:lnTo>
                            <a:pt x="286" y="341"/>
                          </a:lnTo>
                          <a:lnTo>
                            <a:pt x="334" y="312"/>
                          </a:lnTo>
                          <a:lnTo>
                            <a:pt x="378" y="278"/>
                          </a:lnTo>
                          <a:lnTo>
                            <a:pt x="417" y="241"/>
                          </a:lnTo>
                          <a:lnTo>
                            <a:pt x="451" y="200"/>
                          </a:lnTo>
                          <a:lnTo>
                            <a:pt x="477" y="159"/>
                          </a:lnTo>
                          <a:lnTo>
                            <a:pt x="494" y="122"/>
                          </a:lnTo>
                          <a:lnTo>
                            <a:pt x="501" y="88"/>
                          </a:lnTo>
                          <a:lnTo>
                            <a:pt x="499" y="59"/>
                          </a:lnTo>
                          <a:lnTo>
                            <a:pt x="487" y="33"/>
                          </a:lnTo>
                          <a:lnTo>
                            <a:pt x="466" y="15"/>
                          </a:lnTo>
                          <a:lnTo>
                            <a:pt x="437" y="5"/>
                          </a:lnTo>
                          <a:lnTo>
                            <a:pt x="400" y="0"/>
                          </a:lnTo>
                          <a:lnTo>
                            <a:pt x="356" y="5"/>
                          </a:lnTo>
                          <a:lnTo>
                            <a:pt x="310" y="15"/>
                          </a:lnTo>
                          <a:lnTo>
                            <a:pt x="262" y="33"/>
                          </a:lnTo>
                          <a:lnTo>
                            <a:pt x="214" y="59"/>
                          </a:lnTo>
                          <a:lnTo>
                            <a:pt x="168" y="88"/>
                          </a:lnTo>
                          <a:lnTo>
                            <a:pt x="124" y="122"/>
                          </a:lnTo>
                          <a:lnTo>
                            <a:pt x="83" y="159"/>
                          </a:lnTo>
                          <a:lnTo>
                            <a:pt x="49" y="200"/>
                          </a:lnTo>
                          <a:lnTo>
                            <a:pt x="23" y="241"/>
                          </a:lnTo>
                          <a:lnTo>
                            <a:pt x="6" y="278"/>
                          </a:lnTo>
                          <a:lnTo>
                            <a:pt x="0" y="312"/>
                          </a:lnTo>
                          <a:lnTo>
                            <a:pt x="3" y="341"/>
                          </a:lnTo>
                          <a:lnTo>
                            <a:pt x="15" y="367"/>
                          </a:lnTo>
                          <a:lnTo>
                            <a:pt x="34" y="385"/>
                          </a:lnTo>
                          <a:lnTo>
                            <a:pt x="63" y="397"/>
                          </a:lnTo>
                          <a:lnTo>
                            <a:pt x="100" y="401"/>
                          </a:lnTo>
                        </a:path>
                      </a:pathLst>
                    </a:custGeom>
                    <a:solidFill>
                      <a:srgbClr val="DDDDDD"/>
                    </a:solidFill>
                    <a:ln w="9525" cap="rnd">
                      <a:noFill/>
                      <a:round/>
                      <a:headEnd/>
                      <a:tailEnd/>
                    </a:ln>
                  </p:spPr>
                  <p:txBody>
                    <a:bodyPr/>
                    <a:lstStyle/>
                    <a:p>
                      <a:endParaRPr lang="zh-CN" altLang="en-US"/>
                    </a:p>
                  </p:txBody>
                </p:sp>
                <p:sp>
                  <p:nvSpPr>
                    <p:cNvPr id="52431" name="Freeform 29"/>
                    <p:cNvSpPr>
                      <a:spLocks/>
                    </p:cNvSpPr>
                    <p:nvPr/>
                  </p:nvSpPr>
                  <p:spPr bwMode="auto">
                    <a:xfrm>
                      <a:off x="2307" y="3324"/>
                      <a:ext cx="248" cy="153"/>
                    </a:xfrm>
                    <a:custGeom>
                      <a:avLst/>
                      <a:gdLst>
                        <a:gd name="T0" fmla="*/ 5 w 248"/>
                        <a:gd name="T1" fmla="*/ 152 h 153"/>
                        <a:gd name="T2" fmla="*/ 247 w 248"/>
                        <a:gd name="T3" fmla="*/ 0 h 153"/>
                        <a:gd name="T4" fmla="*/ 0 w 248"/>
                        <a:gd name="T5" fmla="*/ 138 h 153"/>
                        <a:gd name="T6" fmla="*/ 1 w 248"/>
                        <a:gd name="T7" fmla="*/ 140 h 153"/>
                        <a:gd name="T8" fmla="*/ 1 w 248"/>
                        <a:gd name="T9" fmla="*/ 141 h 153"/>
                        <a:gd name="T10" fmla="*/ 1 w 248"/>
                        <a:gd name="T11" fmla="*/ 143 h 153"/>
                        <a:gd name="T12" fmla="*/ 1 w 248"/>
                        <a:gd name="T13" fmla="*/ 145 h 153"/>
                        <a:gd name="T14" fmla="*/ 3 w 248"/>
                        <a:gd name="T15" fmla="*/ 146 h 153"/>
                        <a:gd name="T16" fmla="*/ 3 w 248"/>
                        <a:gd name="T17" fmla="*/ 148 h 153"/>
                        <a:gd name="T18" fmla="*/ 5 w 248"/>
                        <a:gd name="T19" fmla="*/ 150 h 153"/>
                        <a:gd name="T20" fmla="*/ 5 w 248"/>
                        <a:gd name="T21" fmla="*/ 152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8"/>
                        <a:gd name="T34" fmla="*/ 0 h 153"/>
                        <a:gd name="T35" fmla="*/ 248 w 248"/>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8" h="153">
                          <a:moveTo>
                            <a:pt x="5" y="152"/>
                          </a:moveTo>
                          <a:lnTo>
                            <a:pt x="247" y="0"/>
                          </a:lnTo>
                          <a:lnTo>
                            <a:pt x="0" y="138"/>
                          </a:lnTo>
                          <a:lnTo>
                            <a:pt x="1" y="140"/>
                          </a:lnTo>
                          <a:lnTo>
                            <a:pt x="1" y="141"/>
                          </a:lnTo>
                          <a:lnTo>
                            <a:pt x="1" y="143"/>
                          </a:lnTo>
                          <a:lnTo>
                            <a:pt x="1" y="145"/>
                          </a:lnTo>
                          <a:lnTo>
                            <a:pt x="3" y="146"/>
                          </a:lnTo>
                          <a:lnTo>
                            <a:pt x="3" y="148"/>
                          </a:lnTo>
                          <a:lnTo>
                            <a:pt x="5" y="150"/>
                          </a:lnTo>
                          <a:lnTo>
                            <a:pt x="5" y="152"/>
                          </a:lnTo>
                        </a:path>
                      </a:pathLst>
                    </a:custGeom>
                    <a:solidFill>
                      <a:srgbClr val="CC99FF"/>
                    </a:solidFill>
                    <a:ln w="9525" cap="rnd">
                      <a:noFill/>
                      <a:round/>
                      <a:headEnd/>
                      <a:tailEnd/>
                    </a:ln>
                  </p:spPr>
                  <p:txBody>
                    <a:bodyPr/>
                    <a:lstStyle/>
                    <a:p>
                      <a:endParaRPr lang="zh-CN" altLang="en-US"/>
                    </a:p>
                  </p:txBody>
                </p:sp>
                <p:sp>
                  <p:nvSpPr>
                    <p:cNvPr id="52432" name="Freeform 30"/>
                    <p:cNvSpPr>
                      <a:spLocks/>
                    </p:cNvSpPr>
                    <p:nvPr/>
                  </p:nvSpPr>
                  <p:spPr bwMode="auto">
                    <a:xfrm>
                      <a:off x="2396" y="3129"/>
                      <a:ext cx="247" cy="196"/>
                    </a:xfrm>
                    <a:custGeom>
                      <a:avLst/>
                      <a:gdLst>
                        <a:gd name="T0" fmla="*/ 0 w 247"/>
                        <a:gd name="T1" fmla="*/ 143 h 196"/>
                        <a:gd name="T2" fmla="*/ 158 w 247"/>
                        <a:gd name="T3" fmla="*/ 195 h 196"/>
                        <a:gd name="T4" fmla="*/ 246 w 247"/>
                        <a:gd name="T5" fmla="*/ 0 h 196"/>
                        <a:gd name="T6" fmla="*/ 215 w 247"/>
                        <a:gd name="T7" fmla="*/ 10 h 196"/>
                        <a:gd name="T8" fmla="*/ 182 w 247"/>
                        <a:gd name="T9" fmla="*/ 22 h 196"/>
                        <a:gd name="T10" fmla="*/ 149 w 247"/>
                        <a:gd name="T11" fmla="*/ 35 h 196"/>
                        <a:gd name="T12" fmla="*/ 116 w 247"/>
                        <a:gd name="T13" fmla="*/ 54 h 196"/>
                        <a:gd name="T14" fmla="*/ 86 w 247"/>
                        <a:gd name="T15" fmla="*/ 73 h 196"/>
                        <a:gd name="T16" fmla="*/ 55 w 247"/>
                        <a:gd name="T17" fmla="*/ 95 h 196"/>
                        <a:gd name="T18" fmla="*/ 25 w 247"/>
                        <a:gd name="T19" fmla="*/ 119 h 196"/>
                        <a:gd name="T20" fmla="*/ 0 w 247"/>
                        <a:gd name="T21" fmla="*/ 143 h 1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7"/>
                        <a:gd name="T34" fmla="*/ 0 h 196"/>
                        <a:gd name="T35" fmla="*/ 247 w 247"/>
                        <a:gd name="T36" fmla="*/ 196 h 1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7" h="196">
                          <a:moveTo>
                            <a:pt x="0" y="143"/>
                          </a:moveTo>
                          <a:lnTo>
                            <a:pt x="158" y="195"/>
                          </a:lnTo>
                          <a:lnTo>
                            <a:pt x="246" y="0"/>
                          </a:lnTo>
                          <a:lnTo>
                            <a:pt x="215" y="10"/>
                          </a:lnTo>
                          <a:lnTo>
                            <a:pt x="182" y="22"/>
                          </a:lnTo>
                          <a:lnTo>
                            <a:pt x="149" y="35"/>
                          </a:lnTo>
                          <a:lnTo>
                            <a:pt x="116" y="54"/>
                          </a:lnTo>
                          <a:lnTo>
                            <a:pt x="86" y="73"/>
                          </a:lnTo>
                          <a:lnTo>
                            <a:pt x="55" y="95"/>
                          </a:lnTo>
                          <a:lnTo>
                            <a:pt x="25" y="119"/>
                          </a:lnTo>
                          <a:lnTo>
                            <a:pt x="0" y="143"/>
                          </a:lnTo>
                        </a:path>
                      </a:pathLst>
                    </a:custGeom>
                    <a:solidFill>
                      <a:srgbClr val="CC99FF"/>
                    </a:solidFill>
                    <a:ln w="9525" cap="rnd">
                      <a:noFill/>
                      <a:round/>
                      <a:headEnd/>
                      <a:tailEnd/>
                    </a:ln>
                  </p:spPr>
                  <p:txBody>
                    <a:bodyPr/>
                    <a:lstStyle/>
                    <a:p>
                      <a:endParaRPr lang="zh-CN" altLang="en-US"/>
                    </a:p>
                  </p:txBody>
                </p:sp>
                <p:sp>
                  <p:nvSpPr>
                    <p:cNvPr id="52433" name="Freeform 31"/>
                    <p:cNvSpPr>
                      <a:spLocks/>
                    </p:cNvSpPr>
                    <p:nvPr/>
                  </p:nvSpPr>
                  <p:spPr bwMode="auto">
                    <a:xfrm>
                      <a:off x="2554" y="3172"/>
                      <a:ext cx="252" cy="153"/>
                    </a:xfrm>
                    <a:custGeom>
                      <a:avLst/>
                      <a:gdLst>
                        <a:gd name="T0" fmla="*/ 245 w 252"/>
                        <a:gd name="T1" fmla="*/ 0 h 153"/>
                        <a:gd name="T2" fmla="*/ 0 w 252"/>
                        <a:gd name="T3" fmla="*/ 152 h 153"/>
                        <a:gd name="T4" fmla="*/ 251 w 252"/>
                        <a:gd name="T5" fmla="*/ 42 h 153"/>
                        <a:gd name="T6" fmla="*/ 251 w 252"/>
                        <a:gd name="T7" fmla="*/ 37 h 153"/>
                        <a:gd name="T8" fmla="*/ 251 w 252"/>
                        <a:gd name="T9" fmla="*/ 30 h 153"/>
                        <a:gd name="T10" fmla="*/ 251 w 252"/>
                        <a:gd name="T11" fmla="*/ 25 h 153"/>
                        <a:gd name="T12" fmla="*/ 251 w 252"/>
                        <a:gd name="T13" fmla="*/ 20 h 153"/>
                        <a:gd name="T14" fmla="*/ 249 w 252"/>
                        <a:gd name="T15" fmla="*/ 15 h 153"/>
                        <a:gd name="T16" fmla="*/ 249 w 252"/>
                        <a:gd name="T17" fmla="*/ 10 h 153"/>
                        <a:gd name="T18" fmla="*/ 247 w 252"/>
                        <a:gd name="T19" fmla="*/ 5 h 153"/>
                        <a:gd name="T20" fmla="*/ 245 w 252"/>
                        <a:gd name="T21" fmla="*/ 0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2"/>
                        <a:gd name="T34" fmla="*/ 0 h 153"/>
                        <a:gd name="T35" fmla="*/ 252 w 252"/>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2" h="153">
                          <a:moveTo>
                            <a:pt x="245" y="0"/>
                          </a:moveTo>
                          <a:lnTo>
                            <a:pt x="0" y="152"/>
                          </a:lnTo>
                          <a:lnTo>
                            <a:pt x="251" y="42"/>
                          </a:lnTo>
                          <a:lnTo>
                            <a:pt x="251" y="37"/>
                          </a:lnTo>
                          <a:lnTo>
                            <a:pt x="251" y="30"/>
                          </a:lnTo>
                          <a:lnTo>
                            <a:pt x="251" y="25"/>
                          </a:lnTo>
                          <a:lnTo>
                            <a:pt x="251" y="20"/>
                          </a:lnTo>
                          <a:lnTo>
                            <a:pt x="249" y="15"/>
                          </a:lnTo>
                          <a:lnTo>
                            <a:pt x="249" y="10"/>
                          </a:lnTo>
                          <a:lnTo>
                            <a:pt x="247" y="5"/>
                          </a:lnTo>
                          <a:lnTo>
                            <a:pt x="245" y="0"/>
                          </a:lnTo>
                        </a:path>
                      </a:pathLst>
                    </a:custGeom>
                    <a:solidFill>
                      <a:srgbClr val="FFFFCC"/>
                    </a:solidFill>
                    <a:ln w="9525" cap="rnd">
                      <a:noFill/>
                      <a:round/>
                      <a:headEnd/>
                      <a:tailEnd/>
                    </a:ln>
                  </p:spPr>
                  <p:txBody>
                    <a:bodyPr/>
                    <a:lstStyle/>
                    <a:p>
                      <a:endParaRPr lang="zh-CN" altLang="en-US"/>
                    </a:p>
                  </p:txBody>
                </p:sp>
                <p:sp>
                  <p:nvSpPr>
                    <p:cNvPr id="52434" name="Freeform 32"/>
                    <p:cNvSpPr>
                      <a:spLocks/>
                    </p:cNvSpPr>
                    <p:nvPr/>
                  </p:nvSpPr>
                  <p:spPr bwMode="auto">
                    <a:xfrm>
                      <a:off x="2510" y="3171"/>
                      <a:ext cx="45" cy="154"/>
                    </a:xfrm>
                    <a:custGeom>
                      <a:avLst/>
                      <a:gdLst>
                        <a:gd name="T0" fmla="*/ 0 w 45"/>
                        <a:gd name="T1" fmla="*/ 15 h 154"/>
                        <a:gd name="T2" fmla="*/ 44 w 45"/>
                        <a:gd name="T3" fmla="*/ 153 h 154"/>
                        <a:gd name="T4" fmla="*/ 28 w 45"/>
                        <a:gd name="T5" fmla="*/ 0 h 154"/>
                        <a:gd name="T6" fmla="*/ 24 w 45"/>
                        <a:gd name="T7" fmla="*/ 1 h 154"/>
                        <a:gd name="T8" fmla="*/ 21 w 45"/>
                        <a:gd name="T9" fmla="*/ 3 h 154"/>
                        <a:gd name="T10" fmla="*/ 17 w 45"/>
                        <a:gd name="T11" fmla="*/ 5 h 154"/>
                        <a:gd name="T12" fmla="*/ 14 w 45"/>
                        <a:gd name="T13" fmla="*/ 6 h 154"/>
                        <a:gd name="T14" fmla="*/ 10 w 45"/>
                        <a:gd name="T15" fmla="*/ 8 h 154"/>
                        <a:gd name="T16" fmla="*/ 7 w 45"/>
                        <a:gd name="T17" fmla="*/ 10 h 154"/>
                        <a:gd name="T18" fmla="*/ 3 w 45"/>
                        <a:gd name="T19" fmla="*/ 11 h 154"/>
                        <a:gd name="T20" fmla="*/ 0 w 45"/>
                        <a:gd name="T21" fmla="*/ 15 h 1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
                        <a:gd name="T34" fmla="*/ 0 h 154"/>
                        <a:gd name="T35" fmla="*/ 45 w 45"/>
                        <a:gd name="T36" fmla="*/ 154 h 1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 h="154">
                          <a:moveTo>
                            <a:pt x="0" y="15"/>
                          </a:moveTo>
                          <a:lnTo>
                            <a:pt x="44" y="153"/>
                          </a:lnTo>
                          <a:lnTo>
                            <a:pt x="28" y="0"/>
                          </a:lnTo>
                          <a:lnTo>
                            <a:pt x="24" y="1"/>
                          </a:lnTo>
                          <a:lnTo>
                            <a:pt x="21" y="3"/>
                          </a:lnTo>
                          <a:lnTo>
                            <a:pt x="17" y="5"/>
                          </a:lnTo>
                          <a:lnTo>
                            <a:pt x="14" y="6"/>
                          </a:lnTo>
                          <a:lnTo>
                            <a:pt x="10" y="8"/>
                          </a:lnTo>
                          <a:lnTo>
                            <a:pt x="7" y="10"/>
                          </a:lnTo>
                          <a:lnTo>
                            <a:pt x="3" y="11"/>
                          </a:lnTo>
                          <a:lnTo>
                            <a:pt x="0" y="15"/>
                          </a:lnTo>
                        </a:path>
                      </a:pathLst>
                    </a:custGeom>
                    <a:solidFill>
                      <a:srgbClr val="E5E5E5"/>
                    </a:solidFill>
                    <a:ln w="9525" cap="rnd">
                      <a:noFill/>
                      <a:round/>
                      <a:headEnd/>
                      <a:tailEnd/>
                    </a:ln>
                  </p:spPr>
                  <p:txBody>
                    <a:bodyPr/>
                    <a:lstStyle/>
                    <a:p>
                      <a:endParaRPr lang="zh-CN" altLang="en-US"/>
                    </a:p>
                  </p:txBody>
                </p:sp>
                <p:sp>
                  <p:nvSpPr>
                    <p:cNvPr id="52435" name="Freeform 33"/>
                    <p:cNvSpPr>
                      <a:spLocks/>
                    </p:cNvSpPr>
                    <p:nvPr/>
                  </p:nvSpPr>
                  <p:spPr bwMode="auto">
                    <a:xfrm>
                      <a:off x="2306" y="3324"/>
                      <a:ext cx="249" cy="108"/>
                    </a:xfrm>
                    <a:custGeom>
                      <a:avLst/>
                      <a:gdLst>
                        <a:gd name="T0" fmla="*/ 248 w 249"/>
                        <a:gd name="T1" fmla="*/ 0 h 108"/>
                        <a:gd name="T2" fmla="*/ 11 w 249"/>
                        <a:gd name="T3" fmla="*/ 64 h 108"/>
                        <a:gd name="T4" fmla="*/ 8 w 249"/>
                        <a:gd name="T5" fmla="*/ 69 h 108"/>
                        <a:gd name="T6" fmla="*/ 6 w 249"/>
                        <a:gd name="T7" fmla="*/ 76 h 108"/>
                        <a:gd name="T8" fmla="*/ 5 w 249"/>
                        <a:gd name="T9" fmla="*/ 81 h 108"/>
                        <a:gd name="T10" fmla="*/ 5 w 249"/>
                        <a:gd name="T11" fmla="*/ 86 h 108"/>
                        <a:gd name="T12" fmla="*/ 3 w 249"/>
                        <a:gd name="T13" fmla="*/ 91 h 108"/>
                        <a:gd name="T14" fmla="*/ 1 w 249"/>
                        <a:gd name="T15" fmla="*/ 96 h 108"/>
                        <a:gd name="T16" fmla="*/ 1 w 249"/>
                        <a:gd name="T17" fmla="*/ 101 h 108"/>
                        <a:gd name="T18" fmla="*/ 0 w 249"/>
                        <a:gd name="T19" fmla="*/ 107 h 108"/>
                        <a:gd name="T20" fmla="*/ 248 w 249"/>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9"/>
                        <a:gd name="T34" fmla="*/ 0 h 108"/>
                        <a:gd name="T35" fmla="*/ 249 w 249"/>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9" h="108">
                          <a:moveTo>
                            <a:pt x="248" y="0"/>
                          </a:moveTo>
                          <a:lnTo>
                            <a:pt x="11" y="64"/>
                          </a:lnTo>
                          <a:lnTo>
                            <a:pt x="8" y="69"/>
                          </a:lnTo>
                          <a:lnTo>
                            <a:pt x="6" y="76"/>
                          </a:lnTo>
                          <a:lnTo>
                            <a:pt x="5" y="81"/>
                          </a:lnTo>
                          <a:lnTo>
                            <a:pt x="5" y="86"/>
                          </a:lnTo>
                          <a:lnTo>
                            <a:pt x="3" y="91"/>
                          </a:lnTo>
                          <a:lnTo>
                            <a:pt x="1" y="96"/>
                          </a:lnTo>
                          <a:lnTo>
                            <a:pt x="1" y="101"/>
                          </a:lnTo>
                          <a:lnTo>
                            <a:pt x="0" y="107"/>
                          </a:lnTo>
                          <a:lnTo>
                            <a:pt x="248" y="0"/>
                          </a:lnTo>
                        </a:path>
                      </a:pathLst>
                    </a:custGeom>
                    <a:solidFill>
                      <a:srgbClr val="FFFFCC"/>
                    </a:solidFill>
                    <a:ln w="9525" cap="rnd">
                      <a:noFill/>
                      <a:round/>
                      <a:headEnd/>
                      <a:tailEnd/>
                    </a:ln>
                  </p:spPr>
                  <p:txBody>
                    <a:bodyPr/>
                    <a:lstStyle/>
                    <a:p>
                      <a:endParaRPr lang="zh-CN" altLang="en-US"/>
                    </a:p>
                  </p:txBody>
                </p:sp>
                <p:sp>
                  <p:nvSpPr>
                    <p:cNvPr id="52436" name="Freeform 34"/>
                    <p:cNvSpPr>
                      <a:spLocks/>
                    </p:cNvSpPr>
                    <p:nvPr/>
                  </p:nvSpPr>
                  <p:spPr bwMode="auto">
                    <a:xfrm>
                      <a:off x="2543" y="3324"/>
                      <a:ext cx="129" cy="167"/>
                    </a:xfrm>
                    <a:custGeom>
                      <a:avLst/>
                      <a:gdLst>
                        <a:gd name="T0" fmla="*/ 128 w 129"/>
                        <a:gd name="T1" fmla="*/ 87 h 167"/>
                        <a:gd name="T2" fmla="*/ 11 w 129"/>
                        <a:gd name="T3" fmla="*/ 0 h 167"/>
                        <a:gd name="T4" fmla="*/ 0 w 129"/>
                        <a:gd name="T5" fmla="*/ 166 h 167"/>
                        <a:gd name="T6" fmla="*/ 17 w 129"/>
                        <a:gd name="T7" fmla="*/ 159 h 167"/>
                        <a:gd name="T8" fmla="*/ 32 w 129"/>
                        <a:gd name="T9" fmla="*/ 150 h 167"/>
                        <a:gd name="T10" fmla="*/ 49 w 129"/>
                        <a:gd name="T11" fmla="*/ 142 h 167"/>
                        <a:gd name="T12" fmla="*/ 64 w 129"/>
                        <a:gd name="T13" fmla="*/ 131 h 167"/>
                        <a:gd name="T14" fmla="*/ 81 w 129"/>
                        <a:gd name="T15" fmla="*/ 121 h 167"/>
                        <a:gd name="T16" fmla="*/ 97 w 129"/>
                        <a:gd name="T17" fmla="*/ 111 h 167"/>
                        <a:gd name="T18" fmla="*/ 112 w 129"/>
                        <a:gd name="T19" fmla="*/ 99 h 167"/>
                        <a:gd name="T20" fmla="*/ 128 w 129"/>
                        <a:gd name="T21" fmla="*/ 87 h 1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
                        <a:gd name="T34" fmla="*/ 0 h 167"/>
                        <a:gd name="T35" fmla="*/ 129 w 129"/>
                        <a:gd name="T36" fmla="*/ 167 h 1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 h="167">
                          <a:moveTo>
                            <a:pt x="128" y="87"/>
                          </a:moveTo>
                          <a:lnTo>
                            <a:pt x="11" y="0"/>
                          </a:lnTo>
                          <a:lnTo>
                            <a:pt x="0" y="166"/>
                          </a:lnTo>
                          <a:lnTo>
                            <a:pt x="17" y="159"/>
                          </a:lnTo>
                          <a:lnTo>
                            <a:pt x="32" y="150"/>
                          </a:lnTo>
                          <a:lnTo>
                            <a:pt x="49" y="142"/>
                          </a:lnTo>
                          <a:lnTo>
                            <a:pt x="64" y="131"/>
                          </a:lnTo>
                          <a:lnTo>
                            <a:pt x="81" y="121"/>
                          </a:lnTo>
                          <a:lnTo>
                            <a:pt x="97" y="111"/>
                          </a:lnTo>
                          <a:lnTo>
                            <a:pt x="112" y="99"/>
                          </a:lnTo>
                          <a:lnTo>
                            <a:pt x="128" y="87"/>
                          </a:lnTo>
                        </a:path>
                      </a:pathLst>
                    </a:custGeom>
                    <a:solidFill>
                      <a:srgbClr val="CC99FF"/>
                    </a:solidFill>
                    <a:ln w="9525" cap="rnd">
                      <a:noFill/>
                      <a:round/>
                      <a:headEnd/>
                      <a:tailEnd/>
                    </a:ln>
                  </p:spPr>
                  <p:txBody>
                    <a:bodyPr/>
                    <a:lstStyle/>
                    <a:p>
                      <a:endParaRPr lang="zh-CN" altLang="en-US"/>
                    </a:p>
                  </p:txBody>
                </p:sp>
                <p:sp>
                  <p:nvSpPr>
                    <p:cNvPr id="52437" name="Freeform 35"/>
                    <p:cNvSpPr>
                      <a:spLocks/>
                    </p:cNvSpPr>
                    <p:nvPr/>
                  </p:nvSpPr>
                  <p:spPr bwMode="auto">
                    <a:xfrm>
                      <a:off x="2513" y="3292"/>
                      <a:ext cx="86" cy="67"/>
                    </a:xfrm>
                    <a:custGeom>
                      <a:avLst/>
                      <a:gdLst>
                        <a:gd name="T0" fmla="*/ 15 w 86"/>
                        <a:gd name="T1" fmla="*/ 66 h 67"/>
                        <a:gd name="T2" fmla="*/ 24 w 86"/>
                        <a:gd name="T3" fmla="*/ 66 h 67"/>
                        <a:gd name="T4" fmla="*/ 31 w 86"/>
                        <a:gd name="T5" fmla="*/ 64 h 67"/>
                        <a:gd name="T6" fmla="*/ 39 w 86"/>
                        <a:gd name="T7" fmla="*/ 60 h 67"/>
                        <a:gd name="T8" fmla="*/ 48 w 86"/>
                        <a:gd name="T9" fmla="*/ 57 h 67"/>
                        <a:gd name="T10" fmla="*/ 55 w 86"/>
                        <a:gd name="T11" fmla="*/ 52 h 67"/>
                        <a:gd name="T12" fmla="*/ 64 w 86"/>
                        <a:gd name="T13" fmla="*/ 45 h 67"/>
                        <a:gd name="T14" fmla="*/ 69 w 86"/>
                        <a:gd name="T15" fmla="*/ 40 h 67"/>
                        <a:gd name="T16" fmla="*/ 76 w 86"/>
                        <a:gd name="T17" fmla="*/ 33 h 67"/>
                        <a:gd name="T18" fmla="*/ 79 w 86"/>
                        <a:gd name="T19" fmla="*/ 27 h 67"/>
                        <a:gd name="T20" fmla="*/ 83 w 86"/>
                        <a:gd name="T21" fmla="*/ 20 h 67"/>
                        <a:gd name="T22" fmla="*/ 85 w 86"/>
                        <a:gd name="T23" fmla="*/ 15 h 67"/>
                        <a:gd name="T24" fmla="*/ 83 w 86"/>
                        <a:gd name="T25" fmla="*/ 10 h 67"/>
                        <a:gd name="T26" fmla="*/ 81 w 86"/>
                        <a:gd name="T27" fmla="*/ 5 h 67"/>
                        <a:gd name="T28" fmla="*/ 78 w 86"/>
                        <a:gd name="T29" fmla="*/ 3 h 67"/>
                        <a:gd name="T30" fmla="*/ 72 w 86"/>
                        <a:gd name="T31" fmla="*/ 0 h 67"/>
                        <a:gd name="T32" fmla="*/ 67 w 86"/>
                        <a:gd name="T33" fmla="*/ 0 h 67"/>
                        <a:gd name="T34" fmla="*/ 60 w 86"/>
                        <a:gd name="T35" fmla="*/ 0 h 67"/>
                        <a:gd name="T36" fmla="*/ 52 w 86"/>
                        <a:gd name="T37" fmla="*/ 3 h 67"/>
                        <a:gd name="T38" fmla="*/ 43 w 86"/>
                        <a:gd name="T39" fmla="*/ 5 h 67"/>
                        <a:gd name="T40" fmla="*/ 36 w 86"/>
                        <a:gd name="T41" fmla="*/ 10 h 67"/>
                        <a:gd name="T42" fmla="*/ 27 w 86"/>
                        <a:gd name="T43" fmla="*/ 15 h 67"/>
                        <a:gd name="T44" fmla="*/ 20 w 86"/>
                        <a:gd name="T45" fmla="*/ 20 h 67"/>
                        <a:gd name="T46" fmla="*/ 13 w 86"/>
                        <a:gd name="T47" fmla="*/ 27 h 67"/>
                        <a:gd name="T48" fmla="*/ 6 w 86"/>
                        <a:gd name="T49" fmla="*/ 33 h 67"/>
                        <a:gd name="T50" fmla="*/ 3 w 86"/>
                        <a:gd name="T51" fmla="*/ 40 h 67"/>
                        <a:gd name="T52" fmla="*/ 0 w 86"/>
                        <a:gd name="T53" fmla="*/ 45 h 67"/>
                        <a:gd name="T54" fmla="*/ 0 w 86"/>
                        <a:gd name="T55" fmla="*/ 52 h 67"/>
                        <a:gd name="T56" fmla="*/ 0 w 86"/>
                        <a:gd name="T57" fmla="*/ 57 h 67"/>
                        <a:gd name="T58" fmla="*/ 1 w 86"/>
                        <a:gd name="T59" fmla="*/ 60 h 67"/>
                        <a:gd name="T60" fmla="*/ 5 w 86"/>
                        <a:gd name="T61" fmla="*/ 64 h 67"/>
                        <a:gd name="T62" fmla="*/ 10 w 86"/>
                        <a:gd name="T63" fmla="*/ 66 h 67"/>
                        <a:gd name="T64" fmla="*/ 15 w 86"/>
                        <a:gd name="T65" fmla="*/ 66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67"/>
                        <a:gd name="T101" fmla="*/ 86 w 86"/>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67">
                          <a:moveTo>
                            <a:pt x="15" y="66"/>
                          </a:moveTo>
                          <a:lnTo>
                            <a:pt x="24" y="66"/>
                          </a:lnTo>
                          <a:lnTo>
                            <a:pt x="31" y="64"/>
                          </a:lnTo>
                          <a:lnTo>
                            <a:pt x="39" y="60"/>
                          </a:lnTo>
                          <a:lnTo>
                            <a:pt x="48" y="57"/>
                          </a:lnTo>
                          <a:lnTo>
                            <a:pt x="55" y="52"/>
                          </a:lnTo>
                          <a:lnTo>
                            <a:pt x="64" y="45"/>
                          </a:lnTo>
                          <a:lnTo>
                            <a:pt x="69" y="40"/>
                          </a:lnTo>
                          <a:lnTo>
                            <a:pt x="76" y="33"/>
                          </a:lnTo>
                          <a:lnTo>
                            <a:pt x="79" y="27"/>
                          </a:lnTo>
                          <a:lnTo>
                            <a:pt x="83" y="20"/>
                          </a:lnTo>
                          <a:lnTo>
                            <a:pt x="85" y="15"/>
                          </a:lnTo>
                          <a:lnTo>
                            <a:pt x="83" y="10"/>
                          </a:lnTo>
                          <a:lnTo>
                            <a:pt x="81" y="5"/>
                          </a:lnTo>
                          <a:lnTo>
                            <a:pt x="78" y="3"/>
                          </a:lnTo>
                          <a:lnTo>
                            <a:pt x="72" y="0"/>
                          </a:lnTo>
                          <a:lnTo>
                            <a:pt x="67" y="0"/>
                          </a:lnTo>
                          <a:lnTo>
                            <a:pt x="60" y="0"/>
                          </a:lnTo>
                          <a:lnTo>
                            <a:pt x="52" y="3"/>
                          </a:lnTo>
                          <a:lnTo>
                            <a:pt x="43" y="5"/>
                          </a:lnTo>
                          <a:lnTo>
                            <a:pt x="36" y="10"/>
                          </a:lnTo>
                          <a:lnTo>
                            <a:pt x="27" y="15"/>
                          </a:lnTo>
                          <a:lnTo>
                            <a:pt x="20" y="20"/>
                          </a:lnTo>
                          <a:lnTo>
                            <a:pt x="13" y="27"/>
                          </a:lnTo>
                          <a:lnTo>
                            <a:pt x="6" y="33"/>
                          </a:lnTo>
                          <a:lnTo>
                            <a:pt x="3" y="40"/>
                          </a:lnTo>
                          <a:lnTo>
                            <a:pt x="0" y="45"/>
                          </a:lnTo>
                          <a:lnTo>
                            <a:pt x="0" y="52"/>
                          </a:lnTo>
                          <a:lnTo>
                            <a:pt x="0" y="57"/>
                          </a:lnTo>
                          <a:lnTo>
                            <a:pt x="1" y="60"/>
                          </a:lnTo>
                          <a:lnTo>
                            <a:pt x="5" y="64"/>
                          </a:lnTo>
                          <a:lnTo>
                            <a:pt x="10" y="66"/>
                          </a:lnTo>
                          <a:lnTo>
                            <a:pt x="15" y="66"/>
                          </a:lnTo>
                        </a:path>
                      </a:pathLst>
                    </a:custGeom>
                    <a:solidFill>
                      <a:srgbClr val="000000"/>
                    </a:solidFill>
                    <a:ln w="9525" cap="rnd">
                      <a:noFill/>
                      <a:round/>
                      <a:headEnd/>
                      <a:tailEnd/>
                    </a:ln>
                  </p:spPr>
                  <p:txBody>
                    <a:bodyPr/>
                    <a:lstStyle/>
                    <a:p>
                      <a:endParaRPr lang="zh-CN" altLang="en-US"/>
                    </a:p>
                  </p:txBody>
                </p:sp>
                <p:sp useBgFill="1">
                  <p:nvSpPr>
                    <p:cNvPr id="52438" name="Freeform 36"/>
                    <p:cNvSpPr>
                      <a:spLocks/>
                    </p:cNvSpPr>
                    <p:nvPr/>
                  </p:nvSpPr>
                  <p:spPr bwMode="auto">
                    <a:xfrm>
                      <a:off x="2519" y="3298"/>
                      <a:ext cx="69" cy="55"/>
                    </a:xfrm>
                    <a:custGeom>
                      <a:avLst/>
                      <a:gdLst>
                        <a:gd name="T0" fmla="*/ 13 w 69"/>
                        <a:gd name="T1" fmla="*/ 54 h 55"/>
                        <a:gd name="T2" fmla="*/ 20 w 69"/>
                        <a:gd name="T3" fmla="*/ 52 h 55"/>
                        <a:gd name="T4" fmla="*/ 25 w 69"/>
                        <a:gd name="T5" fmla="*/ 52 h 55"/>
                        <a:gd name="T6" fmla="*/ 32 w 69"/>
                        <a:gd name="T7" fmla="*/ 48 h 55"/>
                        <a:gd name="T8" fmla="*/ 39 w 69"/>
                        <a:gd name="T9" fmla="*/ 45 h 55"/>
                        <a:gd name="T10" fmla="*/ 45 w 69"/>
                        <a:gd name="T11" fmla="*/ 42 h 55"/>
                        <a:gd name="T12" fmla="*/ 51 w 69"/>
                        <a:gd name="T13" fmla="*/ 37 h 55"/>
                        <a:gd name="T14" fmla="*/ 56 w 69"/>
                        <a:gd name="T15" fmla="*/ 32 h 55"/>
                        <a:gd name="T16" fmla="*/ 61 w 69"/>
                        <a:gd name="T17" fmla="*/ 27 h 55"/>
                        <a:gd name="T18" fmla="*/ 64 w 69"/>
                        <a:gd name="T19" fmla="*/ 20 h 55"/>
                        <a:gd name="T20" fmla="*/ 68 w 69"/>
                        <a:gd name="T21" fmla="*/ 15 h 55"/>
                        <a:gd name="T22" fmla="*/ 68 w 69"/>
                        <a:gd name="T23" fmla="*/ 11 h 55"/>
                        <a:gd name="T24" fmla="*/ 68 w 69"/>
                        <a:gd name="T25" fmla="*/ 6 h 55"/>
                        <a:gd name="T26" fmla="*/ 66 w 69"/>
                        <a:gd name="T27" fmla="*/ 3 h 55"/>
                        <a:gd name="T28" fmla="*/ 62 w 69"/>
                        <a:gd name="T29" fmla="*/ 1 h 55"/>
                        <a:gd name="T30" fmla="*/ 59 w 69"/>
                        <a:gd name="T31" fmla="*/ 0 h 55"/>
                        <a:gd name="T32" fmla="*/ 54 w 69"/>
                        <a:gd name="T33" fmla="*/ 0 h 55"/>
                        <a:gd name="T34" fmla="*/ 49 w 69"/>
                        <a:gd name="T35" fmla="*/ 0 h 55"/>
                        <a:gd name="T36" fmla="*/ 42 w 69"/>
                        <a:gd name="T37" fmla="*/ 1 h 55"/>
                        <a:gd name="T38" fmla="*/ 35 w 69"/>
                        <a:gd name="T39" fmla="*/ 3 h 55"/>
                        <a:gd name="T40" fmla="*/ 28 w 69"/>
                        <a:gd name="T41" fmla="*/ 6 h 55"/>
                        <a:gd name="T42" fmla="*/ 23 w 69"/>
                        <a:gd name="T43" fmla="*/ 11 h 55"/>
                        <a:gd name="T44" fmla="*/ 17 w 69"/>
                        <a:gd name="T45" fmla="*/ 15 h 55"/>
                        <a:gd name="T46" fmla="*/ 11 w 69"/>
                        <a:gd name="T47" fmla="*/ 20 h 55"/>
                        <a:gd name="T48" fmla="*/ 6 w 69"/>
                        <a:gd name="T49" fmla="*/ 27 h 55"/>
                        <a:gd name="T50" fmla="*/ 3 w 69"/>
                        <a:gd name="T51" fmla="*/ 32 h 55"/>
                        <a:gd name="T52" fmla="*/ 1 w 69"/>
                        <a:gd name="T53" fmla="*/ 37 h 55"/>
                        <a:gd name="T54" fmla="*/ 0 w 69"/>
                        <a:gd name="T55" fmla="*/ 42 h 55"/>
                        <a:gd name="T56" fmla="*/ 0 w 69"/>
                        <a:gd name="T57" fmla="*/ 45 h 55"/>
                        <a:gd name="T58" fmla="*/ 1 w 69"/>
                        <a:gd name="T59" fmla="*/ 48 h 55"/>
                        <a:gd name="T60" fmla="*/ 5 w 69"/>
                        <a:gd name="T61" fmla="*/ 52 h 55"/>
                        <a:gd name="T62" fmla="*/ 8 w 69"/>
                        <a:gd name="T63" fmla="*/ 52 h 55"/>
                        <a:gd name="T64" fmla="*/ 13 w 69"/>
                        <a:gd name="T65" fmla="*/ 54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55"/>
                        <a:gd name="T101" fmla="*/ 69 w 69"/>
                        <a:gd name="T102" fmla="*/ 55 h 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55">
                          <a:moveTo>
                            <a:pt x="13" y="54"/>
                          </a:moveTo>
                          <a:lnTo>
                            <a:pt x="20" y="52"/>
                          </a:lnTo>
                          <a:lnTo>
                            <a:pt x="25" y="52"/>
                          </a:lnTo>
                          <a:lnTo>
                            <a:pt x="32" y="48"/>
                          </a:lnTo>
                          <a:lnTo>
                            <a:pt x="39" y="45"/>
                          </a:lnTo>
                          <a:lnTo>
                            <a:pt x="45" y="42"/>
                          </a:lnTo>
                          <a:lnTo>
                            <a:pt x="51" y="37"/>
                          </a:lnTo>
                          <a:lnTo>
                            <a:pt x="56" y="32"/>
                          </a:lnTo>
                          <a:lnTo>
                            <a:pt x="61" y="27"/>
                          </a:lnTo>
                          <a:lnTo>
                            <a:pt x="64" y="20"/>
                          </a:lnTo>
                          <a:lnTo>
                            <a:pt x="68" y="15"/>
                          </a:lnTo>
                          <a:lnTo>
                            <a:pt x="68" y="11"/>
                          </a:lnTo>
                          <a:lnTo>
                            <a:pt x="68" y="6"/>
                          </a:lnTo>
                          <a:lnTo>
                            <a:pt x="66" y="3"/>
                          </a:lnTo>
                          <a:lnTo>
                            <a:pt x="62" y="1"/>
                          </a:lnTo>
                          <a:lnTo>
                            <a:pt x="59" y="0"/>
                          </a:lnTo>
                          <a:lnTo>
                            <a:pt x="54" y="0"/>
                          </a:lnTo>
                          <a:lnTo>
                            <a:pt x="49" y="0"/>
                          </a:lnTo>
                          <a:lnTo>
                            <a:pt x="42" y="1"/>
                          </a:lnTo>
                          <a:lnTo>
                            <a:pt x="35" y="3"/>
                          </a:lnTo>
                          <a:lnTo>
                            <a:pt x="28" y="6"/>
                          </a:lnTo>
                          <a:lnTo>
                            <a:pt x="23" y="11"/>
                          </a:lnTo>
                          <a:lnTo>
                            <a:pt x="17" y="15"/>
                          </a:lnTo>
                          <a:lnTo>
                            <a:pt x="11" y="20"/>
                          </a:lnTo>
                          <a:lnTo>
                            <a:pt x="6" y="27"/>
                          </a:lnTo>
                          <a:lnTo>
                            <a:pt x="3" y="32"/>
                          </a:lnTo>
                          <a:lnTo>
                            <a:pt x="1" y="37"/>
                          </a:lnTo>
                          <a:lnTo>
                            <a:pt x="0" y="42"/>
                          </a:lnTo>
                          <a:lnTo>
                            <a:pt x="0" y="45"/>
                          </a:lnTo>
                          <a:lnTo>
                            <a:pt x="1" y="48"/>
                          </a:lnTo>
                          <a:lnTo>
                            <a:pt x="5" y="52"/>
                          </a:lnTo>
                          <a:lnTo>
                            <a:pt x="8" y="52"/>
                          </a:lnTo>
                          <a:lnTo>
                            <a:pt x="13" y="54"/>
                          </a:lnTo>
                        </a:path>
                      </a:pathLst>
                    </a:custGeom>
                    <a:ln w="9525" cap="rnd">
                      <a:noFill/>
                      <a:round/>
                      <a:headEnd/>
                      <a:tailEnd/>
                    </a:ln>
                  </p:spPr>
                  <p:txBody>
                    <a:bodyPr/>
                    <a:lstStyle/>
                    <a:p>
                      <a:endParaRPr lang="zh-CN" altLang="en-US"/>
                    </a:p>
                  </p:txBody>
                </p:sp>
              </p:grpSp>
              <p:grpSp>
                <p:nvGrpSpPr>
                  <p:cNvPr id="52407" name="Group 37"/>
                  <p:cNvGrpSpPr>
                    <a:grpSpLocks/>
                  </p:cNvGrpSpPr>
                  <p:nvPr/>
                </p:nvGrpSpPr>
                <p:grpSpPr bwMode="auto">
                  <a:xfrm>
                    <a:off x="2509" y="2716"/>
                    <a:ext cx="443" cy="473"/>
                    <a:chOff x="2509" y="2716"/>
                    <a:chExt cx="443" cy="473"/>
                  </a:xfrm>
                </p:grpSpPr>
                <p:sp>
                  <p:nvSpPr>
                    <p:cNvPr id="52417" name="Freeform 38"/>
                    <p:cNvSpPr>
                      <a:spLocks/>
                    </p:cNvSpPr>
                    <p:nvPr/>
                  </p:nvSpPr>
                  <p:spPr bwMode="auto">
                    <a:xfrm>
                      <a:off x="2526" y="2726"/>
                      <a:ext cx="426" cy="463"/>
                    </a:xfrm>
                    <a:custGeom>
                      <a:avLst/>
                      <a:gdLst>
                        <a:gd name="T0" fmla="*/ 419 w 426"/>
                        <a:gd name="T1" fmla="*/ 340 h 463"/>
                        <a:gd name="T2" fmla="*/ 425 w 426"/>
                        <a:gd name="T3" fmla="*/ 325 h 463"/>
                        <a:gd name="T4" fmla="*/ 329 w 426"/>
                        <a:gd name="T5" fmla="*/ 5 h 463"/>
                        <a:gd name="T6" fmla="*/ 314 w 426"/>
                        <a:gd name="T7" fmla="*/ 0 h 463"/>
                        <a:gd name="T8" fmla="*/ 5 w 426"/>
                        <a:gd name="T9" fmla="*/ 111 h 463"/>
                        <a:gd name="T10" fmla="*/ 0 w 426"/>
                        <a:gd name="T11" fmla="*/ 123 h 463"/>
                        <a:gd name="T12" fmla="*/ 69 w 426"/>
                        <a:gd name="T13" fmla="*/ 453 h 463"/>
                        <a:gd name="T14" fmla="*/ 83 w 426"/>
                        <a:gd name="T15" fmla="*/ 462 h 463"/>
                        <a:gd name="T16" fmla="*/ 419 w 426"/>
                        <a:gd name="T17" fmla="*/ 340 h 4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6"/>
                        <a:gd name="T28" fmla="*/ 0 h 463"/>
                        <a:gd name="T29" fmla="*/ 426 w 426"/>
                        <a:gd name="T30" fmla="*/ 463 h 4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6" h="463">
                          <a:moveTo>
                            <a:pt x="419" y="340"/>
                          </a:moveTo>
                          <a:lnTo>
                            <a:pt x="425" y="325"/>
                          </a:lnTo>
                          <a:lnTo>
                            <a:pt x="329" y="5"/>
                          </a:lnTo>
                          <a:lnTo>
                            <a:pt x="314" y="0"/>
                          </a:lnTo>
                          <a:lnTo>
                            <a:pt x="5" y="111"/>
                          </a:lnTo>
                          <a:lnTo>
                            <a:pt x="0" y="123"/>
                          </a:lnTo>
                          <a:lnTo>
                            <a:pt x="69" y="453"/>
                          </a:lnTo>
                          <a:lnTo>
                            <a:pt x="83" y="462"/>
                          </a:lnTo>
                          <a:lnTo>
                            <a:pt x="419" y="340"/>
                          </a:lnTo>
                        </a:path>
                      </a:pathLst>
                    </a:custGeom>
                    <a:solidFill>
                      <a:srgbClr val="000000"/>
                    </a:solidFill>
                    <a:ln w="9525" cap="rnd">
                      <a:noFill/>
                      <a:round/>
                      <a:headEnd/>
                      <a:tailEnd/>
                    </a:ln>
                  </p:spPr>
                  <p:txBody>
                    <a:bodyPr/>
                    <a:lstStyle/>
                    <a:p>
                      <a:endParaRPr lang="zh-CN" altLang="en-US"/>
                    </a:p>
                  </p:txBody>
                </p:sp>
                <p:sp>
                  <p:nvSpPr>
                    <p:cNvPr id="52418" name="Freeform 39"/>
                    <p:cNvSpPr>
                      <a:spLocks/>
                    </p:cNvSpPr>
                    <p:nvPr/>
                  </p:nvSpPr>
                  <p:spPr bwMode="auto">
                    <a:xfrm>
                      <a:off x="2509" y="2716"/>
                      <a:ext cx="425" cy="460"/>
                    </a:xfrm>
                    <a:custGeom>
                      <a:avLst/>
                      <a:gdLst>
                        <a:gd name="T0" fmla="*/ 418 w 425"/>
                        <a:gd name="T1" fmla="*/ 340 h 460"/>
                        <a:gd name="T2" fmla="*/ 424 w 425"/>
                        <a:gd name="T3" fmla="*/ 323 h 460"/>
                        <a:gd name="T4" fmla="*/ 328 w 425"/>
                        <a:gd name="T5" fmla="*/ 6 h 460"/>
                        <a:gd name="T6" fmla="*/ 313 w 425"/>
                        <a:gd name="T7" fmla="*/ 0 h 460"/>
                        <a:gd name="T8" fmla="*/ 5 w 425"/>
                        <a:gd name="T9" fmla="*/ 110 h 460"/>
                        <a:gd name="T10" fmla="*/ 0 w 425"/>
                        <a:gd name="T11" fmla="*/ 122 h 460"/>
                        <a:gd name="T12" fmla="*/ 69 w 425"/>
                        <a:gd name="T13" fmla="*/ 450 h 460"/>
                        <a:gd name="T14" fmla="*/ 81 w 425"/>
                        <a:gd name="T15" fmla="*/ 459 h 460"/>
                        <a:gd name="T16" fmla="*/ 418 w 425"/>
                        <a:gd name="T17" fmla="*/ 340 h 4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5"/>
                        <a:gd name="T28" fmla="*/ 0 h 460"/>
                        <a:gd name="T29" fmla="*/ 425 w 425"/>
                        <a:gd name="T30" fmla="*/ 460 h 4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5" h="460">
                          <a:moveTo>
                            <a:pt x="418" y="340"/>
                          </a:moveTo>
                          <a:lnTo>
                            <a:pt x="424" y="323"/>
                          </a:lnTo>
                          <a:lnTo>
                            <a:pt x="328" y="6"/>
                          </a:lnTo>
                          <a:lnTo>
                            <a:pt x="313" y="0"/>
                          </a:lnTo>
                          <a:lnTo>
                            <a:pt x="5" y="110"/>
                          </a:lnTo>
                          <a:lnTo>
                            <a:pt x="0" y="122"/>
                          </a:lnTo>
                          <a:lnTo>
                            <a:pt x="69" y="450"/>
                          </a:lnTo>
                          <a:lnTo>
                            <a:pt x="81" y="459"/>
                          </a:lnTo>
                          <a:lnTo>
                            <a:pt x="418" y="340"/>
                          </a:lnTo>
                        </a:path>
                      </a:pathLst>
                    </a:custGeom>
                    <a:solidFill>
                      <a:srgbClr val="00CC99"/>
                    </a:solidFill>
                    <a:ln w="9525" cap="rnd">
                      <a:noFill/>
                      <a:round/>
                      <a:headEnd/>
                      <a:tailEnd/>
                    </a:ln>
                  </p:spPr>
                  <p:txBody>
                    <a:bodyPr/>
                    <a:lstStyle/>
                    <a:p>
                      <a:endParaRPr lang="zh-CN" altLang="en-US"/>
                    </a:p>
                  </p:txBody>
                </p:sp>
                <p:sp>
                  <p:nvSpPr>
                    <p:cNvPr id="52419" name="Freeform 40"/>
                    <p:cNvSpPr>
                      <a:spLocks/>
                    </p:cNvSpPr>
                    <p:nvPr/>
                  </p:nvSpPr>
                  <p:spPr bwMode="auto">
                    <a:xfrm>
                      <a:off x="2610" y="2953"/>
                      <a:ext cx="287" cy="208"/>
                    </a:xfrm>
                    <a:custGeom>
                      <a:avLst/>
                      <a:gdLst>
                        <a:gd name="T0" fmla="*/ 286 w 287"/>
                        <a:gd name="T1" fmla="*/ 112 h 208"/>
                        <a:gd name="T2" fmla="*/ 251 w 287"/>
                        <a:gd name="T3" fmla="*/ 0 h 208"/>
                        <a:gd name="T4" fmla="*/ 0 w 287"/>
                        <a:gd name="T5" fmla="*/ 91 h 208"/>
                        <a:gd name="T6" fmla="*/ 25 w 287"/>
                        <a:gd name="T7" fmla="*/ 207 h 208"/>
                        <a:gd name="T8" fmla="*/ 286 w 287"/>
                        <a:gd name="T9" fmla="*/ 112 h 208"/>
                        <a:gd name="T10" fmla="*/ 0 60000 65536"/>
                        <a:gd name="T11" fmla="*/ 0 60000 65536"/>
                        <a:gd name="T12" fmla="*/ 0 60000 65536"/>
                        <a:gd name="T13" fmla="*/ 0 60000 65536"/>
                        <a:gd name="T14" fmla="*/ 0 60000 65536"/>
                        <a:gd name="T15" fmla="*/ 0 w 287"/>
                        <a:gd name="T16" fmla="*/ 0 h 208"/>
                        <a:gd name="T17" fmla="*/ 287 w 287"/>
                        <a:gd name="T18" fmla="*/ 208 h 208"/>
                      </a:gdLst>
                      <a:ahLst/>
                      <a:cxnLst>
                        <a:cxn ang="T10">
                          <a:pos x="T0" y="T1"/>
                        </a:cxn>
                        <a:cxn ang="T11">
                          <a:pos x="T2" y="T3"/>
                        </a:cxn>
                        <a:cxn ang="T12">
                          <a:pos x="T4" y="T5"/>
                        </a:cxn>
                        <a:cxn ang="T13">
                          <a:pos x="T6" y="T7"/>
                        </a:cxn>
                        <a:cxn ang="T14">
                          <a:pos x="T8" y="T9"/>
                        </a:cxn>
                      </a:cxnLst>
                      <a:rect l="T15" t="T16" r="T17" b="T18"/>
                      <a:pathLst>
                        <a:path w="287" h="208">
                          <a:moveTo>
                            <a:pt x="286" y="112"/>
                          </a:moveTo>
                          <a:lnTo>
                            <a:pt x="251" y="0"/>
                          </a:lnTo>
                          <a:lnTo>
                            <a:pt x="0" y="91"/>
                          </a:lnTo>
                          <a:lnTo>
                            <a:pt x="25" y="207"/>
                          </a:lnTo>
                          <a:lnTo>
                            <a:pt x="286" y="112"/>
                          </a:lnTo>
                        </a:path>
                      </a:pathLst>
                    </a:custGeom>
                    <a:solidFill>
                      <a:srgbClr val="000000"/>
                    </a:solidFill>
                    <a:ln w="9525" cap="rnd">
                      <a:noFill/>
                      <a:round/>
                      <a:headEnd/>
                      <a:tailEnd/>
                    </a:ln>
                  </p:spPr>
                  <p:txBody>
                    <a:bodyPr/>
                    <a:lstStyle/>
                    <a:p>
                      <a:endParaRPr lang="zh-CN" altLang="en-US"/>
                    </a:p>
                  </p:txBody>
                </p:sp>
                <p:sp>
                  <p:nvSpPr>
                    <p:cNvPr id="52420" name="Freeform 41"/>
                    <p:cNvSpPr>
                      <a:spLocks/>
                    </p:cNvSpPr>
                    <p:nvPr/>
                  </p:nvSpPr>
                  <p:spPr bwMode="auto">
                    <a:xfrm>
                      <a:off x="2616" y="2962"/>
                      <a:ext cx="281" cy="195"/>
                    </a:xfrm>
                    <a:custGeom>
                      <a:avLst/>
                      <a:gdLst>
                        <a:gd name="T0" fmla="*/ 280 w 281"/>
                        <a:gd name="T1" fmla="*/ 102 h 195"/>
                        <a:gd name="T2" fmla="*/ 247 w 281"/>
                        <a:gd name="T3" fmla="*/ 0 h 195"/>
                        <a:gd name="T4" fmla="*/ 0 w 281"/>
                        <a:gd name="T5" fmla="*/ 87 h 195"/>
                        <a:gd name="T6" fmla="*/ 22 w 281"/>
                        <a:gd name="T7" fmla="*/ 194 h 195"/>
                        <a:gd name="T8" fmla="*/ 280 w 281"/>
                        <a:gd name="T9" fmla="*/ 102 h 195"/>
                        <a:gd name="T10" fmla="*/ 0 60000 65536"/>
                        <a:gd name="T11" fmla="*/ 0 60000 65536"/>
                        <a:gd name="T12" fmla="*/ 0 60000 65536"/>
                        <a:gd name="T13" fmla="*/ 0 60000 65536"/>
                        <a:gd name="T14" fmla="*/ 0 60000 65536"/>
                        <a:gd name="T15" fmla="*/ 0 w 281"/>
                        <a:gd name="T16" fmla="*/ 0 h 195"/>
                        <a:gd name="T17" fmla="*/ 281 w 281"/>
                        <a:gd name="T18" fmla="*/ 195 h 195"/>
                      </a:gdLst>
                      <a:ahLst/>
                      <a:cxnLst>
                        <a:cxn ang="T10">
                          <a:pos x="T0" y="T1"/>
                        </a:cxn>
                        <a:cxn ang="T11">
                          <a:pos x="T2" y="T3"/>
                        </a:cxn>
                        <a:cxn ang="T12">
                          <a:pos x="T4" y="T5"/>
                        </a:cxn>
                        <a:cxn ang="T13">
                          <a:pos x="T6" y="T7"/>
                        </a:cxn>
                        <a:cxn ang="T14">
                          <a:pos x="T8" y="T9"/>
                        </a:cxn>
                      </a:cxnLst>
                      <a:rect l="T15" t="T16" r="T17" b="T18"/>
                      <a:pathLst>
                        <a:path w="281" h="195">
                          <a:moveTo>
                            <a:pt x="280" y="102"/>
                          </a:moveTo>
                          <a:lnTo>
                            <a:pt x="247" y="0"/>
                          </a:lnTo>
                          <a:lnTo>
                            <a:pt x="0" y="87"/>
                          </a:lnTo>
                          <a:lnTo>
                            <a:pt x="22" y="194"/>
                          </a:lnTo>
                          <a:lnTo>
                            <a:pt x="280" y="102"/>
                          </a:lnTo>
                        </a:path>
                      </a:pathLst>
                    </a:custGeom>
                    <a:solidFill>
                      <a:srgbClr val="EAEAEA"/>
                    </a:solidFill>
                    <a:ln w="9525" cap="rnd">
                      <a:noFill/>
                      <a:round/>
                      <a:headEnd/>
                      <a:tailEnd/>
                    </a:ln>
                  </p:spPr>
                  <p:txBody>
                    <a:bodyPr/>
                    <a:lstStyle/>
                    <a:p>
                      <a:endParaRPr lang="zh-CN" altLang="en-US"/>
                    </a:p>
                  </p:txBody>
                </p:sp>
                <p:sp>
                  <p:nvSpPr>
                    <p:cNvPr id="52421" name="Freeform 42"/>
                    <p:cNvSpPr>
                      <a:spLocks/>
                    </p:cNvSpPr>
                    <p:nvPr/>
                  </p:nvSpPr>
                  <p:spPr bwMode="auto">
                    <a:xfrm>
                      <a:off x="2635" y="3001"/>
                      <a:ext cx="180" cy="156"/>
                    </a:xfrm>
                    <a:custGeom>
                      <a:avLst/>
                      <a:gdLst>
                        <a:gd name="T0" fmla="*/ 179 w 180"/>
                        <a:gd name="T1" fmla="*/ 99 h 156"/>
                        <a:gd name="T2" fmla="*/ 150 w 180"/>
                        <a:gd name="T3" fmla="*/ 0 h 156"/>
                        <a:gd name="T4" fmla="*/ 0 w 180"/>
                        <a:gd name="T5" fmla="*/ 52 h 156"/>
                        <a:gd name="T6" fmla="*/ 21 w 180"/>
                        <a:gd name="T7" fmla="*/ 155 h 156"/>
                        <a:gd name="T8" fmla="*/ 179 w 180"/>
                        <a:gd name="T9" fmla="*/ 99 h 156"/>
                        <a:gd name="T10" fmla="*/ 0 60000 65536"/>
                        <a:gd name="T11" fmla="*/ 0 60000 65536"/>
                        <a:gd name="T12" fmla="*/ 0 60000 65536"/>
                        <a:gd name="T13" fmla="*/ 0 60000 65536"/>
                        <a:gd name="T14" fmla="*/ 0 60000 65536"/>
                        <a:gd name="T15" fmla="*/ 0 w 180"/>
                        <a:gd name="T16" fmla="*/ 0 h 156"/>
                        <a:gd name="T17" fmla="*/ 180 w 180"/>
                        <a:gd name="T18" fmla="*/ 156 h 156"/>
                      </a:gdLst>
                      <a:ahLst/>
                      <a:cxnLst>
                        <a:cxn ang="T10">
                          <a:pos x="T0" y="T1"/>
                        </a:cxn>
                        <a:cxn ang="T11">
                          <a:pos x="T2" y="T3"/>
                        </a:cxn>
                        <a:cxn ang="T12">
                          <a:pos x="T4" y="T5"/>
                        </a:cxn>
                        <a:cxn ang="T13">
                          <a:pos x="T6" y="T7"/>
                        </a:cxn>
                        <a:cxn ang="T14">
                          <a:pos x="T8" y="T9"/>
                        </a:cxn>
                      </a:cxnLst>
                      <a:rect l="T15" t="T16" r="T17" b="T18"/>
                      <a:pathLst>
                        <a:path w="180" h="156">
                          <a:moveTo>
                            <a:pt x="179" y="99"/>
                          </a:moveTo>
                          <a:lnTo>
                            <a:pt x="150" y="0"/>
                          </a:lnTo>
                          <a:lnTo>
                            <a:pt x="0" y="52"/>
                          </a:lnTo>
                          <a:lnTo>
                            <a:pt x="21" y="155"/>
                          </a:lnTo>
                          <a:lnTo>
                            <a:pt x="179" y="99"/>
                          </a:lnTo>
                        </a:path>
                      </a:pathLst>
                    </a:custGeom>
                    <a:solidFill>
                      <a:srgbClr val="000000"/>
                    </a:solidFill>
                    <a:ln w="9525" cap="rnd">
                      <a:noFill/>
                      <a:round/>
                      <a:headEnd/>
                      <a:tailEnd/>
                    </a:ln>
                  </p:spPr>
                  <p:txBody>
                    <a:bodyPr/>
                    <a:lstStyle/>
                    <a:p>
                      <a:endParaRPr lang="zh-CN" altLang="en-US"/>
                    </a:p>
                  </p:txBody>
                </p:sp>
                <p:sp>
                  <p:nvSpPr>
                    <p:cNvPr id="52422" name="Freeform 43"/>
                    <p:cNvSpPr>
                      <a:spLocks/>
                    </p:cNvSpPr>
                    <p:nvPr/>
                  </p:nvSpPr>
                  <p:spPr bwMode="auto">
                    <a:xfrm>
                      <a:off x="2626" y="2999"/>
                      <a:ext cx="183" cy="158"/>
                    </a:xfrm>
                    <a:custGeom>
                      <a:avLst/>
                      <a:gdLst>
                        <a:gd name="T0" fmla="*/ 182 w 183"/>
                        <a:gd name="T1" fmla="*/ 101 h 158"/>
                        <a:gd name="T2" fmla="*/ 154 w 183"/>
                        <a:gd name="T3" fmla="*/ 0 h 158"/>
                        <a:gd name="T4" fmla="*/ 0 w 183"/>
                        <a:gd name="T5" fmla="*/ 54 h 158"/>
                        <a:gd name="T6" fmla="*/ 22 w 183"/>
                        <a:gd name="T7" fmla="*/ 157 h 158"/>
                        <a:gd name="T8" fmla="*/ 182 w 183"/>
                        <a:gd name="T9" fmla="*/ 101 h 158"/>
                        <a:gd name="T10" fmla="*/ 0 60000 65536"/>
                        <a:gd name="T11" fmla="*/ 0 60000 65536"/>
                        <a:gd name="T12" fmla="*/ 0 60000 65536"/>
                        <a:gd name="T13" fmla="*/ 0 60000 65536"/>
                        <a:gd name="T14" fmla="*/ 0 60000 65536"/>
                        <a:gd name="T15" fmla="*/ 0 w 183"/>
                        <a:gd name="T16" fmla="*/ 0 h 158"/>
                        <a:gd name="T17" fmla="*/ 183 w 183"/>
                        <a:gd name="T18" fmla="*/ 158 h 158"/>
                      </a:gdLst>
                      <a:ahLst/>
                      <a:cxnLst>
                        <a:cxn ang="T10">
                          <a:pos x="T0" y="T1"/>
                        </a:cxn>
                        <a:cxn ang="T11">
                          <a:pos x="T2" y="T3"/>
                        </a:cxn>
                        <a:cxn ang="T12">
                          <a:pos x="T4" y="T5"/>
                        </a:cxn>
                        <a:cxn ang="T13">
                          <a:pos x="T6" y="T7"/>
                        </a:cxn>
                        <a:cxn ang="T14">
                          <a:pos x="T8" y="T9"/>
                        </a:cxn>
                      </a:cxnLst>
                      <a:rect l="T15" t="T16" r="T17" b="T18"/>
                      <a:pathLst>
                        <a:path w="183" h="158">
                          <a:moveTo>
                            <a:pt x="182" y="101"/>
                          </a:moveTo>
                          <a:lnTo>
                            <a:pt x="154" y="0"/>
                          </a:lnTo>
                          <a:lnTo>
                            <a:pt x="0" y="54"/>
                          </a:lnTo>
                          <a:lnTo>
                            <a:pt x="22" y="157"/>
                          </a:lnTo>
                          <a:lnTo>
                            <a:pt x="182" y="101"/>
                          </a:lnTo>
                        </a:path>
                      </a:pathLst>
                    </a:custGeom>
                    <a:solidFill>
                      <a:srgbClr val="B2B2B2"/>
                    </a:solidFill>
                    <a:ln w="9525" cap="rnd">
                      <a:noFill/>
                      <a:round/>
                      <a:headEnd/>
                      <a:tailEnd/>
                    </a:ln>
                  </p:spPr>
                  <p:txBody>
                    <a:bodyPr/>
                    <a:lstStyle/>
                    <a:p>
                      <a:endParaRPr lang="zh-CN" altLang="en-US"/>
                    </a:p>
                  </p:txBody>
                </p:sp>
                <p:sp>
                  <p:nvSpPr>
                    <p:cNvPr id="52423" name="Freeform 44"/>
                    <p:cNvSpPr>
                      <a:spLocks/>
                    </p:cNvSpPr>
                    <p:nvPr/>
                  </p:nvSpPr>
                  <p:spPr bwMode="auto">
                    <a:xfrm>
                      <a:off x="2522" y="2829"/>
                      <a:ext cx="28" cy="29"/>
                    </a:xfrm>
                    <a:custGeom>
                      <a:avLst/>
                      <a:gdLst>
                        <a:gd name="T0" fmla="*/ 27 w 28"/>
                        <a:gd name="T1" fmla="*/ 21 h 29"/>
                        <a:gd name="T2" fmla="*/ 23 w 28"/>
                        <a:gd name="T3" fmla="*/ 0 h 29"/>
                        <a:gd name="T4" fmla="*/ 0 w 28"/>
                        <a:gd name="T5" fmla="*/ 8 h 29"/>
                        <a:gd name="T6" fmla="*/ 3 w 28"/>
                        <a:gd name="T7" fmla="*/ 28 h 29"/>
                        <a:gd name="T8" fmla="*/ 27 w 28"/>
                        <a:gd name="T9" fmla="*/ 21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27" y="21"/>
                          </a:moveTo>
                          <a:lnTo>
                            <a:pt x="23" y="0"/>
                          </a:lnTo>
                          <a:lnTo>
                            <a:pt x="0" y="8"/>
                          </a:lnTo>
                          <a:lnTo>
                            <a:pt x="3" y="28"/>
                          </a:lnTo>
                          <a:lnTo>
                            <a:pt x="27" y="21"/>
                          </a:lnTo>
                        </a:path>
                      </a:pathLst>
                    </a:custGeom>
                    <a:solidFill>
                      <a:schemeClr val="bg2"/>
                    </a:solidFill>
                    <a:ln w="9525" cap="rnd">
                      <a:noFill/>
                      <a:round/>
                      <a:headEnd/>
                      <a:tailEnd/>
                    </a:ln>
                  </p:spPr>
                  <p:txBody>
                    <a:bodyPr/>
                    <a:lstStyle/>
                    <a:p>
                      <a:endParaRPr lang="zh-CN" altLang="en-US"/>
                    </a:p>
                  </p:txBody>
                </p:sp>
                <p:sp>
                  <p:nvSpPr>
                    <p:cNvPr id="52424" name="Freeform 45"/>
                    <p:cNvSpPr>
                      <a:spLocks/>
                    </p:cNvSpPr>
                    <p:nvPr/>
                  </p:nvSpPr>
                  <p:spPr bwMode="auto">
                    <a:xfrm>
                      <a:off x="2525" y="2835"/>
                      <a:ext cx="29" cy="27"/>
                    </a:xfrm>
                    <a:custGeom>
                      <a:avLst/>
                      <a:gdLst>
                        <a:gd name="T0" fmla="*/ 28 w 29"/>
                        <a:gd name="T1" fmla="*/ 18 h 27"/>
                        <a:gd name="T2" fmla="*/ 23 w 29"/>
                        <a:gd name="T3" fmla="*/ 0 h 27"/>
                        <a:gd name="T4" fmla="*/ 0 w 29"/>
                        <a:gd name="T5" fmla="*/ 6 h 27"/>
                        <a:gd name="T6" fmla="*/ 4 w 29"/>
                        <a:gd name="T7" fmla="*/ 26 h 27"/>
                        <a:gd name="T8" fmla="*/ 28 w 29"/>
                        <a:gd name="T9" fmla="*/ 18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28" y="18"/>
                          </a:moveTo>
                          <a:lnTo>
                            <a:pt x="23" y="0"/>
                          </a:lnTo>
                          <a:lnTo>
                            <a:pt x="0" y="6"/>
                          </a:lnTo>
                          <a:lnTo>
                            <a:pt x="4" y="26"/>
                          </a:lnTo>
                          <a:lnTo>
                            <a:pt x="28" y="18"/>
                          </a:lnTo>
                        </a:path>
                      </a:pathLst>
                    </a:custGeom>
                    <a:solidFill>
                      <a:schemeClr val="bg2"/>
                    </a:solidFill>
                    <a:ln w="9525" cap="rnd">
                      <a:noFill/>
                      <a:round/>
                      <a:headEnd/>
                      <a:tailEnd/>
                    </a:ln>
                  </p:spPr>
                  <p:txBody>
                    <a:bodyPr/>
                    <a:lstStyle/>
                    <a:p>
                      <a:endParaRPr lang="zh-CN" altLang="en-US"/>
                    </a:p>
                  </p:txBody>
                </p:sp>
                <p:sp>
                  <p:nvSpPr>
                    <p:cNvPr id="52425" name="Freeform 46"/>
                    <p:cNvSpPr>
                      <a:spLocks/>
                    </p:cNvSpPr>
                    <p:nvPr/>
                  </p:nvSpPr>
                  <p:spPr bwMode="auto">
                    <a:xfrm>
                      <a:off x="2805" y="2731"/>
                      <a:ext cx="26" cy="28"/>
                    </a:xfrm>
                    <a:custGeom>
                      <a:avLst/>
                      <a:gdLst>
                        <a:gd name="T0" fmla="*/ 25 w 26"/>
                        <a:gd name="T1" fmla="*/ 19 h 28"/>
                        <a:gd name="T2" fmla="*/ 18 w 26"/>
                        <a:gd name="T3" fmla="*/ 0 h 28"/>
                        <a:gd name="T4" fmla="*/ 0 w 26"/>
                        <a:gd name="T5" fmla="*/ 7 h 28"/>
                        <a:gd name="T6" fmla="*/ 5 w 26"/>
                        <a:gd name="T7" fmla="*/ 27 h 28"/>
                        <a:gd name="T8" fmla="*/ 25 w 26"/>
                        <a:gd name="T9" fmla="*/ 19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25" y="19"/>
                          </a:moveTo>
                          <a:lnTo>
                            <a:pt x="18" y="0"/>
                          </a:lnTo>
                          <a:lnTo>
                            <a:pt x="0" y="7"/>
                          </a:lnTo>
                          <a:lnTo>
                            <a:pt x="5" y="27"/>
                          </a:lnTo>
                          <a:lnTo>
                            <a:pt x="25" y="19"/>
                          </a:lnTo>
                        </a:path>
                      </a:pathLst>
                    </a:custGeom>
                    <a:solidFill>
                      <a:srgbClr val="000000"/>
                    </a:solidFill>
                    <a:ln w="9525" cap="rnd">
                      <a:noFill/>
                      <a:round/>
                      <a:headEnd/>
                      <a:tailEnd/>
                    </a:ln>
                  </p:spPr>
                  <p:txBody>
                    <a:bodyPr/>
                    <a:lstStyle/>
                    <a:p>
                      <a:endParaRPr lang="zh-CN" altLang="en-US"/>
                    </a:p>
                  </p:txBody>
                </p:sp>
                <p:sp>
                  <p:nvSpPr>
                    <p:cNvPr id="52426" name="Freeform 47"/>
                    <p:cNvSpPr>
                      <a:spLocks/>
                    </p:cNvSpPr>
                    <p:nvPr/>
                  </p:nvSpPr>
                  <p:spPr bwMode="auto">
                    <a:xfrm>
                      <a:off x="2809" y="2732"/>
                      <a:ext cx="29" cy="28"/>
                    </a:xfrm>
                    <a:custGeom>
                      <a:avLst/>
                      <a:gdLst>
                        <a:gd name="T0" fmla="*/ 28 w 29"/>
                        <a:gd name="T1" fmla="*/ 18 h 28"/>
                        <a:gd name="T2" fmla="*/ 21 w 29"/>
                        <a:gd name="T3" fmla="*/ 0 h 28"/>
                        <a:gd name="T4" fmla="*/ 0 w 29"/>
                        <a:gd name="T5" fmla="*/ 6 h 28"/>
                        <a:gd name="T6" fmla="*/ 4 w 29"/>
                        <a:gd name="T7" fmla="*/ 27 h 28"/>
                        <a:gd name="T8" fmla="*/ 28 w 29"/>
                        <a:gd name="T9" fmla="*/ 18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28" y="18"/>
                          </a:moveTo>
                          <a:lnTo>
                            <a:pt x="21" y="0"/>
                          </a:lnTo>
                          <a:lnTo>
                            <a:pt x="0" y="6"/>
                          </a:lnTo>
                          <a:lnTo>
                            <a:pt x="4" y="27"/>
                          </a:lnTo>
                          <a:lnTo>
                            <a:pt x="28" y="18"/>
                          </a:lnTo>
                        </a:path>
                      </a:pathLst>
                    </a:custGeom>
                    <a:solidFill>
                      <a:schemeClr val="bg2"/>
                    </a:solidFill>
                    <a:ln w="9525" cap="rnd">
                      <a:noFill/>
                      <a:round/>
                      <a:headEnd/>
                      <a:tailEnd/>
                    </a:ln>
                  </p:spPr>
                  <p:txBody>
                    <a:bodyPr/>
                    <a:lstStyle/>
                    <a:p>
                      <a:endParaRPr lang="zh-CN" altLang="en-US"/>
                    </a:p>
                  </p:txBody>
                </p:sp>
                <p:sp>
                  <p:nvSpPr>
                    <p:cNvPr id="52427" name="Freeform 48"/>
                    <p:cNvSpPr>
                      <a:spLocks/>
                    </p:cNvSpPr>
                    <p:nvPr/>
                  </p:nvSpPr>
                  <p:spPr bwMode="auto">
                    <a:xfrm>
                      <a:off x="2653" y="3041"/>
                      <a:ext cx="59" cy="92"/>
                    </a:xfrm>
                    <a:custGeom>
                      <a:avLst/>
                      <a:gdLst>
                        <a:gd name="T0" fmla="*/ 58 w 59"/>
                        <a:gd name="T1" fmla="*/ 78 h 92"/>
                        <a:gd name="T2" fmla="*/ 38 w 59"/>
                        <a:gd name="T3" fmla="*/ 0 h 92"/>
                        <a:gd name="T4" fmla="*/ 0 w 59"/>
                        <a:gd name="T5" fmla="*/ 13 h 92"/>
                        <a:gd name="T6" fmla="*/ 18 w 59"/>
                        <a:gd name="T7" fmla="*/ 91 h 92"/>
                        <a:gd name="T8" fmla="*/ 58 w 59"/>
                        <a:gd name="T9" fmla="*/ 78 h 92"/>
                        <a:gd name="T10" fmla="*/ 0 60000 65536"/>
                        <a:gd name="T11" fmla="*/ 0 60000 65536"/>
                        <a:gd name="T12" fmla="*/ 0 60000 65536"/>
                        <a:gd name="T13" fmla="*/ 0 60000 65536"/>
                        <a:gd name="T14" fmla="*/ 0 60000 65536"/>
                        <a:gd name="T15" fmla="*/ 0 w 59"/>
                        <a:gd name="T16" fmla="*/ 0 h 92"/>
                        <a:gd name="T17" fmla="*/ 59 w 59"/>
                        <a:gd name="T18" fmla="*/ 92 h 92"/>
                      </a:gdLst>
                      <a:ahLst/>
                      <a:cxnLst>
                        <a:cxn ang="T10">
                          <a:pos x="T0" y="T1"/>
                        </a:cxn>
                        <a:cxn ang="T11">
                          <a:pos x="T2" y="T3"/>
                        </a:cxn>
                        <a:cxn ang="T12">
                          <a:pos x="T4" y="T5"/>
                        </a:cxn>
                        <a:cxn ang="T13">
                          <a:pos x="T6" y="T7"/>
                        </a:cxn>
                        <a:cxn ang="T14">
                          <a:pos x="T8" y="T9"/>
                        </a:cxn>
                      </a:cxnLst>
                      <a:rect l="T15" t="T16" r="T17" b="T18"/>
                      <a:pathLst>
                        <a:path w="59" h="92">
                          <a:moveTo>
                            <a:pt x="58" y="78"/>
                          </a:moveTo>
                          <a:lnTo>
                            <a:pt x="38" y="0"/>
                          </a:lnTo>
                          <a:lnTo>
                            <a:pt x="0" y="13"/>
                          </a:lnTo>
                          <a:lnTo>
                            <a:pt x="18" y="91"/>
                          </a:lnTo>
                          <a:lnTo>
                            <a:pt x="58" y="78"/>
                          </a:lnTo>
                        </a:path>
                      </a:pathLst>
                    </a:custGeom>
                    <a:solidFill>
                      <a:srgbClr val="000000"/>
                    </a:solidFill>
                    <a:ln w="9525" cap="rnd">
                      <a:noFill/>
                      <a:round/>
                      <a:headEnd/>
                      <a:tailEnd/>
                    </a:ln>
                  </p:spPr>
                  <p:txBody>
                    <a:bodyPr/>
                    <a:lstStyle/>
                    <a:p>
                      <a:endParaRPr lang="zh-CN" altLang="en-US"/>
                    </a:p>
                  </p:txBody>
                </p:sp>
                <p:sp>
                  <p:nvSpPr>
                    <p:cNvPr id="52428" name="Freeform 49"/>
                    <p:cNvSpPr>
                      <a:spLocks/>
                    </p:cNvSpPr>
                    <p:nvPr/>
                  </p:nvSpPr>
                  <p:spPr bwMode="auto">
                    <a:xfrm>
                      <a:off x="2658" y="3047"/>
                      <a:ext cx="51" cy="86"/>
                    </a:xfrm>
                    <a:custGeom>
                      <a:avLst/>
                      <a:gdLst>
                        <a:gd name="T0" fmla="*/ 50 w 51"/>
                        <a:gd name="T1" fmla="*/ 73 h 86"/>
                        <a:gd name="T2" fmla="*/ 34 w 51"/>
                        <a:gd name="T3" fmla="*/ 0 h 86"/>
                        <a:gd name="T4" fmla="*/ 0 w 51"/>
                        <a:gd name="T5" fmla="*/ 11 h 86"/>
                        <a:gd name="T6" fmla="*/ 15 w 51"/>
                        <a:gd name="T7" fmla="*/ 85 h 86"/>
                        <a:gd name="T8" fmla="*/ 50 w 51"/>
                        <a:gd name="T9" fmla="*/ 73 h 86"/>
                        <a:gd name="T10" fmla="*/ 0 60000 65536"/>
                        <a:gd name="T11" fmla="*/ 0 60000 65536"/>
                        <a:gd name="T12" fmla="*/ 0 60000 65536"/>
                        <a:gd name="T13" fmla="*/ 0 60000 65536"/>
                        <a:gd name="T14" fmla="*/ 0 60000 65536"/>
                        <a:gd name="T15" fmla="*/ 0 w 51"/>
                        <a:gd name="T16" fmla="*/ 0 h 86"/>
                        <a:gd name="T17" fmla="*/ 51 w 51"/>
                        <a:gd name="T18" fmla="*/ 86 h 86"/>
                      </a:gdLst>
                      <a:ahLst/>
                      <a:cxnLst>
                        <a:cxn ang="T10">
                          <a:pos x="T0" y="T1"/>
                        </a:cxn>
                        <a:cxn ang="T11">
                          <a:pos x="T2" y="T3"/>
                        </a:cxn>
                        <a:cxn ang="T12">
                          <a:pos x="T4" y="T5"/>
                        </a:cxn>
                        <a:cxn ang="T13">
                          <a:pos x="T6" y="T7"/>
                        </a:cxn>
                        <a:cxn ang="T14">
                          <a:pos x="T8" y="T9"/>
                        </a:cxn>
                      </a:cxnLst>
                      <a:rect l="T15" t="T16" r="T17" b="T18"/>
                      <a:pathLst>
                        <a:path w="51" h="86">
                          <a:moveTo>
                            <a:pt x="50" y="73"/>
                          </a:moveTo>
                          <a:lnTo>
                            <a:pt x="34" y="0"/>
                          </a:lnTo>
                          <a:lnTo>
                            <a:pt x="0" y="11"/>
                          </a:lnTo>
                          <a:lnTo>
                            <a:pt x="15" y="85"/>
                          </a:lnTo>
                          <a:lnTo>
                            <a:pt x="50" y="73"/>
                          </a:lnTo>
                        </a:path>
                      </a:pathLst>
                    </a:custGeom>
                    <a:solidFill>
                      <a:srgbClr val="4C4C4C"/>
                    </a:solidFill>
                    <a:ln w="9525" cap="rnd">
                      <a:noFill/>
                      <a:round/>
                      <a:headEnd/>
                      <a:tailEnd/>
                    </a:ln>
                  </p:spPr>
                  <p:txBody>
                    <a:bodyPr/>
                    <a:lstStyle/>
                    <a:p>
                      <a:endParaRPr lang="zh-CN" altLang="en-US"/>
                    </a:p>
                  </p:txBody>
                </p:sp>
              </p:grpSp>
              <p:grpSp>
                <p:nvGrpSpPr>
                  <p:cNvPr id="52408" name="Group 50"/>
                  <p:cNvGrpSpPr>
                    <a:grpSpLocks/>
                  </p:cNvGrpSpPr>
                  <p:nvPr/>
                </p:nvGrpSpPr>
                <p:grpSpPr bwMode="auto">
                  <a:xfrm>
                    <a:off x="1964" y="2535"/>
                    <a:ext cx="542" cy="848"/>
                    <a:chOff x="1964" y="2535"/>
                    <a:chExt cx="542" cy="848"/>
                  </a:xfrm>
                </p:grpSpPr>
                <p:sp>
                  <p:nvSpPr>
                    <p:cNvPr id="52409" name="Freeform 51"/>
                    <p:cNvSpPr>
                      <a:spLocks/>
                    </p:cNvSpPr>
                    <p:nvPr/>
                  </p:nvSpPr>
                  <p:spPr bwMode="auto">
                    <a:xfrm>
                      <a:off x="2012" y="2895"/>
                      <a:ext cx="17" cy="17"/>
                    </a:xfrm>
                    <a:custGeom>
                      <a:avLst/>
                      <a:gdLst>
                        <a:gd name="T0" fmla="*/ 0 w 17"/>
                        <a:gd name="T1" fmla="*/ 16 h 17"/>
                        <a:gd name="T2" fmla="*/ 5 w 17"/>
                        <a:gd name="T3" fmla="*/ 8 h 17"/>
                        <a:gd name="T4" fmla="*/ 5 w 17"/>
                        <a:gd name="T5" fmla="*/ 8 h 17"/>
                        <a:gd name="T6" fmla="*/ 5 w 17"/>
                        <a:gd name="T7" fmla="*/ 8 h 17"/>
                        <a:gd name="T8" fmla="*/ 0 w 17"/>
                        <a:gd name="T9" fmla="*/ 8 h 17"/>
                        <a:gd name="T10" fmla="*/ 0 w 17"/>
                        <a:gd name="T11" fmla="*/ 16 h 17"/>
                        <a:gd name="T12" fmla="*/ 0 w 17"/>
                        <a:gd name="T13" fmla="*/ 16 h 17"/>
                        <a:gd name="T14" fmla="*/ 10 w 17"/>
                        <a:gd name="T15" fmla="*/ 0 h 17"/>
                        <a:gd name="T16" fmla="*/ 16 w 17"/>
                        <a:gd name="T17" fmla="*/ 0 h 17"/>
                        <a:gd name="T18" fmla="*/ 16 w 17"/>
                        <a:gd name="T19" fmla="*/ 0 h 17"/>
                        <a:gd name="T20" fmla="*/ 16 w 17"/>
                        <a:gd name="T21" fmla="*/ 0 h 17"/>
                        <a:gd name="T22" fmla="*/ 16 w 17"/>
                        <a:gd name="T23" fmla="*/ 0 h 17"/>
                        <a:gd name="T24" fmla="*/ 10 w 17"/>
                        <a:gd name="T25" fmla="*/ 0 h 17"/>
                        <a:gd name="T26" fmla="*/ 10 w 17"/>
                        <a:gd name="T27" fmla="*/ 0 h 17"/>
                        <a:gd name="T28" fmla="*/ 0 w 17"/>
                        <a:gd name="T29" fmla="*/ 16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0" y="16"/>
                          </a:moveTo>
                          <a:lnTo>
                            <a:pt x="5" y="8"/>
                          </a:lnTo>
                          <a:lnTo>
                            <a:pt x="0" y="8"/>
                          </a:lnTo>
                          <a:lnTo>
                            <a:pt x="0" y="16"/>
                          </a:lnTo>
                          <a:lnTo>
                            <a:pt x="10" y="0"/>
                          </a:lnTo>
                          <a:lnTo>
                            <a:pt x="16" y="0"/>
                          </a:lnTo>
                          <a:lnTo>
                            <a:pt x="10" y="0"/>
                          </a:lnTo>
                          <a:lnTo>
                            <a:pt x="0" y="16"/>
                          </a:lnTo>
                        </a:path>
                      </a:pathLst>
                    </a:custGeom>
                    <a:solidFill>
                      <a:srgbClr val="E5E5E5"/>
                    </a:solidFill>
                    <a:ln w="9525" cap="rnd">
                      <a:noFill/>
                      <a:round/>
                      <a:headEnd/>
                      <a:tailEnd/>
                    </a:ln>
                  </p:spPr>
                  <p:txBody>
                    <a:bodyPr/>
                    <a:lstStyle/>
                    <a:p>
                      <a:endParaRPr lang="zh-CN" altLang="en-US"/>
                    </a:p>
                  </p:txBody>
                </p:sp>
                <p:sp>
                  <p:nvSpPr>
                    <p:cNvPr id="52410" name="Freeform 52"/>
                    <p:cNvSpPr>
                      <a:spLocks/>
                    </p:cNvSpPr>
                    <p:nvPr/>
                  </p:nvSpPr>
                  <p:spPr bwMode="auto">
                    <a:xfrm>
                      <a:off x="2098" y="2977"/>
                      <a:ext cx="19" cy="22"/>
                    </a:xfrm>
                    <a:custGeom>
                      <a:avLst/>
                      <a:gdLst>
                        <a:gd name="T0" fmla="*/ 3 w 19"/>
                        <a:gd name="T1" fmla="*/ 0 h 22"/>
                        <a:gd name="T2" fmla="*/ 0 w 19"/>
                        <a:gd name="T3" fmla="*/ 20 h 22"/>
                        <a:gd name="T4" fmla="*/ 17 w 19"/>
                        <a:gd name="T5" fmla="*/ 21 h 22"/>
                        <a:gd name="T6" fmla="*/ 18 w 19"/>
                        <a:gd name="T7" fmla="*/ 11 h 22"/>
                        <a:gd name="T8" fmla="*/ 9 w 19"/>
                        <a:gd name="T9" fmla="*/ 5 h 22"/>
                        <a:gd name="T10" fmla="*/ 3 w 19"/>
                        <a:gd name="T11" fmla="*/ 0 h 22"/>
                        <a:gd name="T12" fmla="*/ 0 60000 65536"/>
                        <a:gd name="T13" fmla="*/ 0 60000 65536"/>
                        <a:gd name="T14" fmla="*/ 0 60000 65536"/>
                        <a:gd name="T15" fmla="*/ 0 60000 65536"/>
                        <a:gd name="T16" fmla="*/ 0 60000 65536"/>
                        <a:gd name="T17" fmla="*/ 0 60000 65536"/>
                        <a:gd name="T18" fmla="*/ 0 w 19"/>
                        <a:gd name="T19" fmla="*/ 0 h 22"/>
                        <a:gd name="T20" fmla="*/ 19 w 19"/>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9" h="22">
                          <a:moveTo>
                            <a:pt x="3" y="0"/>
                          </a:moveTo>
                          <a:lnTo>
                            <a:pt x="0" y="20"/>
                          </a:lnTo>
                          <a:lnTo>
                            <a:pt x="17" y="21"/>
                          </a:lnTo>
                          <a:lnTo>
                            <a:pt x="18" y="11"/>
                          </a:lnTo>
                          <a:lnTo>
                            <a:pt x="9" y="5"/>
                          </a:lnTo>
                          <a:lnTo>
                            <a:pt x="3" y="0"/>
                          </a:lnTo>
                        </a:path>
                      </a:pathLst>
                    </a:custGeom>
                    <a:solidFill>
                      <a:srgbClr val="4C4C4C"/>
                    </a:solidFill>
                    <a:ln w="9525" cap="rnd">
                      <a:noFill/>
                      <a:round/>
                      <a:headEnd/>
                      <a:tailEnd/>
                    </a:ln>
                  </p:spPr>
                  <p:txBody>
                    <a:bodyPr/>
                    <a:lstStyle/>
                    <a:p>
                      <a:endParaRPr lang="zh-CN" altLang="en-US"/>
                    </a:p>
                  </p:txBody>
                </p:sp>
                <p:sp>
                  <p:nvSpPr>
                    <p:cNvPr id="52411" name="Freeform 53"/>
                    <p:cNvSpPr>
                      <a:spLocks/>
                    </p:cNvSpPr>
                    <p:nvPr/>
                  </p:nvSpPr>
                  <p:spPr bwMode="auto">
                    <a:xfrm>
                      <a:off x="2123" y="2535"/>
                      <a:ext cx="218" cy="712"/>
                    </a:xfrm>
                    <a:custGeom>
                      <a:avLst/>
                      <a:gdLst>
                        <a:gd name="T0" fmla="*/ 217 w 218"/>
                        <a:gd name="T1" fmla="*/ 596 h 712"/>
                        <a:gd name="T2" fmla="*/ 200 w 218"/>
                        <a:gd name="T3" fmla="*/ 413 h 712"/>
                        <a:gd name="T4" fmla="*/ 206 w 218"/>
                        <a:gd name="T5" fmla="*/ 405 h 712"/>
                        <a:gd name="T6" fmla="*/ 210 w 218"/>
                        <a:gd name="T7" fmla="*/ 399 h 712"/>
                        <a:gd name="T8" fmla="*/ 207 w 218"/>
                        <a:gd name="T9" fmla="*/ 377 h 712"/>
                        <a:gd name="T10" fmla="*/ 208 w 218"/>
                        <a:gd name="T11" fmla="*/ 294 h 712"/>
                        <a:gd name="T12" fmla="*/ 205 w 218"/>
                        <a:gd name="T13" fmla="*/ 234 h 712"/>
                        <a:gd name="T14" fmla="*/ 195 w 218"/>
                        <a:gd name="T15" fmla="*/ 165 h 712"/>
                        <a:gd name="T16" fmla="*/ 172 w 218"/>
                        <a:gd name="T17" fmla="*/ 136 h 712"/>
                        <a:gd name="T18" fmla="*/ 141 w 218"/>
                        <a:gd name="T19" fmla="*/ 114 h 712"/>
                        <a:gd name="T20" fmla="*/ 125 w 218"/>
                        <a:gd name="T21" fmla="*/ 104 h 712"/>
                        <a:gd name="T22" fmla="*/ 137 w 218"/>
                        <a:gd name="T23" fmla="*/ 63 h 712"/>
                        <a:gd name="T24" fmla="*/ 140 w 218"/>
                        <a:gd name="T25" fmla="*/ 49 h 712"/>
                        <a:gd name="T26" fmla="*/ 137 w 218"/>
                        <a:gd name="T27" fmla="*/ 28 h 712"/>
                        <a:gd name="T28" fmla="*/ 126 w 218"/>
                        <a:gd name="T29" fmla="*/ 12 h 712"/>
                        <a:gd name="T30" fmla="*/ 120 w 218"/>
                        <a:gd name="T31" fmla="*/ 2 h 712"/>
                        <a:gd name="T32" fmla="*/ 99 w 218"/>
                        <a:gd name="T33" fmla="*/ 0 h 712"/>
                        <a:gd name="T34" fmla="*/ 76 w 218"/>
                        <a:gd name="T35" fmla="*/ 1 h 712"/>
                        <a:gd name="T36" fmla="*/ 71 w 218"/>
                        <a:gd name="T37" fmla="*/ 8 h 712"/>
                        <a:gd name="T38" fmla="*/ 59 w 218"/>
                        <a:gd name="T39" fmla="*/ 20 h 712"/>
                        <a:gd name="T40" fmla="*/ 56 w 218"/>
                        <a:gd name="T41" fmla="*/ 41 h 712"/>
                        <a:gd name="T42" fmla="*/ 60 w 218"/>
                        <a:gd name="T43" fmla="*/ 58 h 712"/>
                        <a:gd name="T44" fmla="*/ 77 w 218"/>
                        <a:gd name="T45" fmla="*/ 104 h 712"/>
                        <a:gd name="T46" fmla="*/ 58 w 218"/>
                        <a:gd name="T47" fmla="*/ 115 h 712"/>
                        <a:gd name="T48" fmla="*/ 26 w 218"/>
                        <a:gd name="T49" fmla="*/ 138 h 712"/>
                        <a:gd name="T50" fmla="*/ 17 w 218"/>
                        <a:gd name="T51" fmla="*/ 155 h 712"/>
                        <a:gd name="T52" fmla="*/ 10 w 218"/>
                        <a:gd name="T53" fmla="*/ 210 h 712"/>
                        <a:gd name="T54" fmla="*/ 3 w 218"/>
                        <a:gd name="T55" fmla="*/ 267 h 712"/>
                        <a:gd name="T56" fmla="*/ 1 w 218"/>
                        <a:gd name="T57" fmla="*/ 296 h 712"/>
                        <a:gd name="T58" fmla="*/ 0 w 218"/>
                        <a:gd name="T59" fmla="*/ 351 h 712"/>
                        <a:gd name="T60" fmla="*/ 3 w 218"/>
                        <a:gd name="T61" fmla="*/ 399 h 712"/>
                        <a:gd name="T62" fmla="*/ 13 w 218"/>
                        <a:gd name="T63" fmla="*/ 408 h 712"/>
                        <a:gd name="T64" fmla="*/ 24 w 218"/>
                        <a:gd name="T65" fmla="*/ 409 h 712"/>
                        <a:gd name="T66" fmla="*/ 15 w 218"/>
                        <a:gd name="T67" fmla="*/ 391 h 712"/>
                        <a:gd name="T68" fmla="*/ 63 w 218"/>
                        <a:gd name="T69" fmla="*/ 661 h 712"/>
                        <a:gd name="T70" fmla="*/ 71 w 218"/>
                        <a:gd name="T71" fmla="*/ 708 h 712"/>
                        <a:gd name="T72" fmla="*/ 107 w 218"/>
                        <a:gd name="T73" fmla="*/ 689 h 712"/>
                        <a:gd name="T74" fmla="*/ 127 w 218"/>
                        <a:gd name="T75" fmla="*/ 701 h 712"/>
                        <a:gd name="T76" fmla="*/ 146 w 218"/>
                        <a:gd name="T77" fmla="*/ 710 h 712"/>
                        <a:gd name="T78" fmla="*/ 160 w 218"/>
                        <a:gd name="T79" fmla="*/ 710 h 712"/>
                        <a:gd name="T80" fmla="*/ 172 w 218"/>
                        <a:gd name="T81" fmla="*/ 707 h 712"/>
                        <a:gd name="T82" fmla="*/ 167 w 218"/>
                        <a:gd name="T83" fmla="*/ 679 h 712"/>
                        <a:gd name="T84" fmla="*/ 176 w 218"/>
                        <a:gd name="T85" fmla="*/ 389 h 712"/>
                        <a:gd name="T86" fmla="*/ 182 w 218"/>
                        <a:gd name="T87" fmla="*/ 404 h 712"/>
                        <a:gd name="T88" fmla="*/ 184 w 218"/>
                        <a:gd name="T89" fmla="*/ 406 h 712"/>
                        <a:gd name="T90" fmla="*/ 187 w 218"/>
                        <a:gd name="T91" fmla="*/ 410 h 712"/>
                        <a:gd name="T92" fmla="*/ 174 w 218"/>
                        <a:gd name="T93" fmla="*/ 426 h 7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8"/>
                        <a:gd name="T142" fmla="*/ 0 h 712"/>
                        <a:gd name="T143" fmla="*/ 218 w 218"/>
                        <a:gd name="T144" fmla="*/ 712 h 7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8" h="712">
                          <a:moveTo>
                            <a:pt x="174" y="426"/>
                          </a:moveTo>
                          <a:lnTo>
                            <a:pt x="174" y="596"/>
                          </a:lnTo>
                          <a:lnTo>
                            <a:pt x="217" y="596"/>
                          </a:lnTo>
                          <a:lnTo>
                            <a:pt x="217" y="426"/>
                          </a:lnTo>
                          <a:lnTo>
                            <a:pt x="200" y="426"/>
                          </a:lnTo>
                          <a:lnTo>
                            <a:pt x="200" y="413"/>
                          </a:lnTo>
                          <a:lnTo>
                            <a:pt x="202" y="410"/>
                          </a:lnTo>
                          <a:lnTo>
                            <a:pt x="204" y="408"/>
                          </a:lnTo>
                          <a:lnTo>
                            <a:pt x="206" y="405"/>
                          </a:lnTo>
                          <a:lnTo>
                            <a:pt x="208" y="403"/>
                          </a:lnTo>
                          <a:lnTo>
                            <a:pt x="209" y="401"/>
                          </a:lnTo>
                          <a:lnTo>
                            <a:pt x="210" y="399"/>
                          </a:lnTo>
                          <a:lnTo>
                            <a:pt x="211" y="397"/>
                          </a:lnTo>
                          <a:lnTo>
                            <a:pt x="207" y="377"/>
                          </a:lnTo>
                          <a:lnTo>
                            <a:pt x="208" y="300"/>
                          </a:lnTo>
                          <a:lnTo>
                            <a:pt x="208" y="294"/>
                          </a:lnTo>
                          <a:lnTo>
                            <a:pt x="208" y="280"/>
                          </a:lnTo>
                          <a:lnTo>
                            <a:pt x="206" y="259"/>
                          </a:lnTo>
                          <a:lnTo>
                            <a:pt x="205" y="234"/>
                          </a:lnTo>
                          <a:lnTo>
                            <a:pt x="202" y="209"/>
                          </a:lnTo>
                          <a:lnTo>
                            <a:pt x="199" y="185"/>
                          </a:lnTo>
                          <a:lnTo>
                            <a:pt x="195" y="165"/>
                          </a:lnTo>
                          <a:lnTo>
                            <a:pt x="189" y="153"/>
                          </a:lnTo>
                          <a:lnTo>
                            <a:pt x="182" y="145"/>
                          </a:lnTo>
                          <a:lnTo>
                            <a:pt x="172" y="136"/>
                          </a:lnTo>
                          <a:lnTo>
                            <a:pt x="162" y="128"/>
                          </a:lnTo>
                          <a:lnTo>
                            <a:pt x="151" y="120"/>
                          </a:lnTo>
                          <a:lnTo>
                            <a:pt x="141" y="114"/>
                          </a:lnTo>
                          <a:lnTo>
                            <a:pt x="132" y="109"/>
                          </a:lnTo>
                          <a:lnTo>
                            <a:pt x="126" y="105"/>
                          </a:lnTo>
                          <a:lnTo>
                            <a:pt x="125" y="104"/>
                          </a:lnTo>
                          <a:lnTo>
                            <a:pt x="126" y="86"/>
                          </a:lnTo>
                          <a:lnTo>
                            <a:pt x="137" y="64"/>
                          </a:lnTo>
                          <a:lnTo>
                            <a:pt x="137" y="63"/>
                          </a:lnTo>
                          <a:lnTo>
                            <a:pt x="138" y="60"/>
                          </a:lnTo>
                          <a:lnTo>
                            <a:pt x="139" y="55"/>
                          </a:lnTo>
                          <a:lnTo>
                            <a:pt x="140" y="49"/>
                          </a:lnTo>
                          <a:lnTo>
                            <a:pt x="140" y="42"/>
                          </a:lnTo>
                          <a:lnTo>
                            <a:pt x="139" y="35"/>
                          </a:lnTo>
                          <a:lnTo>
                            <a:pt x="137" y="28"/>
                          </a:lnTo>
                          <a:lnTo>
                            <a:pt x="133" y="21"/>
                          </a:lnTo>
                          <a:lnTo>
                            <a:pt x="129" y="17"/>
                          </a:lnTo>
                          <a:lnTo>
                            <a:pt x="126" y="12"/>
                          </a:lnTo>
                          <a:lnTo>
                            <a:pt x="125" y="8"/>
                          </a:lnTo>
                          <a:lnTo>
                            <a:pt x="123" y="5"/>
                          </a:lnTo>
                          <a:lnTo>
                            <a:pt x="120" y="2"/>
                          </a:lnTo>
                          <a:lnTo>
                            <a:pt x="116" y="0"/>
                          </a:lnTo>
                          <a:lnTo>
                            <a:pt x="109" y="0"/>
                          </a:lnTo>
                          <a:lnTo>
                            <a:pt x="99" y="0"/>
                          </a:lnTo>
                          <a:lnTo>
                            <a:pt x="88" y="0"/>
                          </a:lnTo>
                          <a:lnTo>
                            <a:pt x="80" y="0"/>
                          </a:lnTo>
                          <a:lnTo>
                            <a:pt x="76" y="1"/>
                          </a:lnTo>
                          <a:lnTo>
                            <a:pt x="74" y="3"/>
                          </a:lnTo>
                          <a:lnTo>
                            <a:pt x="72" y="5"/>
                          </a:lnTo>
                          <a:lnTo>
                            <a:pt x="71" y="8"/>
                          </a:lnTo>
                          <a:lnTo>
                            <a:pt x="68" y="11"/>
                          </a:lnTo>
                          <a:lnTo>
                            <a:pt x="63" y="16"/>
                          </a:lnTo>
                          <a:lnTo>
                            <a:pt x="59" y="20"/>
                          </a:lnTo>
                          <a:lnTo>
                            <a:pt x="56" y="26"/>
                          </a:lnTo>
                          <a:lnTo>
                            <a:pt x="56" y="34"/>
                          </a:lnTo>
                          <a:lnTo>
                            <a:pt x="56" y="41"/>
                          </a:lnTo>
                          <a:lnTo>
                            <a:pt x="58" y="49"/>
                          </a:lnTo>
                          <a:lnTo>
                            <a:pt x="59" y="55"/>
                          </a:lnTo>
                          <a:lnTo>
                            <a:pt x="60" y="58"/>
                          </a:lnTo>
                          <a:lnTo>
                            <a:pt x="61" y="59"/>
                          </a:lnTo>
                          <a:lnTo>
                            <a:pt x="62" y="90"/>
                          </a:lnTo>
                          <a:lnTo>
                            <a:pt x="77" y="104"/>
                          </a:lnTo>
                          <a:lnTo>
                            <a:pt x="74" y="105"/>
                          </a:lnTo>
                          <a:lnTo>
                            <a:pt x="68" y="110"/>
                          </a:lnTo>
                          <a:lnTo>
                            <a:pt x="58" y="115"/>
                          </a:lnTo>
                          <a:lnTo>
                            <a:pt x="47" y="123"/>
                          </a:lnTo>
                          <a:lnTo>
                            <a:pt x="36" y="131"/>
                          </a:lnTo>
                          <a:lnTo>
                            <a:pt x="26" y="138"/>
                          </a:lnTo>
                          <a:lnTo>
                            <a:pt x="19" y="144"/>
                          </a:lnTo>
                          <a:lnTo>
                            <a:pt x="17" y="148"/>
                          </a:lnTo>
                          <a:lnTo>
                            <a:pt x="17" y="155"/>
                          </a:lnTo>
                          <a:lnTo>
                            <a:pt x="15" y="170"/>
                          </a:lnTo>
                          <a:lnTo>
                            <a:pt x="12" y="188"/>
                          </a:lnTo>
                          <a:lnTo>
                            <a:pt x="10" y="210"/>
                          </a:lnTo>
                          <a:lnTo>
                            <a:pt x="7" y="230"/>
                          </a:lnTo>
                          <a:lnTo>
                            <a:pt x="5" y="250"/>
                          </a:lnTo>
                          <a:lnTo>
                            <a:pt x="3" y="267"/>
                          </a:lnTo>
                          <a:lnTo>
                            <a:pt x="3" y="276"/>
                          </a:lnTo>
                          <a:lnTo>
                            <a:pt x="2" y="284"/>
                          </a:lnTo>
                          <a:lnTo>
                            <a:pt x="1" y="296"/>
                          </a:lnTo>
                          <a:lnTo>
                            <a:pt x="1" y="313"/>
                          </a:lnTo>
                          <a:lnTo>
                            <a:pt x="0" y="332"/>
                          </a:lnTo>
                          <a:lnTo>
                            <a:pt x="0" y="351"/>
                          </a:lnTo>
                          <a:lnTo>
                            <a:pt x="0" y="370"/>
                          </a:lnTo>
                          <a:lnTo>
                            <a:pt x="1" y="386"/>
                          </a:lnTo>
                          <a:lnTo>
                            <a:pt x="3" y="399"/>
                          </a:lnTo>
                          <a:lnTo>
                            <a:pt x="6" y="403"/>
                          </a:lnTo>
                          <a:lnTo>
                            <a:pt x="9" y="406"/>
                          </a:lnTo>
                          <a:lnTo>
                            <a:pt x="13" y="408"/>
                          </a:lnTo>
                          <a:lnTo>
                            <a:pt x="17" y="409"/>
                          </a:lnTo>
                          <a:lnTo>
                            <a:pt x="20" y="409"/>
                          </a:lnTo>
                          <a:lnTo>
                            <a:pt x="24" y="409"/>
                          </a:lnTo>
                          <a:lnTo>
                            <a:pt x="26" y="409"/>
                          </a:lnTo>
                          <a:lnTo>
                            <a:pt x="27" y="409"/>
                          </a:lnTo>
                          <a:lnTo>
                            <a:pt x="15" y="391"/>
                          </a:lnTo>
                          <a:lnTo>
                            <a:pt x="35" y="261"/>
                          </a:lnTo>
                          <a:lnTo>
                            <a:pt x="34" y="401"/>
                          </a:lnTo>
                          <a:lnTo>
                            <a:pt x="63" y="661"/>
                          </a:lnTo>
                          <a:lnTo>
                            <a:pt x="39" y="691"/>
                          </a:lnTo>
                          <a:lnTo>
                            <a:pt x="35" y="710"/>
                          </a:lnTo>
                          <a:lnTo>
                            <a:pt x="71" y="708"/>
                          </a:lnTo>
                          <a:lnTo>
                            <a:pt x="101" y="686"/>
                          </a:lnTo>
                          <a:lnTo>
                            <a:pt x="102" y="687"/>
                          </a:lnTo>
                          <a:lnTo>
                            <a:pt x="107" y="689"/>
                          </a:lnTo>
                          <a:lnTo>
                            <a:pt x="112" y="692"/>
                          </a:lnTo>
                          <a:lnTo>
                            <a:pt x="120" y="696"/>
                          </a:lnTo>
                          <a:lnTo>
                            <a:pt x="127" y="701"/>
                          </a:lnTo>
                          <a:lnTo>
                            <a:pt x="135" y="705"/>
                          </a:lnTo>
                          <a:lnTo>
                            <a:pt x="142" y="708"/>
                          </a:lnTo>
                          <a:lnTo>
                            <a:pt x="146" y="710"/>
                          </a:lnTo>
                          <a:lnTo>
                            <a:pt x="151" y="711"/>
                          </a:lnTo>
                          <a:lnTo>
                            <a:pt x="156" y="711"/>
                          </a:lnTo>
                          <a:lnTo>
                            <a:pt x="160" y="710"/>
                          </a:lnTo>
                          <a:lnTo>
                            <a:pt x="164" y="709"/>
                          </a:lnTo>
                          <a:lnTo>
                            <a:pt x="169" y="708"/>
                          </a:lnTo>
                          <a:lnTo>
                            <a:pt x="172" y="707"/>
                          </a:lnTo>
                          <a:lnTo>
                            <a:pt x="174" y="706"/>
                          </a:lnTo>
                          <a:lnTo>
                            <a:pt x="175" y="706"/>
                          </a:lnTo>
                          <a:lnTo>
                            <a:pt x="167" y="679"/>
                          </a:lnTo>
                          <a:lnTo>
                            <a:pt x="141" y="664"/>
                          </a:lnTo>
                          <a:lnTo>
                            <a:pt x="165" y="417"/>
                          </a:lnTo>
                          <a:lnTo>
                            <a:pt x="176" y="389"/>
                          </a:lnTo>
                          <a:lnTo>
                            <a:pt x="162" y="249"/>
                          </a:lnTo>
                          <a:lnTo>
                            <a:pt x="191" y="393"/>
                          </a:lnTo>
                          <a:lnTo>
                            <a:pt x="182" y="404"/>
                          </a:lnTo>
                          <a:lnTo>
                            <a:pt x="183" y="405"/>
                          </a:lnTo>
                          <a:lnTo>
                            <a:pt x="183" y="406"/>
                          </a:lnTo>
                          <a:lnTo>
                            <a:pt x="184" y="406"/>
                          </a:lnTo>
                          <a:lnTo>
                            <a:pt x="185" y="408"/>
                          </a:lnTo>
                          <a:lnTo>
                            <a:pt x="186" y="409"/>
                          </a:lnTo>
                          <a:lnTo>
                            <a:pt x="187" y="410"/>
                          </a:lnTo>
                          <a:lnTo>
                            <a:pt x="189" y="411"/>
                          </a:lnTo>
                          <a:lnTo>
                            <a:pt x="189" y="426"/>
                          </a:lnTo>
                          <a:lnTo>
                            <a:pt x="174" y="426"/>
                          </a:lnTo>
                        </a:path>
                      </a:pathLst>
                    </a:custGeom>
                    <a:solidFill>
                      <a:srgbClr val="000000"/>
                    </a:solidFill>
                    <a:ln w="9525" cap="rnd">
                      <a:noFill/>
                      <a:round/>
                      <a:headEnd/>
                      <a:tailEnd/>
                    </a:ln>
                  </p:spPr>
                  <p:txBody>
                    <a:bodyPr/>
                    <a:lstStyle/>
                    <a:p>
                      <a:endParaRPr lang="zh-CN" altLang="en-US"/>
                    </a:p>
                  </p:txBody>
                </p:sp>
                <p:sp>
                  <p:nvSpPr>
                    <p:cNvPr id="52412" name="Freeform 54"/>
                    <p:cNvSpPr>
                      <a:spLocks/>
                    </p:cNvSpPr>
                    <p:nvPr/>
                  </p:nvSpPr>
                  <p:spPr bwMode="auto">
                    <a:xfrm>
                      <a:off x="2134" y="2543"/>
                      <a:ext cx="219" cy="711"/>
                    </a:xfrm>
                    <a:custGeom>
                      <a:avLst/>
                      <a:gdLst>
                        <a:gd name="T0" fmla="*/ 218 w 219"/>
                        <a:gd name="T1" fmla="*/ 596 h 711"/>
                        <a:gd name="T2" fmla="*/ 201 w 219"/>
                        <a:gd name="T3" fmla="*/ 412 h 711"/>
                        <a:gd name="T4" fmla="*/ 206 w 219"/>
                        <a:gd name="T5" fmla="*/ 406 h 711"/>
                        <a:gd name="T6" fmla="*/ 210 w 219"/>
                        <a:gd name="T7" fmla="*/ 398 h 711"/>
                        <a:gd name="T8" fmla="*/ 207 w 219"/>
                        <a:gd name="T9" fmla="*/ 376 h 711"/>
                        <a:gd name="T10" fmla="*/ 208 w 219"/>
                        <a:gd name="T11" fmla="*/ 295 h 711"/>
                        <a:gd name="T12" fmla="*/ 205 w 219"/>
                        <a:gd name="T13" fmla="*/ 235 h 711"/>
                        <a:gd name="T14" fmla="*/ 195 w 219"/>
                        <a:gd name="T15" fmla="*/ 166 h 711"/>
                        <a:gd name="T16" fmla="*/ 173 w 219"/>
                        <a:gd name="T17" fmla="*/ 136 h 711"/>
                        <a:gd name="T18" fmla="*/ 141 w 219"/>
                        <a:gd name="T19" fmla="*/ 114 h 711"/>
                        <a:gd name="T20" fmla="*/ 124 w 219"/>
                        <a:gd name="T21" fmla="*/ 104 h 711"/>
                        <a:gd name="T22" fmla="*/ 138 w 219"/>
                        <a:gd name="T23" fmla="*/ 64 h 711"/>
                        <a:gd name="T24" fmla="*/ 139 w 219"/>
                        <a:gd name="T25" fmla="*/ 49 h 711"/>
                        <a:gd name="T26" fmla="*/ 137 w 219"/>
                        <a:gd name="T27" fmla="*/ 28 h 711"/>
                        <a:gd name="T28" fmla="*/ 126 w 219"/>
                        <a:gd name="T29" fmla="*/ 12 h 711"/>
                        <a:gd name="T30" fmla="*/ 120 w 219"/>
                        <a:gd name="T31" fmla="*/ 3 h 711"/>
                        <a:gd name="T32" fmla="*/ 99 w 219"/>
                        <a:gd name="T33" fmla="*/ 0 h 711"/>
                        <a:gd name="T34" fmla="*/ 76 w 219"/>
                        <a:gd name="T35" fmla="*/ 2 h 711"/>
                        <a:gd name="T36" fmla="*/ 71 w 219"/>
                        <a:gd name="T37" fmla="*/ 8 h 711"/>
                        <a:gd name="T38" fmla="*/ 59 w 219"/>
                        <a:gd name="T39" fmla="*/ 21 h 711"/>
                        <a:gd name="T40" fmla="*/ 57 w 219"/>
                        <a:gd name="T41" fmla="*/ 41 h 711"/>
                        <a:gd name="T42" fmla="*/ 59 w 219"/>
                        <a:gd name="T43" fmla="*/ 58 h 711"/>
                        <a:gd name="T44" fmla="*/ 77 w 219"/>
                        <a:gd name="T45" fmla="*/ 104 h 711"/>
                        <a:gd name="T46" fmla="*/ 58 w 219"/>
                        <a:gd name="T47" fmla="*/ 116 h 711"/>
                        <a:gd name="T48" fmla="*/ 25 w 219"/>
                        <a:gd name="T49" fmla="*/ 138 h 711"/>
                        <a:gd name="T50" fmla="*/ 16 w 219"/>
                        <a:gd name="T51" fmla="*/ 155 h 711"/>
                        <a:gd name="T52" fmla="*/ 9 w 219"/>
                        <a:gd name="T53" fmla="*/ 209 h 711"/>
                        <a:gd name="T54" fmla="*/ 2 w 219"/>
                        <a:gd name="T55" fmla="*/ 266 h 711"/>
                        <a:gd name="T56" fmla="*/ 0 w 219"/>
                        <a:gd name="T57" fmla="*/ 297 h 711"/>
                        <a:gd name="T58" fmla="*/ 0 w 219"/>
                        <a:gd name="T59" fmla="*/ 352 h 711"/>
                        <a:gd name="T60" fmla="*/ 2 w 219"/>
                        <a:gd name="T61" fmla="*/ 399 h 711"/>
                        <a:gd name="T62" fmla="*/ 12 w 219"/>
                        <a:gd name="T63" fmla="*/ 408 h 711"/>
                        <a:gd name="T64" fmla="*/ 23 w 219"/>
                        <a:gd name="T65" fmla="*/ 409 h 711"/>
                        <a:gd name="T66" fmla="*/ 14 w 219"/>
                        <a:gd name="T67" fmla="*/ 391 h 711"/>
                        <a:gd name="T68" fmla="*/ 62 w 219"/>
                        <a:gd name="T69" fmla="*/ 661 h 711"/>
                        <a:gd name="T70" fmla="*/ 71 w 219"/>
                        <a:gd name="T71" fmla="*/ 707 h 711"/>
                        <a:gd name="T72" fmla="*/ 106 w 219"/>
                        <a:gd name="T73" fmla="*/ 689 h 711"/>
                        <a:gd name="T74" fmla="*/ 127 w 219"/>
                        <a:gd name="T75" fmla="*/ 700 h 711"/>
                        <a:gd name="T76" fmla="*/ 147 w 219"/>
                        <a:gd name="T77" fmla="*/ 710 h 711"/>
                        <a:gd name="T78" fmla="*/ 160 w 219"/>
                        <a:gd name="T79" fmla="*/ 710 h 711"/>
                        <a:gd name="T80" fmla="*/ 172 w 219"/>
                        <a:gd name="T81" fmla="*/ 706 h 711"/>
                        <a:gd name="T82" fmla="*/ 167 w 219"/>
                        <a:gd name="T83" fmla="*/ 679 h 711"/>
                        <a:gd name="T84" fmla="*/ 176 w 219"/>
                        <a:gd name="T85" fmla="*/ 389 h 711"/>
                        <a:gd name="T86" fmla="*/ 183 w 219"/>
                        <a:gd name="T87" fmla="*/ 405 h 711"/>
                        <a:gd name="T88" fmla="*/ 184 w 219"/>
                        <a:gd name="T89" fmla="*/ 406 h 711"/>
                        <a:gd name="T90" fmla="*/ 187 w 219"/>
                        <a:gd name="T91" fmla="*/ 409 h 711"/>
                        <a:gd name="T92" fmla="*/ 189 w 219"/>
                        <a:gd name="T93" fmla="*/ 426 h 7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9"/>
                        <a:gd name="T142" fmla="*/ 0 h 711"/>
                        <a:gd name="T143" fmla="*/ 219 w 219"/>
                        <a:gd name="T144" fmla="*/ 711 h 71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9" h="711">
                          <a:moveTo>
                            <a:pt x="174" y="426"/>
                          </a:moveTo>
                          <a:lnTo>
                            <a:pt x="174" y="596"/>
                          </a:lnTo>
                          <a:lnTo>
                            <a:pt x="218" y="596"/>
                          </a:lnTo>
                          <a:lnTo>
                            <a:pt x="218" y="426"/>
                          </a:lnTo>
                          <a:lnTo>
                            <a:pt x="201" y="426"/>
                          </a:lnTo>
                          <a:lnTo>
                            <a:pt x="201" y="412"/>
                          </a:lnTo>
                          <a:lnTo>
                            <a:pt x="202" y="411"/>
                          </a:lnTo>
                          <a:lnTo>
                            <a:pt x="205" y="408"/>
                          </a:lnTo>
                          <a:lnTo>
                            <a:pt x="206" y="406"/>
                          </a:lnTo>
                          <a:lnTo>
                            <a:pt x="208" y="403"/>
                          </a:lnTo>
                          <a:lnTo>
                            <a:pt x="209" y="400"/>
                          </a:lnTo>
                          <a:lnTo>
                            <a:pt x="210" y="398"/>
                          </a:lnTo>
                          <a:lnTo>
                            <a:pt x="211" y="397"/>
                          </a:lnTo>
                          <a:lnTo>
                            <a:pt x="211" y="396"/>
                          </a:lnTo>
                          <a:lnTo>
                            <a:pt x="207" y="376"/>
                          </a:lnTo>
                          <a:lnTo>
                            <a:pt x="208" y="299"/>
                          </a:lnTo>
                          <a:lnTo>
                            <a:pt x="208" y="295"/>
                          </a:lnTo>
                          <a:lnTo>
                            <a:pt x="208" y="280"/>
                          </a:lnTo>
                          <a:lnTo>
                            <a:pt x="207" y="259"/>
                          </a:lnTo>
                          <a:lnTo>
                            <a:pt x="205" y="235"/>
                          </a:lnTo>
                          <a:lnTo>
                            <a:pt x="202" y="209"/>
                          </a:lnTo>
                          <a:lnTo>
                            <a:pt x="199" y="185"/>
                          </a:lnTo>
                          <a:lnTo>
                            <a:pt x="195" y="166"/>
                          </a:lnTo>
                          <a:lnTo>
                            <a:pt x="190" y="152"/>
                          </a:lnTo>
                          <a:lnTo>
                            <a:pt x="182" y="145"/>
                          </a:lnTo>
                          <a:lnTo>
                            <a:pt x="173" y="136"/>
                          </a:lnTo>
                          <a:lnTo>
                            <a:pt x="161" y="128"/>
                          </a:lnTo>
                          <a:lnTo>
                            <a:pt x="151" y="120"/>
                          </a:lnTo>
                          <a:lnTo>
                            <a:pt x="141" y="114"/>
                          </a:lnTo>
                          <a:lnTo>
                            <a:pt x="133" y="109"/>
                          </a:lnTo>
                          <a:lnTo>
                            <a:pt x="127" y="106"/>
                          </a:lnTo>
                          <a:lnTo>
                            <a:pt x="124" y="104"/>
                          </a:lnTo>
                          <a:lnTo>
                            <a:pt x="127" y="86"/>
                          </a:lnTo>
                          <a:lnTo>
                            <a:pt x="137" y="65"/>
                          </a:lnTo>
                          <a:lnTo>
                            <a:pt x="138" y="64"/>
                          </a:lnTo>
                          <a:lnTo>
                            <a:pt x="138" y="60"/>
                          </a:lnTo>
                          <a:lnTo>
                            <a:pt x="139" y="56"/>
                          </a:lnTo>
                          <a:lnTo>
                            <a:pt x="139" y="49"/>
                          </a:lnTo>
                          <a:lnTo>
                            <a:pt x="139" y="42"/>
                          </a:lnTo>
                          <a:lnTo>
                            <a:pt x="138" y="36"/>
                          </a:lnTo>
                          <a:lnTo>
                            <a:pt x="137" y="28"/>
                          </a:lnTo>
                          <a:lnTo>
                            <a:pt x="133" y="22"/>
                          </a:lnTo>
                          <a:lnTo>
                            <a:pt x="129" y="17"/>
                          </a:lnTo>
                          <a:lnTo>
                            <a:pt x="126" y="12"/>
                          </a:lnTo>
                          <a:lnTo>
                            <a:pt x="124" y="8"/>
                          </a:lnTo>
                          <a:lnTo>
                            <a:pt x="123" y="5"/>
                          </a:lnTo>
                          <a:lnTo>
                            <a:pt x="120" y="3"/>
                          </a:lnTo>
                          <a:lnTo>
                            <a:pt x="116" y="1"/>
                          </a:lnTo>
                          <a:lnTo>
                            <a:pt x="109" y="0"/>
                          </a:lnTo>
                          <a:lnTo>
                            <a:pt x="99" y="0"/>
                          </a:lnTo>
                          <a:lnTo>
                            <a:pt x="87" y="0"/>
                          </a:lnTo>
                          <a:lnTo>
                            <a:pt x="80" y="0"/>
                          </a:lnTo>
                          <a:lnTo>
                            <a:pt x="76" y="2"/>
                          </a:lnTo>
                          <a:lnTo>
                            <a:pt x="74" y="3"/>
                          </a:lnTo>
                          <a:lnTo>
                            <a:pt x="72" y="5"/>
                          </a:lnTo>
                          <a:lnTo>
                            <a:pt x="71" y="8"/>
                          </a:lnTo>
                          <a:lnTo>
                            <a:pt x="67" y="12"/>
                          </a:lnTo>
                          <a:lnTo>
                            <a:pt x="62" y="16"/>
                          </a:lnTo>
                          <a:lnTo>
                            <a:pt x="59" y="21"/>
                          </a:lnTo>
                          <a:lnTo>
                            <a:pt x="57" y="27"/>
                          </a:lnTo>
                          <a:lnTo>
                            <a:pt x="56" y="35"/>
                          </a:lnTo>
                          <a:lnTo>
                            <a:pt x="57" y="41"/>
                          </a:lnTo>
                          <a:lnTo>
                            <a:pt x="58" y="49"/>
                          </a:lnTo>
                          <a:lnTo>
                            <a:pt x="59" y="55"/>
                          </a:lnTo>
                          <a:lnTo>
                            <a:pt x="59" y="58"/>
                          </a:lnTo>
                          <a:lnTo>
                            <a:pt x="60" y="60"/>
                          </a:lnTo>
                          <a:lnTo>
                            <a:pt x="61" y="90"/>
                          </a:lnTo>
                          <a:lnTo>
                            <a:pt x="77" y="104"/>
                          </a:lnTo>
                          <a:lnTo>
                            <a:pt x="74" y="106"/>
                          </a:lnTo>
                          <a:lnTo>
                            <a:pt x="67" y="110"/>
                          </a:lnTo>
                          <a:lnTo>
                            <a:pt x="58" y="116"/>
                          </a:lnTo>
                          <a:lnTo>
                            <a:pt x="46" y="123"/>
                          </a:lnTo>
                          <a:lnTo>
                            <a:pt x="36" y="130"/>
                          </a:lnTo>
                          <a:lnTo>
                            <a:pt x="25" y="138"/>
                          </a:lnTo>
                          <a:lnTo>
                            <a:pt x="19" y="144"/>
                          </a:lnTo>
                          <a:lnTo>
                            <a:pt x="17" y="149"/>
                          </a:lnTo>
                          <a:lnTo>
                            <a:pt x="16" y="155"/>
                          </a:lnTo>
                          <a:lnTo>
                            <a:pt x="14" y="169"/>
                          </a:lnTo>
                          <a:lnTo>
                            <a:pt x="12" y="188"/>
                          </a:lnTo>
                          <a:lnTo>
                            <a:pt x="9" y="209"/>
                          </a:lnTo>
                          <a:lnTo>
                            <a:pt x="6" y="231"/>
                          </a:lnTo>
                          <a:lnTo>
                            <a:pt x="4" y="251"/>
                          </a:lnTo>
                          <a:lnTo>
                            <a:pt x="2" y="266"/>
                          </a:lnTo>
                          <a:lnTo>
                            <a:pt x="2" y="277"/>
                          </a:lnTo>
                          <a:lnTo>
                            <a:pt x="1" y="283"/>
                          </a:lnTo>
                          <a:lnTo>
                            <a:pt x="0" y="297"/>
                          </a:lnTo>
                          <a:lnTo>
                            <a:pt x="0" y="313"/>
                          </a:lnTo>
                          <a:lnTo>
                            <a:pt x="0" y="332"/>
                          </a:lnTo>
                          <a:lnTo>
                            <a:pt x="0" y="352"/>
                          </a:lnTo>
                          <a:lnTo>
                            <a:pt x="0" y="371"/>
                          </a:lnTo>
                          <a:lnTo>
                            <a:pt x="0" y="387"/>
                          </a:lnTo>
                          <a:lnTo>
                            <a:pt x="2" y="399"/>
                          </a:lnTo>
                          <a:lnTo>
                            <a:pt x="5" y="404"/>
                          </a:lnTo>
                          <a:lnTo>
                            <a:pt x="8" y="406"/>
                          </a:lnTo>
                          <a:lnTo>
                            <a:pt x="12" y="408"/>
                          </a:lnTo>
                          <a:lnTo>
                            <a:pt x="16" y="409"/>
                          </a:lnTo>
                          <a:lnTo>
                            <a:pt x="19" y="409"/>
                          </a:lnTo>
                          <a:lnTo>
                            <a:pt x="23" y="409"/>
                          </a:lnTo>
                          <a:lnTo>
                            <a:pt x="25" y="409"/>
                          </a:lnTo>
                          <a:lnTo>
                            <a:pt x="26" y="409"/>
                          </a:lnTo>
                          <a:lnTo>
                            <a:pt x="14" y="391"/>
                          </a:lnTo>
                          <a:lnTo>
                            <a:pt x="35" y="261"/>
                          </a:lnTo>
                          <a:lnTo>
                            <a:pt x="33" y="400"/>
                          </a:lnTo>
                          <a:lnTo>
                            <a:pt x="62" y="661"/>
                          </a:lnTo>
                          <a:lnTo>
                            <a:pt x="39" y="691"/>
                          </a:lnTo>
                          <a:lnTo>
                            <a:pt x="35" y="710"/>
                          </a:lnTo>
                          <a:lnTo>
                            <a:pt x="71" y="707"/>
                          </a:lnTo>
                          <a:lnTo>
                            <a:pt x="100" y="685"/>
                          </a:lnTo>
                          <a:lnTo>
                            <a:pt x="102" y="686"/>
                          </a:lnTo>
                          <a:lnTo>
                            <a:pt x="106" y="689"/>
                          </a:lnTo>
                          <a:lnTo>
                            <a:pt x="112" y="692"/>
                          </a:lnTo>
                          <a:lnTo>
                            <a:pt x="119" y="696"/>
                          </a:lnTo>
                          <a:lnTo>
                            <a:pt x="127" y="700"/>
                          </a:lnTo>
                          <a:lnTo>
                            <a:pt x="135" y="705"/>
                          </a:lnTo>
                          <a:lnTo>
                            <a:pt x="141" y="708"/>
                          </a:lnTo>
                          <a:lnTo>
                            <a:pt x="147" y="710"/>
                          </a:lnTo>
                          <a:lnTo>
                            <a:pt x="151" y="710"/>
                          </a:lnTo>
                          <a:lnTo>
                            <a:pt x="156" y="710"/>
                          </a:lnTo>
                          <a:lnTo>
                            <a:pt x="160" y="710"/>
                          </a:lnTo>
                          <a:lnTo>
                            <a:pt x="165" y="709"/>
                          </a:lnTo>
                          <a:lnTo>
                            <a:pt x="169" y="707"/>
                          </a:lnTo>
                          <a:lnTo>
                            <a:pt x="172" y="706"/>
                          </a:lnTo>
                          <a:lnTo>
                            <a:pt x="175" y="706"/>
                          </a:lnTo>
                          <a:lnTo>
                            <a:pt x="175" y="705"/>
                          </a:lnTo>
                          <a:lnTo>
                            <a:pt x="167" y="679"/>
                          </a:lnTo>
                          <a:lnTo>
                            <a:pt x="140" y="663"/>
                          </a:lnTo>
                          <a:lnTo>
                            <a:pt x="165" y="417"/>
                          </a:lnTo>
                          <a:lnTo>
                            <a:pt x="176" y="389"/>
                          </a:lnTo>
                          <a:lnTo>
                            <a:pt x="163" y="248"/>
                          </a:lnTo>
                          <a:lnTo>
                            <a:pt x="191" y="392"/>
                          </a:lnTo>
                          <a:lnTo>
                            <a:pt x="183" y="405"/>
                          </a:lnTo>
                          <a:lnTo>
                            <a:pt x="183" y="406"/>
                          </a:lnTo>
                          <a:lnTo>
                            <a:pt x="184" y="406"/>
                          </a:lnTo>
                          <a:lnTo>
                            <a:pt x="184" y="407"/>
                          </a:lnTo>
                          <a:lnTo>
                            <a:pt x="185" y="408"/>
                          </a:lnTo>
                          <a:lnTo>
                            <a:pt x="187" y="409"/>
                          </a:lnTo>
                          <a:lnTo>
                            <a:pt x="188" y="410"/>
                          </a:lnTo>
                          <a:lnTo>
                            <a:pt x="189" y="411"/>
                          </a:lnTo>
                          <a:lnTo>
                            <a:pt x="189" y="426"/>
                          </a:lnTo>
                          <a:lnTo>
                            <a:pt x="174" y="426"/>
                          </a:lnTo>
                        </a:path>
                      </a:pathLst>
                    </a:custGeom>
                    <a:solidFill>
                      <a:srgbClr val="FF99FF"/>
                    </a:solidFill>
                    <a:ln w="9525" cap="rnd">
                      <a:noFill/>
                      <a:round/>
                      <a:headEnd/>
                      <a:tailEnd/>
                    </a:ln>
                  </p:spPr>
                  <p:txBody>
                    <a:bodyPr/>
                    <a:lstStyle/>
                    <a:p>
                      <a:endParaRPr lang="zh-CN" altLang="en-US"/>
                    </a:p>
                  </p:txBody>
                </p:sp>
                <p:sp>
                  <p:nvSpPr>
                    <p:cNvPr id="52413" name="Freeform 55"/>
                    <p:cNvSpPr>
                      <a:spLocks/>
                    </p:cNvSpPr>
                    <p:nvPr/>
                  </p:nvSpPr>
                  <p:spPr bwMode="auto">
                    <a:xfrm>
                      <a:off x="1964" y="2651"/>
                      <a:ext cx="222" cy="725"/>
                    </a:xfrm>
                    <a:custGeom>
                      <a:avLst/>
                      <a:gdLst>
                        <a:gd name="T0" fmla="*/ 41 w 222"/>
                        <a:gd name="T1" fmla="*/ 407 h 725"/>
                        <a:gd name="T2" fmla="*/ 19 w 222"/>
                        <a:gd name="T3" fmla="*/ 299 h 725"/>
                        <a:gd name="T4" fmla="*/ 0 w 222"/>
                        <a:gd name="T5" fmla="*/ 245 h 725"/>
                        <a:gd name="T6" fmla="*/ 5 w 222"/>
                        <a:gd name="T7" fmla="*/ 224 h 725"/>
                        <a:gd name="T8" fmla="*/ 14 w 222"/>
                        <a:gd name="T9" fmla="*/ 192 h 725"/>
                        <a:gd name="T10" fmla="*/ 24 w 222"/>
                        <a:gd name="T11" fmla="*/ 163 h 725"/>
                        <a:gd name="T12" fmla="*/ 37 w 222"/>
                        <a:gd name="T13" fmla="*/ 144 h 725"/>
                        <a:gd name="T14" fmla="*/ 58 w 222"/>
                        <a:gd name="T15" fmla="*/ 128 h 725"/>
                        <a:gd name="T16" fmla="*/ 79 w 222"/>
                        <a:gd name="T17" fmla="*/ 114 h 725"/>
                        <a:gd name="T18" fmla="*/ 93 w 222"/>
                        <a:gd name="T19" fmla="*/ 105 h 725"/>
                        <a:gd name="T20" fmla="*/ 93 w 222"/>
                        <a:gd name="T21" fmla="*/ 85 h 725"/>
                        <a:gd name="T22" fmla="*/ 83 w 222"/>
                        <a:gd name="T23" fmla="*/ 63 h 725"/>
                        <a:gd name="T24" fmla="*/ 81 w 222"/>
                        <a:gd name="T25" fmla="*/ 55 h 725"/>
                        <a:gd name="T26" fmla="*/ 80 w 222"/>
                        <a:gd name="T27" fmla="*/ 41 h 725"/>
                        <a:gd name="T28" fmla="*/ 84 w 222"/>
                        <a:gd name="T29" fmla="*/ 28 h 725"/>
                        <a:gd name="T30" fmla="*/ 91 w 222"/>
                        <a:gd name="T31" fmla="*/ 16 h 725"/>
                        <a:gd name="T32" fmla="*/ 95 w 222"/>
                        <a:gd name="T33" fmla="*/ 8 h 725"/>
                        <a:gd name="T34" fmla="*/ 100 w 222"/>
                        <a:gd name="T35" fmla="*/ 2 h 725"/>
                        <a:gd name="T36" fmla="*/ 111 w 222"/>
                        <a:gd name="T37" fmla="*/ 0 h 725"/>
                        <a:gd name="T38" fmla="*/ 132 w 222"/>
                        <a:gd name="T39" fmla="*/ 0 h 725"/>
                        <a:gd name="T40" fmla="*/ 144 w 222"/>
                        <a:gd name="T41" fmla="*/ 1 h 725"/>
                        <a:gd name="T42" fmla="*/ 147 w 222"/>
                        <a:gd name="T43" fmla="*/ 5 h 725"/>
                        <a:gd name="T44" fmla="*/ 152 w 222"/>
                        <a:gd name="T45" fmla="*/ 11 h 725"/>
                        <a:gd name="T46" fmla="*/ 162 w 222"/>
                        <a:gd name="T47" fmla="*/ 20 h 725"/>
                        <a:gd name="T48" fmla="*/ 164 w 222"/>
                        <a:gd name="T49" fmla="*/ 34 h 725"/>
                        <a:gd name="T50" fmla="*/ 162 w 222"/>
                        <a:gd name="T51" fmla="*/ 48 h 725"/>
                        <a:gd name="T52" fmla="*/ 160 w 222"/>
                        <a:gd name="T53" fmla="*/ 58 h 725"/>
                        <a:gd name="T54" fmla="*/ 146 w 222"/>
                        <a:gd name="T55" fmla="*/ 92 h 725"/>
                        <a:gd name="T56" fmla="*/ 146 w 222"/>
                        <a:gd name="T57" fmla="*/ 105 h 725"/>
                        <a:gd name="T58" fmla="*/ 163 w 222"/>
                        <a:gd name="T59" fmla="*/ 115 h 725"/>
                        <a:gd name="T60" fmla="*/ 184 w 222"/>
                        <a:gd name="T61" fmla="*/ 130 h 725"/>
                        <a:gd name="T62" fmla="*/ 201 w 222"/>
                        <a:gd name="T63" fmla="*/ 144 h 725"/>
                        <a:gd name="T64" fmla="*/ 204 w 222"/>
                        <a:gd name="T65" fmla="*/ 154 h 725"/>
                        <a:gd name="T66" fmla="*/ 207 w 222"/>
                        <a:gd name="T67" fmla="*/ 188 h 725"/>
                        <a:gd name="T68" fmla="*/ 213 w 222"/>
                        <a:gd name="T69" fmla="*/ 230 h 725"/>
                        <a:gd name="T70" fmla="*/ 217 w 222"/>
                        <a:gd name="T71" fmla="*/ 266 h 725"/>
                        <a:gd name="T72" fmla="*/ 218 w 222"/>
                        <a:gd name="T73" fmla="*/ 283 h 725"/>
                        <a:gd name="T74" fmla="*/ 220 w 222"/>
                        <a:gd name="T75" fmla="*/ 312 h 725"/>
                        <a:gd name="T76" fmla="*/ 221 w 222"/>
                        <a:gd name="T77" fmla="*/ 351 h 725"/>
                        <a:gd name="T78" fmla="*/ 219 w 222"/>
                        <a:gd name="T79" fmla="*/ 386 h 725"/>
                        <a:gd name="T80" fmla="*/ 215 w 222"/>
                        <a:gd name="T81" fmla="*/ 403 h 725"/>
                        <a:gd name="T82" fmla="*/ 207 w 222"/>
                        <a:gd name="T83" fmla="*/ 408 h 725"/>
                        <a:gd name="T84" fmla="*/ 200 w 222"/>
                        <a:gd name="T85" fmla="*/ 409 h 725"/>
                        <a:gd name="T86" fmla="*/ 194 w 222"/>
                        <a:gd name="T87" fmla="*/ 408 h 725"/>
                        <a:gd name="T88" fmla="*/ 196 w 222"/>
                        <a:gd name="T89" fmla="*/ 398 h 725"/>
                        <a:gd name="T90" fmla="*/ 186 w 222"/>
                        <a:gd name="T91" fmla="*/ 400 h 725"/>
                        <a:gd name="T92" fmla="*/ 189 w 222"/>
                        <a:gd name="T93" fmla="*/ 528 h 725"/>
                        <a:gd name="T94" fmla="*/ 194 w 222"/>
                        <a:gd name="T95" fmla="*/ 666 h 725"/>
                        <a:gd name="T96" fmla="*/ 163 w 222"/>
                        <a:gd name="T97" fmla="*/ 684 h 725"/>
                        <a:gd name="T98" fmla="*/ 118 w 222"/>
                        <a:gd name="T99" fmla="*/ 686 h 725"/>
                        <a:gd name="T100" fmla="*/ 112 w 222"/>
                        <a:gd name="T101" fmla="*/ 696 h 725"/>
                        <a:gd name="T102" fmla="*/ 103 w 222"/>
                        <a:gd name="T103" fmla="*/ 709 h 725"/>
                        <a:gd name="T104" fmla="*/ 92 w 222"/>
                        <a:gd name="T105" fmla="*/ 720 h 725"/>
                        <a:gd name="T106" fmla="*/ 84 w 222"/>
                        <a:gd name="T107" fmla="*/ 724 h 725"/>
                        <a:gd name="T108" fmla="*/ 74 w 222"/>
                        <a:gd name="T109" fmla="*/ 723 h 725"/>
                        <a:gd name="T110" fmla="*/ 66 w 222"/>
                        <a:gd name="T111" fmla="*/ 721 h 725"/>
                        <a:gd name="T112" fmla="*/ 61 w 222"/>
                        <a:gd name="T113" fmla="*/ 719 h 725"/>
                        <a:gd name="T114" fmla="*/ 68 w 222"/>
                        <a:gd name="T115" fmla="*/ 692 h 725"/>
                        <a:gd name="T116" fmla="*/ 54 w 222"/>
                        <a:gd name="T117" fmla="*/ 537 h 725"/>
                        <a:gd name="T118" fmla="*/ 44 w 222"/>
                        <a:gd name="T119" fmla="*/ 374 h 7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2"/>
                        <a:gd name="T181" fmla="*/ 0 h 725"/>
                        <a:gd name="T182" fmla="*/ 222 w 222"/>
                        <a:gd name="T183" fmla="*/ 725 h 72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2" h="725">
                          <a:moveTo>
                            <a:pt x="44" y="374"/>
                          </a:moveTo>
                          <a:lnTo>
                            <a:pt x="41" y="407"/>
                          </a:lnTo>
                          <a:lnTo>
                            <a:pt x="12" y="367"/>
                          </a:lnTo>
                          <a:lnTo>
                            <a:pt x="19" y="299"/>
                          </a:lnTo>
                          <a:lnTo>
                            <a:pt x="0" y="248"/>
                          </a:lnTo>
                          <a:lnTo>
                            <a:pt x="0" y="245"/>
                          </a:lnTo>
                          <a:lnTo>
                            <a:pt x="1" y="236"/>
                          </a:lnTo>
                          <a:lnTo>
                            <a:pt x="5" y="224"/>
                          </a:lnTo>
                          <a:lnTo>
                            <a:pt x="9" y="209"/>
                          </a:lnTo>
                          <a:lnTo>
                            <a:pt x="14" y="192"/>
                          </a:lnTo>
                          <a:lnTo>
                            <a:pt x="18" y="176"/>
                          </a:lnTo>
                          <a:lnTo>
                            <a:pt x="24" y="163"/>
                          </a:lnTo>
                          <a:lnTo>
                            <a:pt x="31" y="152"/>
                          </a:lnTo>
                          <a:lnTo>
                            <a:pt x="37" y="144"/>
                          </a:lnTo>
                          <a:lnTo>
                            <a:pt x="47" y="135"/>
                          </a:lnTo>
                          <a:lnTo>
                            <a:pt x="58" y="128"/>
                          </a:lnTo>
                          <a:lnTo>
                            <a:pt x="69" y="120"/>
                          </a:lnTo>
                          <a:lnTo>
                            <a:pt x="79" y="114"/>
                          </a:lnTo>
                          <a:lnTo>
                            <a:pt x="87" y="108"/>
                          </a:lnTo>
                          <a:lnTo>
                            <a:pt x="93" y="105"/>
                          </a:lnTo>
                          <a:lnTo>
                            <a:pt x="95" y="103"/>
                          </a:lnTo>
                          <a:lnTo>
                            <a:pt x="93" y="85"/>
                          </a:lnTo>
                          <a:lnTo>
                            <a:pt x="83" y="64"/>
                          </a:lnTo>
                          <a:lnTo>
                            <a:pt x="83" y="63"/>
                          </a:lnTo>
                          <a:lnTo>
                            <a:pt x="82" y="59"/>
                          </a:lnTo>
                          <a:lnTo>
                            <a:pt x="81" y="55"/>
                          </a:lnTo>
                          <a:lnTo>
                            <a:pt x="80" y="49"/>
                          </a:lnTo>
                          <a:lnTo>
                            <a:pt x="80" y="41"/>
                          </a:lnTo>
                          <a:lnTo>
                            <a:pt x="81" y="35"/>
                          </a:lnTo>
                          <a:lnTo>
                            <a:pt x="84" y="28"/>
                          </a:lnTo>
                          <a:lnTo>
                            <a:pt x="87" y="21"/>
                          </a:lnTo>
                          <a:lnTo>
                            <a:pt x="91" y="16"/>
                          </a:lnTo>
                          <a:lnTo>
                            <a:pt x="93" y="12"/>
                          </a:lnTo>
                          <a:lnTo>
                            <a:pt x="95" y="8"/>
                          </a:lnTo>
                          <a:lnTo>
                            <a:pt x="97" y="4"/>
                          </a:lnTo>
                          <a:lnTo>
                            <a:pt x="100" y="2"/>
                          </a:lnTo>
                          <a:lnTo>
                            <a:pt x="104" y="0"/>
                          </a:lnTo>
                          <a:lnTo>
                            <a:pt x="111" y="0"/>
                          </a:lnTo>
                          <a:lnTo>
                            <a:pt x="122" y="0"/>
                          </a:lnTo>
                          <a:lnTo>
                            <a:pt x="132" y="0"/>
                          </a:lnTo>
                          <a:lnTo>
                            <a:pt x="140" y="0"/>
                          </a:lnTo>
                          <a:lnTo>
                            <a:pt x="144" y="1"/>
                          </a:lnTo>
                          <a:lnTo>
                            <a:pt x="147" y="2"/>
                          </a:lnTo>
                          <a:lnTo>
                            <a:pt x="147" y="5"/>
                          </a:lnTo>
                          <a:lnTo>
                            <a:pt x="149" y="7"/>
                          </a:lnTo>
                          <a:lnTo>
                            <a:pt x="152" y="11"/>
                          </a:lnTo>
                          <a:lnTo>
                            <a:pt x="157" y="16"/>
                          </a:lnTo>
                          <a:lnTo>
                            <a:pt x="162" y="20"/>
                          </a:lnTo>
                          <a:lnTo>
                            <a:pt x="164" y="26"/>
                          </a:lnTo>
                          <a:lnTo>
                            <a:pt x="164" y="34"/>
                          </a:lnTo>
                          <a:lnTo>
                            <a:pt x="164" y="41"/>
                          </a:lnTo>
                          <a:lnTo>
                            <a:pt x="162" y="48"/>
                          </a:lnTo>
                          <a:lnTo>
                            <a:pt x="161" y="54"/>
                          </a:lnTo>
                          <a:lnTo>
                            <a:pt x="160" y="58"/>
                          </a:lnTo>
                          <a:lnTo>
                            <a:pt x="160" y="59"/>
                          </a:lnTo>
                          <a:lnTo>
                            <a:pt x="146" y="92"/>
                          </a:lnTo>
                          <a:lnTo>
                            <a:pt x="144" y="103"/>
                          </a:lnTo>
                          <a:lnTo>
                            <a:pt x="146" y="105"/>
                          </a:lnTo>
                          <a:lnTo>
                            <a:pt x="152" y="109"/>
                          </a:lnTo>
                          <a:lnTo>
                            <a:pt x="163" y="115"/>
                          </a:lnTo>
                          <a:lnTo>
                            <a:pt x="173" y="122"/>
                          </a:lnTo>
                          <a:lnTo>
                            <a:pt x="184" y="130"/>
                          </a:lnTo>
                          <a:lnTo>
                            <a:pt x="194" y="137"/>
                          </a:lnTo>
                          <a:lnTo>
                            <a:pt x="201" y="144"/>
                          </a:lnTo>
                          <a:lnTo>
                            <a:pt x="203" y="148"/>
                          </a:lnTo>
                          <a:lnTo>
                            <a:pt x="204" y="154"/>
                          </a:lnTo>
                          <a:lnTo>
                            <a:pt x="205" y="169"/>
                          </a:lnTo>
                          <a:lnTo>
                            <a:pt x="207" y="188"/>
                          </a:lnTo>
                          <a:lnTo>
                            <a:pt x="210" y="209"/>
                          </a:lnTo>
                          <a:lnTo>
                            <a:pt x="213" y="230"/>
                          </a:lnTo>
                          <a:lnTo>
                            <a:pt x="215" y="250"/>
                          </a:lnTo>
                          <a:lnTo>
                            <a:pt x="217" y="266"/>
                          </a:lnTo>
                          <a:lnTo>
                            <a:pt x="218" y="276"/>
                          </a:lnTo>
                          <a:lnTo>
                            <a:pt x="218" y="283"/>
                          </a:lnTo>
                          <a:lnTo>
                            <a:pt x="219" y="296"/>
                          </a:lnTo>
                          <a:lnTo>
                            <a:pt x="220" y="312"/>
                          </a:lnTo>
                          <a:lnTo>
                            <a:pt x="220" y="331"/>
                          </a:lnTo>
                          <a:lnTo>
                            <a:pt x="221" y="351"/>
                          </a:lnTo>
                          <a:lnTo>
                            <a:pt x="220" y="370"/>
                          </a:lnTo>
                          <a:lnTo>
                            <a:pt x="219" y="386"/>
                          </a:lnTo>
                          <a:lnTo>
                            <a:pt x="217" y="399"/>
                          </a:lnTo>
                          <a:lnTo>
                            <a:pt x="215" y="403"/>
                          </a:lnTo>
                          <a:lnTo>
                            <a:pt x="211" y="406"/>
                          </a:lnTo>
                          <a:lnTo>
                            <a:pt x="207" y="408"/>
                          </a:lnTo>
                          <a:lnTo>
                            <a:pt x="203" y="409"/>
                          </a:lnTo>
                          <a:lnTo>
                            <a:pt x="200" y="409"/>
                          </a:lnTo>
                          <a:lnTo>
                            <a:pt x="197" y="409"/>
                          </a:lnTo>
                          <a:lnTo>
                            <a:pt x="194" y="408"/>
                          </a:lnTo>
                          <a:lnTo>
                            <a:pt x="196" y="398"/>
                          </a:lnTo>
                          <a:lnTo>
                            <a:pt x="205" y="390"/>
                          </a:lnTo>
                          <a:lnTo>
                            <a:pt x="186" y="400"/>
                          </a:lnTo>
                          <a:lnTo>
                            <a:pt x="192" y="497"/>
                          </a:lnTo>
                          <a:lnTo>
                            <a:pt x="189" y="528"/>
                          </a:lnTo>
                          <a:lnTo>
                            <a:pt x="162" y="640"/>
                          </a:lnTo>
                          <a:lnTo>
                            <a:pt x="194" y="666"/>
                          </a:lnTo>
                          <a:lnTo>
                            <a:pt x="199" y="685"/>
                          </a:lnTo>
                          <a:lnTo>
                            <a:pt x="163" y="684"/>
                          </a:lnTo>
                          <a:lnTo>
                            <a:pt x="119" y="685"/>
                          </a:lnTo>
                          <a:lnTo>
                            <a:pt x="118" y="686"/>
                          </a:lnTo>
                          <a:lnTo>
                            <a:pt x="116" y="690"/>
                          </a:lnTo>
                          <a:lnTo>
                            <a:pt x="112" y="696"/>
                          </a:lnTo>
                          <a:lnTo>
                            <a:pt x="108" y="703"/>
                          </a:lnTo>
                          <a:lnTo>
                            <a:pt x="103" y="709"/>
                          </a:lnTo>
                          <a:lnTo>
                            <a:pt x="97" y="715"/>
                          </a:lnTo>
                          <a:lnTo>
                            <a:pt x="92" y="720"/>
                          </a:lnTo>
                          <a:lnTo>
                            <a:pt x="88" y="723"/>
                          </a:lnTo>
                          <a:lnTo>
                            <a:pt x="84" y="724"/>
                          </a:lnTo>
                          <a:lnTo>
                            <a:pt x="79" y="724"/>
                          </a:lnTo>
                          <a:lnTo>
                            <a:pt x="74" y="723"/>
                          </a:lnTo>
                          <a:lnTo>
                            <a:pt x="70" y="722"/>
                          </a:lnTo>
                          <a:lnTo>
                            <a:pt x="66" y="721"/>
                          </a:lnTo>
                          <a:lnTo>
                            <a:pt x="63" y="720"/>
                          </a:lnTo>
                          <a:lnTo>
                            <a:pt x="61" y="719"/>
                          </a:lnTo>
                          <a:lnTo>
                            <a:pt x="60" y="719"/>
                          </a:lnTo>
                          <a:lnTo>
                            <a:pt x="68" y="692"/>
                          </a:lnTo>
                          <a:lnTo>
                            <a:pt x="79" y="663"/>
                          </a:lnTo>
                          <a:lnTo>
                            <a:pt x="54" y="537"/>
                          </a:lnTo>
                          <a:lnTo>
                            <a:pt x="48" y="418"/>
                          </a:lnTo>
                          <a:lnTo>
                            <a:pt x="44" y="374"/>
                          </a:lnTo>
                        </a:path>
                      </a:pathLst>
                    </a:custGeom>
                    <a:solidFill>
                      <a:srgbClr val="000000"/>
                    </a:solidFill>
                    <a:ln w="9525" cap="rnd">
                      <a:noFill/>
                      <a:round/>
                      <a:headEnd/>
                      <a:tailEnd/>
                    </a:ln>
                  </p:spPr>
                  <p:txBody>
                    <a:bodyPr/>
                    <a:lstStyle/>
                    <a:p>
                      <a:endParaRPr lang="zh-CN" altLang="en-US"/>
                    </a:p>
                  </p:txBody>
                </p:sp>
                <p:sp>
                  <p:nvSpPr>
                    <p:cNvPr id="52414" name="Freeform 56"/>
                    <p:cNvSpPr>
                      <a:spLocks/>
                    </p:cNvSpPr>
                    <p:nvPr/>
                  </p:nvSpPr>
                  <p:spPr bwMode="auto">
                    <a:xfrm>
                      <a:off x="1974" y="2659"/>
                      <a:ext cx="223" cy="724"/>
                    </a:xfrm>
                    <a:custGeom>
                      <a:avLst/>
                      <a:gdLst>
                        <a:gd name="T0" fmla="*/ 41 w 223"/>
                        <a:gd name="T1" fmla="*/ 407 h 724"/>
                        <a:gd name="T2" fmla="*/ 20 w 223"/>
                        <a:gd name="T3" fmla="*/ 299 h 724"/>
                        <a:gd name="T4" fmla="*/ 0 w 223"/>
                        <a:gd name="T5" fmla="*/ 245 h 724"/>
                        <a:gd name="T6" fmla="*/ 5 w 223"/>
                        <a:gd name="T7" fmla="*/ 223 h 724"/>
                        <a:gd name="T8" fmla="*/ 14 w 223"/>
                        <a:gd name="T9" fmla="*/ 192 h 724"/>
                        <a:gd name="T10" fmla="*/ 25 w 223"/>
                        <a:gd name="T11" fmla="*/ 163 h 724"/>
                        <a:gd name="T12" fmla="*/ 39 w 223"/>
                        <a:gd name="T13" fmla="*/ 145 h 724"/>
                        <a:gd name="T14" fmla="*/ 59 w 223"/>
                        <a:gd name="T15" fmla="*/ 128 h 724"/>
                        <a:gd name="T16" fmla="*/ 80 w 223"/>
                        <a:gd name="T17" fmla="*/ 113 h 724"/>
                        <a:gd name="T18" fmla="*/ 94 w 223"/>
                        <a:gd name="T19" fmla="*/ 105 h 724"/>
                        <a:gd name="T20" fmla="*/ 94 w 223"/>
                        <a:gd name="T21" fmla="*/ 86 h 724"/>
                        <a:gd name="T22" fmla="*/ 83 w 223"/>
                        <a:gd name="T23" fmla="*/ 63 h 724"/>
                        <a:gd name="T24" fmla="*/ 81 w 223"/>
                        <a:gd name="T25" fmla="*/ 55 h 724"/>
                        <a:gd name="T26" fmla="*/ 81 w 223"/>
                        <a:gd name="T27" fmla="*/ 42 h 724"/>
                        <a:gd name="T28" fmla="*/ 84 w 223"/>
                        <a:gd name="T29" fmla="*/ 28 h 724"/>
                        <a:gd name="T30" fmla="*/ 92 w 223"/>
                        <a:gd name="T31" fmla="*/ 17 h 724"/>
                        <a:gd name="T32" fmla="*/ 96 w 223"/>
                        <a:gd name="T33" fmla="*/ 8 h 724"/>
                        <a:gd name="T34" fmla="*/ 100 w 223"/>
                        <a:gd name="T35" fmla="*/ 2 h 724"/>
                        <a:gd name="T36" fmla="*/ 112 w 223"/>
                        <a:gd name="T37" fmla="*/ 0 h 724"/>
                        <a:gd name="T38" fmla="*/ 133 w 223"/>
                        <a:gd name="T39" fmla="*/ 0 h 724"/>
                        <a:gd name="T40" fmla="*/ 145 w 223"/>
                        <a:gd name="T41" fmla="*/ 1 h 724"/>
                        <a:gd name="T42" fmla="*/ 148 w 223"/>
                        <a:gd name="T43" fmla="*/ 5 h 724"/>
                        <a:gd name="T44" fmla="*/ 153 w 223"/>
                        <a:gd name="T45" fmla="*/ 11 h 724"/>
                        <a:gd name="T46" fmla="*/ 162 w 223"/>
                        <a:gd name="T47" fmla="*/ 20 h 724"/>
                        <a:gd name="T48" fmla="*/ 165 w 223"/>
                        <a:gd name="T49" fmla="*/ 34 h 724"/>
                        <a:gd name="T50" fmla="*/ 163 w 223"/>
                        <a:gd name="T51" fmla="*/ 49 h 724"/>
                        <a:gd name="T52" fmla="*/ 161 w 223"/>
                        <a:gd name="T53" fmla="*/ 58 h 724"/>
                        <a:gd name="T54" fmla="*/ 146 w 223"/>
                        <a:gd name="T55" fmla="*/ 92 h 724"/>
                        <a:gd name="T56" fmla="*/ 147 w 223"/>
                        <a:gd name="T57" fmla="*/ 106 h 724"/>
                        <a:gd name="T58" fmla="*/ 163 w 223"/>
                        <a:gd name="T59" fmla="*/ 115 h 724"/>
                        <a:gd name="T60" fmla="*/ 185 w 223"/>
                        <a:gd name="T61" fmla="*/ 130 h 724"/>
                        <a:gd name="T62" fmla="*/ 202 w 223"/>
                        <a:gd name="T63" fmla="*/ 144 h 724"/>
                        <a:gd name="T64" fmla="*/ 205 w 223"/>
                        <a:gd name="T65" fmla="*/ 155 h 724"/>
                        <a:gd name="T66" fmla="*/ 209 w 223"/>
                        <a:gd name="T67" fmla="*/ 187 h 724"/>
                        <a:gd name="T68" fmla="*/ 214 w 223"/>
                        <a:gd name="T69" fmla="*/ 230 h 724"/>
                        <a:gd name="T70" fmla="*/ 219 w 223"/>
                        <a:gd name="T71" fmla="*/ 266 h 724"/>
                        <a:gd name="T72" fmla="*/ 219 w 223"/>
                        <a:gd name="T73" fmla="*/ 283 h 724"/>
                        <a:gd name="T74" fmla="*/ 221 w 223"/>
                        <a:gd name="T75" fmla="*/ 313 h 724"/>
                        <a:gd name="T76" fmla="*/ 222 w 223"/>
                        <a:gd name="T77" fmla="*/ 351 h 724"/>
                        <a:gd name="T78" fmla="*/ 220 w 223"/>
                        <a:gd name="T79" fmla="*/ 386 h 724"/>
                        <a:gd name="T80" fmla="*/ 216 w 223"/>
                        <a:gd name="T81" fmla="*/ 403 h 724"/>
                        <a:gd name="T82" fmla="*/ 208 w 223"/>
                        <a:gd name="T83" fmla="*/ 407 h 724"/>
                        <a:gd name="T84" fmla="*/ 201 w 223"/>
                        <a:gd name="T85" fmla="*/ 408 h 724"/>
                        <a:gd name="T86" fmla="*/ 196 w 223"/>
                        <a:gd name="T87" fmla="*/ 408 h 724"/>
                        <a:gd name="T88" fmla="*/ 197 w 223"/>
                        <a:gd name="T89" fmla="*/ 398 h 724"/>
                        <a:gd name="T90" fmla="*/ 188 w 223"/>
                        <a:gd name="T91" fmla="*/ 400 h 724"/>
                        <a:gd name="T92" fmla="*/ 190 w 223"/>
                        <a:gd name="T93" fmla="*/ 528 h 724"/>
                        <a:gd name="T94" fmla="*/ 196 w 223"/>
                        <a:gd name="T95" fmla="*/ 667 h 724"/>
                        <a:gd name="T96" fmla="*/ 164 w 223"/>
                        <a:gd name="T97" fmla="*/ 683 h 724"/>
                        <a:gd name="T98" fmla="*/ 119 w 223"/>
                        <a:gd name="T99" fmla="*/ 685 h 724"/>
                        <a:gd name="T100" fmla="*/ 113 w 223"/>
                        <a:gd name="T101" fmla="*/ 695 h 724"/>
                        <a:gd name="T102" fmla="*/ 103 w 223"/>
                        <a:gd name="T103" fmla="*/ 709 h 724"/>
                        <a:gd name="T104" fmla="*/ 93 w 223"/>
                        <a:gd name="T105" fmla="*/ 720 h 724"/>
                        <a:gd name="T106" fmla="*/ 84 w 223"/>
                        <a:gd name="T107" fmla="*/ 723 h 724"/>
                        <a:gd name="T108" fmla="*/ 75 w 223"/>
                        <a:gd name="T109" fmla="*/ 722 h 724"/>
                        <a:gd name="T110" fmla="*/ 66 w 223"/>
                        <a:gd name="T111" fmla="*/ 720 h 724"/>
                        <a:gd name="T112" fmla="*/ 61 w 223"/>
                        <a:gd name="T113" fmla="*/ 718 h 724"/>
                        <a:gd name="T114" fmla="*/ 69 w 223"/>
                        <a:gd name="T115" fmla="*/ 692 h 724"/>
                        <a:gd name="T116" fmla="*/ 54 w 223"/>
                        <a:gd name="T117" fmla="*/ 537 h 724"/>
                        <a:gd name="T118" fmla="*/ 44 w 223"/>
                        <a:gd name="T119" fmla="*/ 374 h 72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3"/>
                        <a:gd name="T181" fmla="*/ 0 h 724"/>
                        <a:gd name="T182" fmla="*/ 223 w 223"/>
                        <a:gd name="T183" fmla="*/ 724 h 72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3" h="724">
                          <a:moveTo>
                            <a:pt x="44" y="374"/>
                          </a:moveTo>
                          <a:lnTo>
                            <a:pt x="41" y="407"/>
                          </a:lnTo>
                          <a:lnTo>
                            <a:pt x="13" y="368"/>
                          </a:lnTo>
                          <a:lnTo>
                            <a:pt x="20" y="299"/>
                          </a:lnTo>
                          <a:lnTo>
                            <a:pt x="0" y="248"/>
                          </a:lnTo>
                          <a:lnTo>
                            <a:pt x="0" y="245"/>
                          </a:lnTo>
                          <a:lnTo>
                            <a:pt x="2" y="236"/>
                          </a:lnTo>
                          <a:lnTo>
                            <a:pt x="5" y="223"/>
                          </a:lnTo>
                          <a:lnTo>
                            <a:pt x="9" y="208"/>
                          </a:lnTo>
                          <a:lnTo>
                            <a:pt x="14" y="192"/>
                          </a:lnTo>
                          <a:lnTo>
                            <a:pt x="20" y="177"/>
                          </a:lnTo>
                          <a:lnTo>
                            <a:pt x="25" y="163"/>
                          </a:lnTo>
                          <a:lnTo>
                            <a:pt x="31" y="152"/>
                          </a:lnTo>
                          <a:lnTo>
                            <a:pt x="39" y="145"/>
                          </a:lnTo>
                          <a:lnTo>
                            <a:pt x="48" y="136"/>
                          </a:lnTo>
                          <a:lnTo>
                            <a:pt x="59" y="128"/>
                          </a:lnTo>
                          <a:lnTo>
                            <a:pt x="69" y="120"/>
                          </a:lnTo>
                          <a:lnTo>
                            <a:pt x="80" y="113"/>
                          </a:lnTo>
                          <a:lnTo>
                            <a:pt x="88" y="109"/>
                          </a:lnTo>
                          <a:lnTo>
                            <a:pt x="94" y="105"/>
                          </a:lnTo>
                          <a:lnTo>
                            <a:pt x="97" y="104"/>
                          </a:lnTo>
                          <a:lnTo>
                            <a:pt x="94" y="86"/>
                          </a:lnTo>
                          <a:lnTo>
                            <a:pt x="84" y="64"/>
                          </a:lnTo>
                          <a:lnTo>
                            <a:pt x="83" y="63"/>
                          </a:lnTo>
                          <a:lnTo>
                            <a:pt x="82" y="60"/>
                          </a:lnTo>
                          <a:lnTo>
                            <a:pt x="81" y="55"/>
                          </a:lnTo>
                          <a:lnTo>
                            <a:pt x="81" y="49"/>
                          </a:lnTo>
                          <a:lnTo>
                            <a:pt x="81" y="42"/>
                          </a:lnTo>
                          <a:lnTo>
                            <a:pt x="81" y="35"/>
                          </a:lnTo>
                          <a:lnTo>
                            <a:pt x="84" y="28"/>
                          </a:lnTo>
                          <a:lnTo>
                            <a:pt x="88" y="21"/>
                          </a:lnTo>
                          <a:lnTo>
                            <a:pt x="92" y="17"/>
                          </a:lnTo>
                          <a:lnTo>
                            <a:pt x="94" y="12"/>
                          </a:lnTo>
                          <a:lnTo>
                            <a:pt x="96" y="8"/>
                          </a:lnTo>
                          <a:lnTo>
                            <a:pt x="98" y="5"/>
                          </a:lnTo>
                          <a:lnTo>
                            <a:pt x="100" y="2"/>
                          </a:lnTo>
                          <a:lnTo>
                            <a:pt x="105" y="0"/>
                          </a:lnTo>
                          <a:lnTo>
                            <a:pt x="112" y="0"/>
                          </a:lnTo>
                          <a:lnTo>
                            <a:pt x="122" y="0"/>
                          </a:lnTo>
                          <a:lnTo>
                            <a:pt x="133" y="0"/>
                          </a:lnTo>
                          <a:lnTo>
                            <a:pt x="141" y="0"/>
                          </a:lnTo>
                          <a:lnTo>
                            <a:pt x="145" y="1"/>
                          </a:lnTo>
                          <a:lnTo>
                            <a:pt x="147" y="3"/>
                          </a:lnTo>
                          <a:lnTo>
                            <a:pt x="148" y="5"/>
                          </a:lnTo>
                          <a:lnTo>
                            <a:pt x="150" y="8"/>
                          </a:lnTo>
                          <a:lnTo>
                            <a:pt x="153" y="11"/>
                          </a:lnTo>
                          <a:lnTo>
                            <a:pt x="159" y="16"/>
                          </a:lnTo>
                          <a:lnTo>
                            <a:pt x="162" y="20"/>
                          </a:lnTo>
                          <a:lnTo>
                            <a:pt x="164" y="27"/>
                          </a:lnTo>
                          <a:lnTo>
                            <a:pt x="165" y="34"/>
                          </a:lnTo>
                          <a:lnTo>
                            <a:pt x="164" y="41"/>
                          </a:lnTo>
                          <a:lnTo>
                            <a:pt x="163" y="49"/>
                          </a:lnTo>
                          <a:lnTo>
                            <a:pt x="161" y="55"/>
                          </a:lnTo>
                          <a:lnTo>
                            <a:pt x="161" y="58"/>
                          </a:lnTo>
                          <a:lnTo>
                            <a:pt x="161" y="59"/>
                          </a:lnTo>
                          <a:lnTo>
                            <a:pt x="146" y="92"/>
                          </a:lnTo>
                          <a:lnTo>
                            <a:pt x="144" y="104"/>
                          </a:lnTo>
                          <a:lnTo>
                            <a:pt x="147" y="106"/>
                          </a:lnTo>
                          <a:lnTo>
                            <a:pt x="154" y="110"/>
                          </a:lnTo>
                          <a:lnTo>
                            <a:pt x="163" y="115"/>
                          </a:lnTo>
                          <a:lnTo>
                            <a:pt x="175" y="123"/>
                          </a:lnTo>
                          <a:lnTo>
                            <a:pt x="185" y="130"/>
                          </a:lnTo>
                          <a:lnTo>
                            <a:pt x="196" y="138"/>
                          </a:lnTo>
                          <a:lnTo>
                            <a:pt x="202" y="144"/>
                          </a:lnTo>
                          <a:lnTo>
                            <a:pt x="204" y="148"/>
                          </a:lnTo>
                          <a:lnTo>
                            <a:pt x="205" y="155"/>
                          </a:lnTo>
                          <a:lnTo>
                            <a:pt x="207" y="169"/>
                          </a:lnTo>
                          <a:lnTo>
                            <a:pt x="209" y="187"/>
                          </a:lnTo>
                          <a:lnTo>
                            <a:pt x="212" y="209"/>
                          </a:lnTo>
                          <a:lnTo>
                            <a:pt x="214" y="230"/>
                          </a:lnTo>
                          <a:lnTo>
                            <a:pt x="217" y="250"/>
                          </a:lnTo>
                          <a:lnTo>
                            <a:pt x="219" y="266"/>
                          </a:lnTo>
                          <a:lnTo>
                            <a:pt x="219" y="276"/>
                          </a:lnTo>
                          <a:lnTo>
                            <a:pt x="219" y="283"/>
                          </a:lnTo>
                          <a:lnTo>
                            <a:pt x="220" y="296"/>
                          </a:lnTo>
                          <a:lnTo>
                            <a:pt x="221" y="313"/>
                          </a:lnTo>
                          <a:lnTo>
                            <a:pt x="221" y="332"/>
                          </a:lnTo>
                          <a:lnTo>
                            <a:pt x="222" y="351"/>
                          </a:lnTo>
                          <a:lnTo>
                            <a:pt x="221" y="370"/>
                          </a:lnTo>
                          <a:lnTo>
                            <a:pt x="220" y="386"/>
                          </a:lnTo>
                          <a:lnTo>
                            <a:pt x="218" y="398"/>
                          </a:lnTo>
                          <a:lnTo>
                            <a:pt x="216" y="403"/>
                          </a:lnTo>
                          <a:lnTo>
                            <a:pt x="213" y="406"/>
                          </a:lnTo>
                          <a:lnTo>
                            <a:pt x="208" y="407"/>
                          </a:lnTo>
                          <a:lnTo>
                            <a:pt x="204" y="408"/>
                          </a:lnTo>
                          <a:lnTo>
                            <a:pt x="201" y="408"/>
                          </a:lnTo>
                          <a:lnTo>
                            <a:pt x="198" y="408"/>
                          </a:lnTo>
                          <a:lnTo>
                            <a:pt x="196" y="408"/>
                          </a:lnTo>
                          <a:lnTo>
                            <a:pt x="195" y="408"/>
                          </a:lnTo>
                          <a:lnTo>
                            <a:pt x="197" y="398"/>
                          </a:lnTo>
                          <a:lnTo>
                            <a:pt x="206" y="390"/>
                          </a:lnTo>
                          <a:lnTo>
                            <a:pt x="188" y="400"/>
                          </a:lnTo>
                          <a:lnTo>
                            <a:pt x="193" y="497"/>
                          </a:lnTo>
                          <a:lnTo>
                            <a:pt x="190" y="528"/>
                          </a:lnTo>
                          <a:lnTo>
                            <a:pt x="162" y="639"/>
                          </a:lnTo>
                          <a:lnTo>
                            <a:pt x="196" y="667"/>
                          </a:lnTo>
                          <a:lnTo>
                            <a:pt x="201" y="685"/>
                          </a:lnTo>
                          <a:lnTo>
                            <a:pt x="164" y="683"/>
                          </a:lnTo>
                          <a:lnTo>
                            <a:pt x="120" y="685"/>
                          </a:lnTo>
                          <a:lnTo>
                            <a:pt x="119" y="685"/>
                          </a:lnTo>
                          <a:lnTo>
                            <a:pt x="117" y="690"/>
                          </a:lnTo>
                          <a:lnTo>
                            <a:pt x="113" y="695"/>
                          </a:lnTo>
                          <a:lnTo>
                            <a:pt x="108" y="703"/>
                          </a:lnTo>
                          <a:lnTo>
                            <a:pt x="103" y="709"/>
                          </a:lnTo>
                          <a:lnTo>
                            <a:pt x="98" y="715"/>
                          </a:lnTo>
                          <a:lnTo>
                            <a:pt x="93" y="720"/>
                          </a:lnTo>
                          <a:lnTo>
                            <a:pt x="89" y="722"/>
                          </a:lnTo>
                          <a:lnTo>
                            <a:pt x="84" y="723"/>
                          </a:lnTo>
                          <a:lnTo>
                            <a:pt x="80" y="723"/>
                          </a:lnTo>
                          <a:lnTo>
                            <a:pt x="75" y="722"/>
                          </a:lnTo>
                          <a:lnTo>
                            <a:pt x="70" y="721"/>
                          </a:lnTo>
                          <a:lnTo>
                            <a:pt x="66" y="720"/>
                          </a:lnTo>
                          <a:lnTo>
                            <a:pt x="63" y="719"/>
                          </a:lnTo>
                          <a:lnTo>
                            <a:pt x="61" y="718"/>
                          </a:lnTo>
                          <a:lnTo>
                            <a:pt x="60" y="718"/>
                          </a:lnTo>
                          <a:lnTo>
                            <a:pt x="69" y="692"/>
                          </a:lnTo>
                          <a:lnTo>
                            <a:pt x="80" y="663"/>
                          </a:lnTo>
                          <a:lnTo>
                            <a:pt x="54" y="537"/>
                          </a:lnTo>
                          <a:lnTo>
                            <a:pt x="49" y="418"/>
                          </a:lnTo>
                          <a:lnTo>
                            <a:pt x="44" y="374"/>
                          </a:lnTo>
                        </a:path>
                      </a:pathLst>
                    </a:custGeom>
                    <a:solidFill>
                      <a:srgbClr val="99CCFF"/>
                    </a:solidFill>
                    <a:ln w="9525" cap="rnd">
                      <a:noFill/>
                      <a:round/>
                      <a:headEnd/>
                      <a:tailEnd/>
                    </a:ln>
                  </p:spPr>
                  <p:txBody>
                    <a:bodyPr/>
                    <a:lstStyle/>
                    <a:p>
                      <a:endParaRPr lang="zh-CN" altLang="en-US"/>
                    </a:p>
                  </p:txBody>
                </p:sp>
                <p:sp>
                  <p:nvSpPr>
                    <p:cNvPr id="52415" name="Freeform 57"/>
                    <p:cNvSpPr>
                      <a:spLocks/>
                    </p:cNvSpPr>
                    <p:nvPr/>
                  </p:nvSpPr>
                  <p:spPr bwMode="auto">
                    <a:xfrm>
                      <a:off x="2276" y="2623"/>
                      <a:ext cx="220" cy="680"/>
                    </a:xfrm>
                    <a:custGeom>
                      <a:avLst/>
                      <a:gdLst>
                        <a:gd name="T0" fmla="*/ 181 w 220"/>
                        <a:gd name="T1" fmla="*/ 349 h 680"/>
                        <a:gd name="T2" fmla="*/ 176 w 220"/>
                        <a:gd name="T3" fmla="*/ 337 h 680"/>
                        <a:gd name="T4" fmla="*/ 168 w 220"/>
                        <a:gd name="T5" fmla="*/ 296 h 680"/>
                        <a:gd name="T6" fmla="*/ 181 w 220"/>
                        <a:gd name="T7" fmla="*/ 253 h 680"/>
                        <a:gd name="T8" fmla="*/ 185 w 220"/>
                        <a:gd name="T9" fmla="*/ 228 h 680"/>
                        <a:gd name="T10" fmla="*/ 174 w 220"/>
                        <a:gd name="T11" fmla="*/ 160 h 680"/>
                        <a:gd name="T12" fmla="*/ 150 w 220"/>
                        <a:gd name="T13" fmla="*/ 117 h 680"/>
                        <a:gd name="T14" fmla="*/ 133 w 220"/>
                        <a:gd name="T15" fmla="*/ 102 h 680"/>
                        <a:gd name="T16" fmla="*/ 146 w 220"/>
                        <a:gd name="T17" fmla="*/ 84 h 680"/>
                        <a:gd name="T18" fmla="*/ 140 w 220"/>
                        <a:gd name="T19" fmla="*/ 83 h 680"/>
                        <a:gd name="T20" fmla="*/ 130 w 220"/>
                        <a:gd name="T21" fmla="*/ 66 h 680"/>
                        <a:gd name="T22" fmla="*/ 137 w 220"/>
                        <a:gd name="T23" fmla="*/ 38 h 680"/>
                        <a:gd name="T24" fmla="*/ 111 w 220"/>
                        <a:gd name="T25" fmla="*/ 1 h 680"/>
                        <a:gd name="T26" fmla="*/ 78 w 220"/>
                        <a:gd name="T27" fmla="*/ 1 h 680"/>
                        <a:gd name="T28" fmla="*/ 53 w 220"/>
                        <a:gd name="T29" fmla="*/ 10 h 680"/>
                        <a:gd name="T30" fmla="*/ 53 w 220"/>
                        <a:gd name="T31" fmla="*/ 20 h 680"/>
                        <a:gd name="T32" fmla="*/ 52 w 220"/>
                        <a:gd name="T33" fmla="*/ 26 h 680"/>
                        <a:gd name="T34" fmla="*/ 50 w 220"/>
                        <a:gd name="T35" fmla="*/ 40 h 680"/>
                        <a:gd name="T36" fmla="*/ 55 w 220"/>
                        <a:gd name="T37" fmla="*/ 71 h 680"/>
                        <a:gd name="T38" fmla="*/ 49 w 220"/>
                        <a:gd name="T39" fmla="*/ 75 h 680"/>
                        <a:gd name="T40" fmla="*/ 46 w 220"/>
                        <a:gd name="T41" fmla="*/ 83 h 680"/>
                        <a:gd name="T42" fmla="*/ 54 w 220"/>
                        <a:gd name="T43" fmla="*/ 93 h 680"/>
                        <a:gd name="T44" fmla="*/ 60 w 220"/>
                        <a:gd name="T45" fmla="*/ 101 h 680"/>
                        <a:gd name="T46" fmla="*/ 48 w 220"/>
                        <a:gd name="T47" fmla="*/ 111 h 680"/>
                        <a:gd name="T48" fmla="*/ 41 w 220"/>
                        <a:gd name="T49" fmla="*/ 114 h 680"/>
                        <a:gd name="T50" fmla="*/ 30 w 220"/>
                        <a:gd name="T51" fmla="*/ 117 h 680"/>
                        <a:gd name="T52" fmla="*/ 11 w 220"/>
                        <a:gd name="T53" fmla="*/ 170 h 680"/>
                        <a:gd name="T54" fmla="*/ 11 w 220"/>
                        <a:gd name="T55" fmla="*/ 248 h 680"/>
                        <a:gd name="T56" fmla="*/ 3 w 220"/>
                        <a:gd name="T57" fmla="*/ 288 h 680"/>
                        <a:gd name="T58" fmla="*/ 1 w 220"/>
                        <a:gd name="T59" fmla="*/ 311 h 680"/>
                        <a:gd name="T60" fmla="*/ 8 w 220"/>
                        <a:gd name="T61" fmla="*/ 330 h 680"/>
                        <a:gd name="T62" fmla="*/ 8 w 220"/>
                        <a:gd name="T63" fmla="*/ 401 h 680"/>
                        <a:gd name="T64" fmla="*/ 8 w 220"/>
                        <a:gd name="T65" fmla="*/ 445 h 680"/>
                        <a:gd name="T66" fmla="*/ 16 w 220"/>
                        <a:gd name="T67" fmla="*/ 465 h 680"/>
                        <a:gd name="T68" fmla="*/ 19 w 220"/>
                        <a:gd name="T69" fmla="*/ 472 h 680"/>
                        <a:gd name="T70" fmla="*/ 27 w 220"/>
                        <a:gd name="T71" fmla="*/ 544 h 680"/>
                        <a:gd name="T72" fmla="*/ 30 w 220"/>
                        <a:gd name="T73" fmla="*/ 606 h 680"/>
                        <a:gd name="T74" fmla="*/ 18 w 220"/>
                        <a:gd name="T75" fmla="*/ 648 h 680"/>
                        <a:gd name="T76" fmla="*/ 10 w 220"/>
                        <a:gd name="T77" fmla="*/ 676 h 680"/>
                        <a:gd name="T78" fmla="*/ 20 w 220"/>
                        <a:gd name="T79" fmla="*/ 679 h 680"/>
                        <a:gd name="T80" fmla="*/ 42 w 220"/>
                        <a:gd name="T81" fmla="*/ 676 h 680"/>
                        <a:gd name="T82" fmla="*/ 53 w 220"/>
                        <a:gd name="T83" fmla="*/ 638 h 680"/>
                        <a:gd name="T84" fmla="*/ 52 w 220"/>
                        <a:gd name="T85" fmla="*/ 605 h 680"/>
                        <a:gd name="T86" fmla="*/ 57 w 220"/>
                        <a:gd name="T87" fmla="*/ 582 h 680"/>
                        <a:gd name="T88" fmla="*/ 67 w 220"/>
                        <a:gd name="T89" fmla="*/ 536 h 680"/>
                        <a:gd name="T90" fmla="*/ 70 w 220"/>
                        <a:gd name="T91" fmla="*/ 504 h 680"/>
                        <a:gd name="T92" fmla="*/ 71 w 220"/>
                        <a:gd name="T93" fmla="*/ 489 h 680"/>
                        <a:gd name="T94" fmla="*/ 91 w 220"/>
                        <a:gd name="T95" fmla="*/ 507 h 680"/>
                        <a:gd name="T96" fmla="*/ 97 w 220"/>
                        <a:gd name="T97" fmla="*/ 652 h 680"/>
                        <a:gd name="T98" fmla="*/ 102 w 220"/>
                        <a:gd name="T99" fmla="*/ 668 h 680"/>
                        <a:gd name="T100" fmla="*/ 115 w 220"/>
                        <a:gd name="T101" fmla="*/ 678 h 680"/>
                        <a:gd name="T102" fmla="*/ 128 w 220"/>
                        <a:gd name="T103" fmla="*/ 669 h 680"/>
                        <a:gd name="T104" fmla="*/ 124 w 220"/>
                        <a:gd name="T105" fmla="*/ 607 h 680"/>
                        <a:gd name="T106" fmla="*/ 132 w 220"/>
                        <a:gd name="T107" fmla="*/ 579 h 680"/>
                        <a:gd name="T108" fmla="*/ 139 w 220"/>
                        <a:gd name="T109" fmla="*/ 536 h 680"/>
                        <a:gd name="T110" fmla="*/ 137 w 220"/>
                        <a:gd name="T111" fmla="*/ 522 h 680"/>
                        <a:gd name="T112" fmla="*/ 135 w 220"/>
                        <a:gd name="T113" fmla="*/ 507 h 6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0"/>
                        <a:gd name="T172" fmla="*/ 0 h 680"/>
                        <a:gd name="T173" fmla="*/ 220 w 220"/>
                        <a:gd name="T174" fmla="*/ 680 h 6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0" h="680">
                          <a:moveTo>
                            <a:pt x="219" y="354"/>
                          </a:moveTo>
                          <a:lnTo>
                            <a:pt x="181" y="352"/>
                          </a:lnTo>
                          <a:lnTo>
                            <a:pt x="181" y="350"/>
                          </a:lnTo>
                          <a:lnTo>
                            <a:pt x="181" y="349"/>
                          </a:lnTo>
                          <a:lnTo>
                            <a:pt x="180" y="346"/>
                          </a:lnTo>
                          <a:lnTo>
                            <a:pt x="180" y="343"/>
                          </a:lnTo>
                          <a:lnTo>
                            <a:pt x="178" y="340"/>
                          </a:lnTo>
                          <a:lnTo>
                            <a:pt x="176" y="337"/>
                          </a:lnTo>
                          <a:lnTo>
                            <a:pt x="174" y="335"/>
                          </a:lnTo>
                          <a:lnTo>
                            <a:pt x="171" y="333"/>
                          </a:lnTo>
                          <a:lnTo>
                            <a:pt x="166" y="301"/>
                          </a:lnTo>
                          <a:lnTo>
                            <a:pt x="168" y="296"/>
                          </a:lnTo>
                          <a:lnTo>
                            <a:pt x="171" y="288"/>
                          </a:lnTo>
                          <a:lnTo>
                            <a:pt x="175" y="276"/>
                          </a:lnTo>
                          <a:lnTo>
                            <a:pt x="179" y="265"/>
                          </a:lnTo>
                          <a:lnTo>
                            <a:pt x="181" y="253"/>
                          </a:lnTo>
                          <a:lnTo>
                            <a:pt x="183" y="244"/>
                          </a:lnTo>
                          <a:lnTo>
                            <a:pt x="185" y="236"/>
                          </a:lnTo>
                          <a:lnTo>
                            <a:pt x="186" y="232"/>
                          </a:lnTo>
                          <a:lnTo>
                            <a:pt x="185" y="228"/>
                          </a:lnTo>
                          <a:lnTo>
                            <a:pt x="183" y="215"/>
                          </a:lnTo>
                          <a:lnTo>
                            <a:pt x="181" y="198"/>
                          </a:lnTo>
                          <a:lnTo>
                            <a:pt x="178" y="179"/>
                          </a:lnTo>
                          <a:lnTo>
                            <a:pt x="174" y="160"/>
                          </a:lnTo>
                          <a:lnTo>
                            <a:pt x="170" y="143"/>
                          </a:lnTo>
                          <a:lnTo>
                            <a:pt x="166" y="131"/>
                          </a:lnTo>
                          <a:lnTo>
                            <a:pt x="163" y="124"/>
                          </a:lnTo>
                          <a:lnTo>
                            <a:pt x="150" y="117"/>
                          </a:lnTo>
                          <a:lnTo>
                            <a:pt x="142" y="112"/>
                          </a:lnTo>
                          <a:lnTo>
                            <a:pt x="137" y="107"/>
                          </a:lnTo>
                          <a:lnTo>
                            <a:pt x="134" y="104"/>
                          </a:lnTo>
                          <a:lnTo>
                            <a:pt x="133" y="102"/>
                          </a:lnTo>
                          <a:lnTo>
                            <a:pt x="134" y="101"/>
                          </a:lnTo>
                          <a:lnTo>
                            <a:pt x="135" y="101"/>
                          </a:lnTo>
                          <a:lnTo>
                            <a:pt x="136" y="101"/>
                          </a:lnTo>
                          <a:lnTo>
                            <a:pt x="146" y="84"/>
                          </a:lnTo>
                          <a:lnTo>
                            <a:pt x="145" y="84"/>
                          </a:lnTo>
                          <a:lnTo>
                            <a:pt x="143" y="84"/>
                          </a:lnTo>
                          <a:lnTo>
                            <a:pt x="140" y="83"/>
                          </a:lnTo>
                          <a:lnTo>
                            <a:pt x="138" y="81"/>
                          </a:lnTo>
                          <a:lnTo>
                            <a:pt x="135" y="77"/>
                          </a:lnTo>
                          <a:lnTo>
                            <a:pt x="132" y="73"/>
                          </a:lnTo>
                          <a:lnTo>
                            <a:pt x="130" y="66"/>
                          </a:lnTo>
                          <a:lnTo>
                            <a:pt x="129" y="59"/>
                          </a:lnTo>
                          <a:lnTo>
                            <a:pt x="131" y="52"/>
                          </a:lnTo>
                          <a:lnTo>
                            <a:pt x="134" y="45"/>
                          </a:lnTo>
                          <a:lnTo>
                            <a:pt x="137" y="38"/>
                          </a:lnTo>
                          <a:lnTo>
                            <a:pt x="137" y="29"/>
                          </a:lnTo>
                          <a:lnTo>
                            <a:pt x="133" y="21"/>
                          </a:lnTo>
                          <a:lnTo>
                            <a:pt x="126" y="12"/>
                          </a:lnTo>
                          <a:lnTo>
                            <a:pt x="111" y="1"/>
                          </a:lnTo>
                          <a:lnTo>
                            <a:pt x="106" y="0"/>
                          </a:lnTo>
                          <a:lnTo>
                            <a:pt x="98" y="0"/>
                          </a:lnTo>
                          <a:lnTo>
                            <a:pt x="89" y="0"/>
                          </a:lnTo>
                          <a:lnTo>
                            <a:pt x="78" y="1"/>
                          </a:lnTo>
                          <a:lnTo>
                            <a:pt x="69" y="3"/>
                          </a:lnTo>
                          <a:lnTo>
                            <a:pt x="60" y="5"/>
                          </a:lnTo>
                          <a:lnTo>
                            <a:pt x="54" y="8"/>
                          </a:lnTo>
                          <a:lnTo>
                            <a:pt x="53" y="10"/>
                          </a:lnTo>
                          <a:lnTo>
                            <a:pt x="53" y="13"/>
                          </a:lnTo>
                          <a:lnTo>
                            <a:pt x="53" y="16"/>
                          </a:lnTo>
                          <a:lnTo>
                            <a:pt x="53" y="19"/>
                          </a:lnTo>
                          <a:lnTo>
                            <a:pt x="53" y="20"/>
                          </a:lnTo>
                          <a:lnTo>
                            <a:pt x="52" y="22"/>
                          </a:lnTo>
                          <a:lnTo>
                            <a:pt x="52" y="23"/>
                          </a:lnTo>
                          <a:lnTo>
                            <a:pt x="52" y="25"/>
                          </a:lnTo>
                          <a:lnTo>
                            <a:pt x="52" y="26"/>
                          </a:lnTo>
                          <a:lnTo>
                            <a:pt x="51" y="27"/>
                          </a:lnTo>
                          <a:lnTo>
                            <a:pt x="50" y="31"/>
                          </a:lnTo>
                          <a:lnTo>
                            <a:pt x="50" y="35"/>
                          </a:lnTo>
                          <a:lnTo>
                            <a:pt x="50" y="40"/>
                          </a:lnTo>
                          <a:lnTo>
                            <a:pt x="50" y="48"/>
                          </a:lnTo>
                          <a:lnTo>
                            <a:pt x="52" y="57"/>
                          </a:lnTo>
                          <a:lnTo>
                            <a:pt x="54" y="66"/>
                          </a:lnTo>
                          <a:lnTo>
                            <a:pt x="55" y="71"/>
                          </a:lnTo>
                          <a:lnTo>
                            <a:pt x="54" y="73"/>
                          </a:lnTo>
                          <a:lnTo>
                            <a:pt x="53" y="74"/>
                          </a:lnTo>
                          <a:lnTo>
                            <a:pt x="51" y="75"/>
                          </a:lnTo>
                          <a:lnTo>
                            <a:pt x="49" y="75"/>
                          </a:lnTo>
                          <a:lnTo>
                            <a:pt x="47" y="76"/>
                          </a:lnTo>
                          <a:lnTo>
                            <a:pt x="45" y="77"/>
                          </a:lnTo>
                          <a:lnTo>
                            <a:pt x="45" y="81"/>
                          </a:lnTo>
                          <a:lnTo>
                            <a:pt x="46" y="83"/>
                          </a:lnTo>
                          <a:lnTo>
                            <a:pt x="48" y="86"/>
                          </a:lnTo>
                          <a:lnTo>
                            <a:pt x="50" y="88"/>
                          </a:lnTo>
                          <a:lnTo>
                            <a:pt x="52" y="91"/>
                          </a:lnTo>
                          <a:lnTo>
                            <a:pt x="54" y="93"/>
                          </a:lnTo>
                          <a:lnTo>
                            <a:pt x="56" y="96"/>
                          </a:lnTo>
                          <a:lnTo>
                            <a:pt x="58" y="97"/>
                          </a:lnTo>
                          <a:lnTo>
                            <a:pt x="60" y="99"/>
                          </a:lnTo>
                          <a:lnTo>
                            <a:pt x="60" y="101"/>
                          </a:lnTo>
                          <a:lnTo>
                            <a:pt x="58" y="104"/>
                          </a:lnTo>
                          <a:lnTo>
                            <a:pt x="55" y="106"/>
                          </a:lnTo>
                          <a:lnTo>
                            <a:pt x="52" y="108"/>
                          </a:lnTo>
                          <a:lnTo>
                            <a:pt x="48" y="111"/>
                          </a:lnTo>
                          <a:lnTo>
                            <a:pt x="45" y="112"/>
                          </a:lnTo>
                          <a:lnTo>
                            <a:pt x="42" y="114"/>
                          </a:lnTo>
                          <a:lnTo>
                            <a:pt x="41" y="114"/>
                          </a:lnTo>
                          <a:lnTo>
                            <a:pt x="39" y="114"/>
                          </a:lnTo>
                          <a:lnTo>
                            <a:pt x="36" y="115"/>
                          </a:lnTo>
                          <a:lnTo>
                            <a:pt x="34" y="116"/>
                          </a:lnTo>
                          <a:lnTo>
                            <a:pt x="30" y="117"/>
                          </a:lnTo>
                          <a:lnTo>
                            <a:pt x="27" y="120"/>
                          </a:lnTo>
                          <a:lnTo>
                            <a:pt x="23" y="124"/>
                          </a:lnTo>
                          <a:lnTo>
                            <a:pt x="21" y="130"/>
                          </a:lnTo>
                          <a:lnTo>
                            <a:pt x="11" y="170"/>
                          </a:lnTo>
                          <a:lnTo>
                            <a:pt x="6" y="199"/>
                          </a:lnTo>
                          <a:lnTo>
                            <a:pt x="5" y="220"/>
                          </a:lnTo>
                          <a:lnTo>
                            <a:pt x="8" y="235"/>
                          </a:lnTo>
                          <a:lnTo>
                            <a:pt x="11" y="248"/>
                          </a:lnTo>
                          <a:lnTo>
                            <a:pt x="13" y="257"/>
                          </a:lnTo>
                          <a:lnTo>
                            <a:pt x="12" y="268"/>
                          </a:lnTo>
                          <a:lnTo>
                            <a:pt x="7" y="280"/>
                          </a:lnTo>
                          <a:lnTo>
                            <a:pt x="3" y="288"/>
                          </a:lnTo>
                          <a:lnTo>
                            <a:pt x="0" y="294"/>
                          </a:lnTo>
                          <a:lnTo>
                            <a:pt x="0" y="301"/>
                          </a:lnTo>
                          <a:lnTo>
                            <a:pt x="0" y="307"/>
                          </a:lnTo>
                          <a:lnTo>
                            <a:pt x="1" y="311"/>
                          </a:lnTo>
                          <a:lnTo>
                            <a:pt x="3" y="315"/>
                          </a:lnTo>
                          <a:lnTo>
                            <a:pt x="5" y="320"/>
                          </a:lnTo>
                          <a:lnTo>
                            <a:pt x="7" y="323"/>
                          </a:lnTo>
                          <a:lnTo>
                            <a:pt x="8" y="330"/>
                          </a:lnTo>
                          <a:lnTo>
                            <a:pt x="9" y="344"/>
                          </a:lnTo>
                          <a:lnTo>
                            <a:pt x="9" y="362"/>
                          </a:lnTo>
                          <a:lnTo>
                            <a:pt x="9" y="382"/>
                          </a:lnTo>
                          <a:lnTo>
                            <a:pt x="8" y="401"/>
                          </a:lnTo>
                          <a:lnTo>
                            <a:pt x="7" y="418"/>
                          </a:lnTo>
                          <a:lnTo>
                            <a:pt x="7" y="429"/>
                          </a:lnTo>
                          <a:lnTo>
                            <a:pt x="7" y="433"/>
                          </a:lnTo>
                          <a:lnTo>
                            <a:pt x="8" y="445"/>
                          </a:lnTo>
                          <a:lnTo>
                            <a:pt x="10" y="452"/>
                          </a:lnTo>
                          <a:lnTo>
                            <a:pt x="12" y="459"/>
                          </a:lnTo>
                          <a:lnTo>
                            <a:pt x="14" y="463"/>
                          </a:lnTo>
                          <a:lnTo>
                            <a:pt x="16" y="465"/>
                          </a:lnTo>
                          <a:lnTo>
                            <a:pt x="18" y="467"/>
                          </a:lnTo>
                          <a:lnTo>
                            <a:pt x="19" y="467"/>
                          </a:lnTo>
                          <a:lnTo>
                            <a:pt x="19" y="472"/>
                          </a:lnTo>
                          <a:lnTo>
                            <a:pt x="21" y="485"/>
                          </a:lnTo>
                          <a:lnTo>
                            <a:pt x="23" y="502"/>
                          </a:lnTo>
                          <a:lnTo>
                            <a:pt x="25" y="523"/>
                          </a:lnTo>
                          <a:lnTo>
                            <a:pt x="27" y="544"/>
                          </a:lnTo>
                          <a:lnTo>
                            <a:pt x="29" y="565"/>
                          </a:lnTo>
                          <a:lnTo>
                            <a:pt x="30" y="583"/>
                          </a:lnTo>
                          <a:lnTo>
                            <a:pt x="30" y="596"/>
                          </a:lnTo>
                          <a:lnTo>
                            <a:pt x="30" y="606"/>
                          </a:lnTo>
                          <a:lnTo>
                            <a:pt x="27" y="618"/>
                          </a:lnTo>
                          <a:lnTo>
                            <a:pt x="24" y="628"/>
                          </a:lnTo>
                          <a:lnTo>
                            <a:pt x="21" y="639"/>
                          </a:lnTo>
                          <a:lnTo>
                            <a:pt x="18" y="648"/>
                          </a:lnTo>
                          <a:lnTo>
                            <a:pt x="15" y="656"/>
                          </a:lnTo>
                          <a:lnTo>
                            <a:pt x="12" y="661"/>
                          </a:lnTo>
                          <a:lnTo>
                            <a:pt x="12" y="662"/>
                          </a:lnTo>
                          <a:lnTo>
                            <a:pt x="10" y="676"/>
                          </a:lnTo>
                          <a:lnTo>
                            <a:pt x="11" y="676"/>
                          </a:lnTo>
                          <a:lnTo>
                            <a:pt x="13" y="677"/>
                          </a:lnTo>
                          <a:lnTo>
                            <a:pt x="17" y="678"/>
                          </a:lnTo>
                          <a:lnTo>
                            <a:pt x="20" y="679"/>
                          </a:lnTo>
                          <a:lnTo>
                            <a:pt x="25" y="679"/>
                          </a:lnTo>
                          <a:lnTo>
                            <a:pt x="31" y="679"/>
                          </a:lnTo>
                          <a:lnTo>
                            <a:pt x="36" y="678"/>
                          </a:lnTo>
                          <a:lnTo>
                            <a:pt x="42" y="676"/>
                          </a:lnTo>
                          <a:lnTo>
                            <a:pt x="47" y="670"/>
                          </a:lnTo>
                          <a:lnTo>
                            <a:pt x="50" y="661"/>
                          </a:lnTo>
                          <a:lnTo>
                            <a:pt x="52" y="650"/>
                          </a:lnTo>
                          <a:lnTo>
                            <a:pt x="53" y="638"/>
                          </a:lnTo>
                          <a:lnTo>
                            <a:pt x="53" y="625"/>
                          </a:lnTo>
                          <a:lnTo>
                            <a:pt x="53" y="615"/>
                          </a:lnTo>
                          <a:lnTo>
                            <a:pt x="52" y="608"/>
                          </a:lnTo>
                          <a:lnTo>
                            <a:pt x="52" y="605"/>
                          </a:lnTo>
                          <a:lnTo>
                            <a:pt x="53" y="603"/>
                          </a:lnTo>
                          <a:lnTo>
                            <a:pt x="54" y="599"/>
                          </a:lnTo>
                          <a:lnTo>
                            <a:pt x="55" y="591"/>
                          </a:lnTo>
                          <a:lnTo>
                            <a:pt x="57" y="582"/>
                          </a:lnTo>
                          <a:lnTo>
                            <a:pt x="60" y="570"/>
                          </a:lnTo>
                          <a:lnTo>
                            <a:pt x="62" y="559"/>
                          </a:lnTo>
                          <a:lnTo>
                            <a:pt x="65" y="547"/>
                          </a:lnTo>
                          <a:lnTo>
                            <a:pt x="67" y="536"/>
                          </a:lnTo>
                          <a:lnTo>
                            <a:pt x="68" y="528"/>
                          </a:lnTo>
                          <a:lnTo>
                            <a:pt x="69" y="520"/>
                          </a:lnTo>
                          <a:lnTo>
                            <a:pt x="70" y="511"/>
                          </a:lnTo>
                          <a:lnTo>
                            <a:pt x="70" y="504"/>
                          </a:lnTo>
                          <a:lnTo>
                            <a:pt x="70" y="498"/>
                          </a:lnTo>
                          <a:lnTo>
                            <a:pt x="70" y="493"/>
                          </a:lnTo>
                          <a:lnTo>
                            <a:pt x="70" y="490"/>
                          </a:lnTo>
                          <a:lnTo>
                            <a:pt x="71" y="489"/>
                          </a:lnTo>
                          <a:lnTo>
                            <a:pt x="85" y="489"/>
                          </a:lnTo>
                          <a:lnTo>
                            <a:pt x="85" y="507"/>
                          </a:lnTo>
                          <a:lnTo>
                            <a:pt x="91" y="507"/>
                          </a:lnTo>
                          <a:lnTo>
                            <a:pt x="106" y="601"/>
                          </a:lnTo>
                          <a:lnTo>
                            <a:pt x="97" y="649"/>
                          </a:lnTo>
                          <a:lnTo>
                            <a:pt x="97" y="652"/>
                          </a:lnTo>
                          <a:lnTo>
                            <a:pt x="98" y="656"/>
                          </a:lnTo>
                          <a:lnTo>
                            <a:pt x="99" y="659"/>
                          </a:lnTo>
                          <a:lnTo>
                            <a:pt x="100" y="664"/>
                          </a:lnTo>
                          <a:lnTo>
                            <a:pt x="102" y="668"/>
                          </a:lnTo>
                          <a:lnTo>
                            <a:pt x="105" y="673"/>
                          </a:lnTo>
                          <a:lnTo>
                            <a:pt x="108" y="676"/>
                          </a:lnTo>
                          <a:lnTo>
                            <a:pt x="111" y="678"/>
                          </a:lnTo>
                          <a:lnTo>
                            <a:pt x="115" y="678"/>
                          </a:lnTo>
                          <a:lnTo>
                            <a:pt x="119" y="676"/>
                          </a:lnTo>
                          <a:lnTo>
                            <a:pt x="123" y="674"/>
                          </a:lnTo>
                          <a:lnTo>
                            <a:pt x="126" y="672"/>
                          </a:lnTo>
                          <a:lnTo>
                            <a:pt x="128" y="669"/>
                          </a:lnTo>
                          <a:lnTo>
                            <a:pt x="130" y="667"/>
                          </a:lnTo>
                          <a:lnTo>
                            <a:pt x="131" y="666"/>
                          </a:lnTo>
                          <a:lnTo>
                            <a:pt x="135" y="630"/>
                          </a:lnTo>
                          <a:lnTo>
                            <a:pt x="124" y="607"/>
                          </a:lnTo>
                          <a:lnTo>
                            <a:pt x="125" y="604"/>
                          </a:lnTo>
                          <a:lnTo>
                            <a:pt x="127" y="599"/>
                          </a:lnTo>
                          <a:lnTo>
                            <a:pt x="128" y="589"/>
                          </a:lnTo>
                          <a:lnTo>
                            <a:pt x="132" y="579"/>
                          </a:lnTo>
                          <a:lnTo>
                            <a:pt x="134" y="566"/>
                          </a:lnTo>
                          <a:lnTo>
                            <a:pt x="137" y="555"/>
                          </a:lnTo>
                          <a:lnTo>
                            <a:pt x="138" y="544"/>
                          </a:lnTo>
                          <a:lnTo>
                            <a:pt x="139" y="536"/>
                          </a:lnTo>
                          <a:lnTo>
                            <a:pt x="138" y="533"/>
                          </a:lnTo>
                          <a:lnTo>
                            <a:pt x="138" y="529"/>
                          </a:lnTo>
                          <a:lnTo>
                            <a:pt x="137" y="525"/>
                          </a:lnTo>
                          <a:lnTo>
                            <a:pt x="137" y="522"/>
                          </a:lnTo>
                          <a:lnTo>
                            <a:pt x="136" y="518"/>
                          </a:lnTo>
                          <a:lnTo>
                            <a:pt x="136" y="514"/>
                          </a:lnTo>
                          <a:lnTo>
                            <a:pt x="136" y="510"/>
                          </a:lnTo>
                          <a:lnTo>
                            <a:pt x="135" y="507"/>
                          </a:lnTo>
                          <a:lnTo>
                            <a:pt x="219" y="505"/>
                          </a:lnTo>
                          <a:lnTo>
                            <a:pt x="219" y="354"/>
                          </a:lnTo>
                        </a:path>
                      </a:pathLst>
                    </a:custGeom>
                    <a:solidFill>
                      <a:srgbClr val="000000"/>
                    </a:solidFill>
                    <a:ln w="9525" cap="rnd">
                      <a:noFill/>
                      <a:round/>
                      <a:headEnd/>
                      <a:tailEnd/>
                    </a:ln>
                  </p:spPr>
                  <p:txBody>
                    <a:bodyPr/>
                    <a:lstStyle/>
                    <a:p>
                      <a:endParaRPr lang="zh-CN" altLang="en-US"/>
                    </a:p>
                  </p:txBody>
                </p:sp>
                <p:sp>
                  <p:nvSpPr>
                    <p:cNvPr id="52416" name="Freeform 58"/>
                    <p:cNvSpPr>
                      <a:spLocks/>
                    </p:cNvSpPr>
                    <p:nvPr/>
                  </p:nvSpPr>
                  <p:spPr bwMode="auto">
                    <a:xfrm>
                      <a:off x="2287" y="2631"/>
                      <a:ext cx="219" cy="680"/>
                    </a:xfrm>
                    <a:custGeom>
                      <a:avLst/>
                      <a:gdLst>
                        <a:gd name="T0" fmla="*/ 180 w 219"/>
                        <a:gd name="T1" fmla="*/ 348 h 680"/>
                        <a:gd name="T2" fmla="*/ 176 w 219"/>
                        <a:gd name="T3" fmla="*/ 337 h 680"/>
                        <a:gd name="T4" fmla="*/ 167 w 219"/>
                        <a:gd name="T5" fmla="*/ 296 h 680"/>
                        <a:gd name="T6" fmla="*/ 181 w 219"/>
                        <a:gd name="T7" fmla="*/ 254 h 680"/>
                        <a:gd name="T8" fmla="*/ 184 w 219"/>
                        <a:gd name="T9" fmla="*/ 227 h 680"/>
                        <a:gd name="T10" fmla="*/ 173 w 219"/>
                        <a:gd name="T11" fmla="*/ 160 h 680"/>
                        <a:gd name="T12" fmla="*/ 149 w 219"/>
                        <a:gd name="T13" fmla="*/ 117 h 680"/>
                        <a:gd name="T14" fmla="*/ 133 w 219"/>
                        <a:gd name="T15" fmla="*/ 103 h 680"/>
                        <a:gd name="T16" fmla="*/ 145 w 219"/>
                        <a:gd name="T17" fmla="*/ 85 h 680"/>
                        <a:gd name="T18" fmla="*/ 140 w 219"/>
                        <a:gd name="T19" fmla="*/ 83 h 680"/>
                        <a:gd name="T20" fmla="*/ 129 w 219"/>
                        <a:gd name="T21" fmla="*/ 67 h 680"/>
                        <a:gd name="T22" fmla="*/ 136 w 219"/>
                        <a:gd name="T23" fmla="*/ 37 h 680"/>
                        <a:gd name="T24" fmla="*/ 110 w 219"/>
                        <a:gd name="T25" fmla="*/ 1 h 680"/>
                        <a:gd name="T26" fmla="*/ 77 w 219"/>
                        <a:gd name="T27" fmla="*/ 1 h 680"/>
                        <a:gd name="T28" fmla="*/ 52 w 219"/>
                        <a:gd name="T29" fmla="*/ 11 h 680"/>
                        <a:gd name="T30" fmla="*/ 52 w 219"/>
                        <a:gd name="T31" fmla="*/ 20 h 680"/>
                        <a:gd name="T32" fmla="*/ 51 w 219"/>
                        <a:gd name="T33" fmla="*/ 26 h 680"/>
                        <a:gd name="T34" fmla="*/ 49 w 219"/>
                        <a:gd name="T35" fmla="*/ 41 h 680"/>
                        <a:gd name="T36" fmla="*/ 54 w 219"/>
                        <a:gd name="T37" fmla="*/ 71 h 680"/>
                        <a:gd name="T38" fmla="*/ 48 w 219"/>
                        <a:gd name="T39" fmla="*/ 75 h 680"/>
                        <a:gd name="T40" fmla="*/ 46 w 219"/>
                        <a:gd name="T41" fmla="*/ 84 h 680"/>
                        <a:gd name="T42" fmla="*/ 54 w 219"/>
                        <a:gd name="T43" fmla="*/ 94 h 680"/>
                        <a:gd name="T44" fmla="*/ 59 w 219"/>
                        <a:gd name="T45" fmla="*/ 101 h 680"/>
                        <a:gd name="T46" fmla="*/ 48 w 219"/>
                        <a:gd name="T47" fmla="*/ 111 h 680"/>
                        <a:gd name="T48" fmla="*/ 40 w 219"/>
                        <a:gd name="T49" fmla="*/ 113 h 680"/>
                        <a:gd name="T50" fmla="*/ 30 w 219"/>
                        <a:gd name="T51" fmla="*/ 117 h 680"/>
                        <a:gd name="T52" fmla="*/ 10 w 219"/>
                        <a:gd name="T53" fmla="*/ 169 h 680"/>
                        <a:gd name="T54" fmla="*/ 10 w 219"/>
                        <a:gd name="T55" fmla="*/ 247 h 680"/>
                        <a:gd name="T56" fmla="*/ 2 w 219"/>
                        <a:gd name="T57" fmla="*/ 287 h 680"/>
                        <a:gd name="T58" fmla="*/ 0 w 219"/>
                        <a:gd name="T59" fmla="*/ 311 h 680"/>
                        <a:gd name="T60" fmla="*/ 7 w 219"/>
                        <a:gd name="T61" fmla="*/ 331 h 680"/>
                        <a:gd name="T62" fmla="*/ 7 w 219"/>
                        <a:gd name="T63" fmla="*/ 401 h 680"/>
                        <a:gd name="T64" fmla="*/ 7 w 219"/>
                        <a:gd name="T65" fmla="*/ 444 h 680"/>
                        <a:gd name="T66" fmla="*/ 16 w 219"/>
                        <a:gd name="T67" fmla="*/ 465 h 680"/>
                        <a:gd name="T68" fmla="*/ 19 w 219"/>
                        <a:gd name="T69" fmla="*/ 471 h 680"/>
                        <a:gd name="T70" fmla="*/ 26 w 219"/>
                        <a:gd name="T71" fmla="*/ 544 h 680"/>
                        <a:gd name="T72" fmla="*/ 29 w 219"/>
                        <a:gd name="T73" fmla="*/ 605 h 680"/>
                        <a:gd name="T74" fmla="*/ 17 w 219"/>
                        <a:gd name="T75" fmla="*/ 648 h 680"/>
                        <a:gd name="T76" fmla="*/ 9 w 219"/>
                        <a:gd name="T77" fmla="*/ 675 h 680"/>
                        <a:gd name="T78" fmla="*/ 20 w 219"/>
                        <a:gd name="T79" fmla="*/ 678 h 680"/>
                        <a:gd name="T80" fmla="*/ 41 w 219"/>
                        <a:gd name="T81" fmla="*/ 675 h 680"/>
                        <a:gd name="T82" fmla="*/ 52 w 219"/>
                        <a:gd name="T83" fmla="*/ 637 h 680"/>
                        <a:gd name="T84" fmla="*/ 52 w 219"/>
                        <a:gd name="T85" fmla="*/ 604 h 680"/>
                        <a:gd name="T86" fmla="*/ 56 w 219"/>
                        <a:gd name="T87" fmla="*/ 581 h 680"/>
                        <a:gd name="T88" fmla="*/ 66 w 219"/>
                        <a:gd name="T89" fmla="*/ 536 h 680"/>
                        <a:gd name="T90" fmla="*/ 69 w 219"/>
                        <a:gd name="T91" fmla="*/ 504 h 680"/>
                        <a:gd name="T92" fmla="*/ 69 w 219"/>
                        <a:gd name="T93" fmla="*/ 490 h 680"/>
                        <a:gd name="T94" fmla="*/ 90 w 219"/>
                        <a:gd name="T95" fmla="*/ 508 h 680"/>
                        <a:gd name="T96" fmla="*/ 96 w 219"/>
                        <a:gd name="T97" fmla="*/ 651 h 680"/>
                        <a:gd name="T98" fmla="*/ 102 w 219"/>
                        <a:gd name="T99" fmla="*/ 668 h 680"/>
                        <a:gd name="T100" fmla="*/ 114 w 219"/>
                        <a:gd name="T101" fmla="*/ 677 h 680"/>
                        <a:gd name="T102" fmla="*/ 128 w 219"/>
                        <a:gd name="T103" fmla="*/ 668 h 680"/>
                        <a:gd name="T104" fmla="*/ 124 w 219"/>
                        <a:gd name="T105" fmla="*/ 606 h 680"/>
                        <a:gd name="T106" fmla="*/ 131 w 219"/>
                        <a:gd name="T107" fmla="*/ 578 h 680"/>
                        <a:gd name="T108" fmla="*/ 138 w 219"/>
                        <a:gd name="T109" fmla="*/ 536 h 680"/>
                        <a:gd name="T110" fmla="*/ 136 w 219"/>
                        <a:gd name="T111" fmla="*/ 521 h 680"/>
                        <a:gd name="T112" fmla="*/ 134 w 219"/>
                        <a:gd name="T113" fmla="*/ 507 h 6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19"/>
                        <a:gd name="T172" fmla="*/ 0 h 680"/>
                        <a:gd name="T173" fmla="*/ 219 w 219"/>
                        <a:gd name="T174" fmla="*/ 680 h 6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19" h="680">
                          <a:moveTo>
                            <a:pt x="218" y="354"/>
                          </a:moveTo>
                          <a:lnTo>
                            <a:pt x="180" y="352"/>
                          </a:lnTo>
                          <a:lnTo>
                            <a:pt x="180" y="350"/>
                          </a:lnTo>
                          <a:lnTo>
                            <a:pt x="180" y="348"/>
                          </a:lnTo>
                          <a:lnTo>
                            <a:pt x="180" y="345"/>
                          </a:lnTo>
                          <a:lnTo>
                            <a:pt x="179" y="342"/>
                          </a:lnTo>
                          <a:lnTo>
                            <a:pt x="177" y="339"/>
                          </a:lnTo>
                          <a:lnTo>
                            <a:pt x="176" y="337"/>
                          </a:lnTo>
                          <a:lnTo>
                            <a:pt x="174" y="335"/>
                          </a:lnTo>
                          <a:lnTo>
                            <a:pt x="171" y="333"/>
                          </a:lnTo>
                          <a:lnTo>
                            <a:pt x="165" y="301"/>
                          </a:lnTo>
                          <a:lnTo>
                            <a:pt x="167" y="296"/>
                          </a:lnTo>
                          <a:lnTo>
                            <a:pt x="171" y="287"/>
                          </a:lnTo>
                          <a:lnTo>
                            <a:pt x="174" y="277"/>
                          </a:lnTo>
                          <a:lnTo>
                            <a:pt x="177" y="265"/>
                          </a:lnTo>
                          <a:lnTo>
                            <a:pt x="181" y="254"/>
                          </a:lnTo>
                          <a:lnTo>
                            <a:pt x="182" y="244"/>
                          </a:lnTo>
                          <a:lnTo>
                            <a:pt x="184" y="237"/>
                          </a:lnTo>
                          <a:lnTo>
                            <a:pt x="185" y="233"/>
                          </a:lnTo>
                          <a:lnTo>
                            <a:pt x="184" y="227"/>
                          </a:lnTo>
                          <a:lnTo>
                            <a:pt x="182" y="215"/>
                          </a:lnTo>
                          <a:lnTo>
                            <a:pt x="181" y="198"/>
                          </a:lnTo>
                          <a:lnTo>
                            <a:pt x="177" y="179"/>
                          </a:lnTo>
                          <a:lnTo>
                            <a:pt x="173" y="160"/>
                          </a:lnTo>
                          <a:lnTo>
                            <a:pt x="169" y="143"/>
                          </a:lnTo>
                          <a:lnTo>
                            <a:pt x="165" y="131"/>
                          </a:lnTo>
                          <a:lnTo>
                            <a:pt x="162" y="124"/>
                          </a:lnTo>
                          <a:lnTo>
                            <a:pt x="149" y="117"/>
                          </a:lnTo>
                          <a:lnTo>
                            <a:pt x="141" y="112"/>
                          </a:lnTo>
                          <a:lnTo>
                            <a:pt x="136" y="108"/>
                          </a:lnTo>
                          <a:lnTo>
                            <a:pt x="133" y="105"/>
                          </a:lnTo>
                          <a:lnTo>
                            <a:pt x="133" y="103"/>
                          </a:lnTo>
                          <a:lnTo>
                            <a:pt x="133" y="101"/>
                          </a:lnTo>
                          <a:lnTo>
                            <a:pt x="134" y="101"/>
                          </a:lnTo>
                          <a:lnTo>
                            <a:pt x="135" y="101"/>
                          </a:lnTo>
                          <a:lnTo>
                            <a:pt x="145" y="85"/>
                          </a:lnTo>
                          <a:lnTo>
                            <a:pt x="144" y="85"/>
                          </a:lnTo>
                          <a:lnTo>
                            <a:pt x="142" y="84"/>
                          </a:lnTo>
                          <a:lnTo>
                            <a:pt x="140" y="83"/>
                          </a:lnTo>
                          <a:lnTo>
                            <a:pt x="137" y="81"/>
                          </a:lnTo>
                          <a:lnTo>
                            <a:pt x="134" y="78"/>
                          </a:lnTo>
                          <a:lnTo>
                            <a:pt x="131" y="74"/>
                          </a:lnTo>
                          <a:lnTo>
                            <a:pt x="129" y="67"/>
                          </a:lnTo>
                          <a:lnTo>
                            <a:pt x="129" y="59"/>
                          </a:lnTo>
                          <a:lnTo>
                            <a:pt x="131" y="53"/>
                          </a:lnTo>
                          <a:lnTo>
                            <a:pt x="133" y="45"/>
                          </a:lnTo>
                          <a:lnTo>
                            <a:pt x="136" y="37"/>
                          </a:lnTo>
                          <a:lnTo>
                            <a:pt x="136" y="30"/>
                          </a:lnTo>
                          <a:lnTo>
                            <a:pt x="133" y="21"/>
                          </a:lnTo>
                          <a:lnTo>
                            <a:pt x="125" y="12"/>
                          </a:lnTo>
                          <a:lnTo>
                            <a:pt x="110" y="1"/>
                          </a:lnTo>
                          <a:lnTo>
                            <a:pt x="106" y="0"/>
                          </a:lnTo>
                          <a:lnTo>
                            <a:pt x="97" y="0"/>
                          </a:lnTo>
                          <a:lnTo>
                            <a:pt x="88" y="0"/>
                          </a:lnTo>
                          <a:lnTo>
                            <a:pt x="77" y="1"/>
                          </a:lnTo>
                          <a:lnTo>
                            <a:pt x="68" y="3"/>
                          </a:lnTo>
                          <a:lnTo>
                            <a:pt x="59" y="5"/>
                          </a:lnTo>
                          <a:lnTo>
                            <a:pt x="54" y="8"/>
                          </a:lnTo>
                          <a:lnTo>
                            <a:pt x="52" y="11"/>
                          </a:lnTo>
                          <a:lnTo>
                            <a:pt x="52" y="14"/>
                          </a:lnTo>
                          <a:lnTo>
                            <a:pt x="52" y="16"/>
                          </a:lnTo>
                          <a:lnTo>
                            <a:pt x="52" y="18"/>
                          </a:lnTo>
                          <a:lnTo>
                            <a:pt x="52" y="20"/>
                          </a:lnTo>
                          <a:lnTo>
                            <a:pt x="52" y="23"/>
                          </a:lnTo>
                          <a:lnTo>
                            <a:pt x="52" y="24"/>
                          </a:lnTo>
                          <a:lnTo>
                            <a:pt x="52" y="25"/>
                          </a:lnTo>
                          <a:lnTo>
                            <a:pt x="51" y="26"/>
                          </a:lnTo>
                          <a:lnTo>
                            <a:pt x="51" y="28"/>
                          </a:lnTo>
                          <a:lnTo>
                            <a:pt x="50" y="31"/>
                          </a:lnTo>
                          <a:lnTo>
                            <a:pt x="49" y="36"/>
                          </a:lnTo>
                          <a:lnTo>
                            <a:pt x="49" y="41"/>
                          </a:lnTo>
                          <a:lnTo>
                            <a:pt x="50" y="48"/>
                          </a:lnTo>
                          <a:lnTo>
                            <a:pt x="52" y="56"/>
                          </a:lnTo>
                          <a:lnTo>
                            <a:pt x="54" y="67"/>
                          </a:lnTo>
                          <a:lnTo>
                            <a:pt x="54" y="71"/>
                          </a:lnTo>
                          <a:lnTo>
                            <a:pt x="54" y="74"/>
                          </a:lnTo>
                          <a:lnTo>
                            <a:pt x="53" y="75"/>
                          </a:lnTo>
                          <a:lnTo>
                            <a:pt x="50" y="75"/>
                          </a:lnTo>
                          <a:lnTo>
                            <a:pt x="48" y="75"/>
                          </a:lnTo>
                          <a:lnTo>
                            <a:pt x="46" y="75"/>
                          </a:lnTo>
                          <a:lnTo>
                            <a:pt x="45" y="77"/>
                          </a:lnTo>
                          <a:lnTo>
                            <a:pt x="45" y="81"/>
                          </a:lnTo>
                          <a:lnTo>
                            <a:pt x="46" y="84"/>
                          </a:lnTo>
                          <a:lnTo>
                            <a:pt x="47" y="86"/>
                          </a:lnTo>
                          <a:lnTo>
                            <a:pt x="49" y="89"/>
                          </a:lnTo>
                          <a:lnTo>
                            <a:pt x="52" y="91"/>
                          </a:lnTo>
                          <a:lnTo>
                            <a:pt x="54" y="94"/>
                          </a:lnTo>
                          <a:lnTo>
                            <a:pt x="56" y="95"/>
                          </a:lnTo>
                          <a:lnTo>
                            <a:pt x="58" y="97"/>
                          </a:lnTo>
                          <a:lnTo>
                            <a:pt x="59" y="99"/>
                          </a:lnTo>
                          <a:lnTo>
                            <a:pt x="59" y="101"/>
                          </a:lnTo>
                          <a:lnTo>
                            <a:pt x="57" y="104"/>
                          </a:lnTo>
                          <a:lnTo>
                            <a:pt x="54" y="106"/>
                          </a:lnTo>
                          <a:lnTo>
                            <a:pt x="52" y="109"/>
                          </a:lnTo>
                          <a:lnTo>
                            <a:pt x="48" y="111"/>
                          </a:lnTo>
                          <a:lnTo>
                            <a:pt x="44" y="113"/>
                          </a:lnTo>
                          <a:lnTo>
                            <a:pt x="42" y="113"/>
                          </a:lnTo>
                          <a:lnTo>
                            <a:pt x="41" y="113"/>
                          </a:lnTo>
                          <a:lnTo>
                            <a:pt x="40" y="113"/>
                          </a:lnTo>
                          <a:lnTo>
                            <a:pt x="38" y="114"/>
                          </a:lnTo>
                          <a:lnTo>
                            <a:pt x="36" y="114"/>
                          </a:lnTo>
                          <a:lnTo>
                            <a:pt x="33" y="115"/>
                          </a:lnTo>
                          <a:lnTo>
                            <a:pt x="30" y="117"/>
                          </a:lnTo>
                          <a:lnTo>
                            <a:pt x="26" y="120"/>
                          </a:lnTo>
                          <a:lnTo>
                            <a:pt x="23" y="124"/>
                          </a:lnTo>
                          <a:lnTo>
                            <a:pt x="20" y="130"/>
                          </a:lnTo>
                          <a:lnTo>
                            <a:pt x="10" y="169"/>
                          </a:lnTo>
                          <a:lnTo>
                            <a:pt x="5" y="199"/>
                          </a:lnTo>
                          <a:lnTo>
                            <a:pt x="5" y="221"/>
                          </a:lnTo>
                          <a:lnTo>
                            <a:pt x="7" y="236"/>
                          </a:lnTo>
                          <a:lnTo>
                            <a:pt x="10" y="247"/>
                          </a:lnTo>
                          <a:lnTo>
                            <a:pt x="12" y="258"/>
                          </a:lnTo>
                          <a:lnTo>
                            <a:pt x="11" y="267"/>
                          </a:lnTo>
                          <a:lnTo>
                            <a:pt x="6" y="280"/>
                          </a:lnTo>
                          <a:lnTo>
                            <a:pt x="2" y="287"/>
                          </a:lnTo>
                          <a:lnTo>
                            <a:pt x="0" y="295"/>
                          </a:lnTo>
                          <a:lnTo>
                            <a:pt x="0" y="301"/>
                          </a:lnTo>
                          <a:lnTo>
                            <a:pt x="0" y="306"/>
                          </a:lnTo>
                          <a:lnTo>
                            <a:pt x="0" y="311"/>
                          </a:lnTo>
                          <a:lnTo>
                            <a:pt x="2" y="316"/>
                          </a:lnTo>
                          <a:lnTo>
                            <a:pt x="4" y="320"/>
                          </a:lnTo>
                          <a:lnTo>
                            <a:pt x="6" y="323"/>
                          </a:lnTo>
                          <a:lnTo>
                            <a:pt x="7" y="331"/>
                          </a:lnTo>
                          <a:lnTo>
                            <a:pt x="8" y="344"/>
                          </a:lnTo>
                          <a:lnTo>
                            <a:pt x="8" y="362"/>
                          </a:lnTo>
                          <a:lnTo>
                            <a:pt x="8" y="381"/>
                          </a:lnTo>
                          <a:lnTo>
                            <a:pt x="7" y="401"/>
                          </a:lnTo>
                          <a:lnTo>
                            <a:pt x="7" y="417"/>
                          </a:lnTo>
                          <a:lnTo>
                            <a:pt x="6" y="429"/>
                          </a:lnTo>
                          <a:lnTo>
                            <a:pt x="6" y="433"/>
                          </a:lnTo>
                          <a:lnTo>
                            <a:pt x="7" y="444"/>
                          </a:lnTo>
                          <a:lnTo>
                            <a:pt x="9" y="452"/>
                          </a:lnTo>
                          <a:lnTo>
                            <a:pt x="11" y="458"/>
                          </a:lnTo>
                          <a:lnTo>
                            <a:pt x="13" y="463"/>
                          </a:lnTo>
                          <a:lnTo>
                            <a:pt x="16" y="465"/>
                          </a:lnTo>
                          <a:lnTo>
                            <a:pt x="17" y="467"/>
                          </a:lnTo>
                          <a:lnTo>
                            <a:pt x="18" y="468"/>
                          </a:lnTo>
                          <a:lnTo>
                            <a:pt x="19" y="471"/>
                          </a:lnTo>
                          <a:lnTo>
                            <a:pt x="20" y="484"/>
                          </a:lnTo>
                          <a:lnTo>
                            <a:pt x="22" y="502"/>
                          </a:lnTo>
                          <a:lnTo>
                            <a:pt x="24" y="522"/>
                          </a:lnTo>
                          <a:lnTo>
                            <a:pt x="26" y="544"/>
                          </a:lnTo>
                          <a:lnTo>
                            <a:pt x="28" y="565"/>
                          </a:lnTo>
                          <a:lnTo>
                            <a:pt x="29" y="583"/>
                          </a:lnTo>
                          <a:lnTo>
                            <a:pt x="30" y="596"/>
                          </a:lnTo>
                          <a:lnTo>
                            <a:pt x="29" y="605"/>
                          </a:lnTo>
                          <a:lnTo>
                            <a:pt x="27" y="617"/>
                          </a:lnTo>
                          <a:lnTo>
                            <a:pt x="23" y="628"/>
                          </a:lnTo>
                          <a:lnTo>
                            <a:pt x="20" y="639"/>
                          </a:lnTo>
                          <a:lnTo>
                            <a:pt x="17" y="648"/>
                          </a:lnTo>
                          <a:lnTo>
                            <a:pt x="14" y="656"/>
                          </a:lnTo>
                          <a:lnTo>
                            <a:pt x="12" y="660"/>
                          </a:lnTo>
                          <a:lnTo>
                            <a:pt x="11" y="662"/>
                          </a:lnTo>
                          <a:lnTo>
                            <a:pt x="9" y="675"/>
                          </a:lnTo>
                          <a:lnTo>
                            <a:pt x="10" y="676"/>
                          </a:lnTo>
                          <a:lnTo>
                            <a:pt x="12" y="676"/>
                          </a:lnTo>
                          <a:lnTo>
                            <a:pt x="16" y="677"/>
                          </a:lnTo>
                          <a:lnTo>
                            <a:pt x="20" y="678"/>
                          </a:lnTo>
                          <a:lnTo>
                            <a:pt x="25" y="679"/>
                          </a:lnTo>
                          <a:lnTo>
                            <a:pt x="31" y="679"/>
                          </a:lnTo>
                          <a:lnTo>
                            <a:pt x="36" y="678"/>
                          </a:lnTo>
                          <a:lnTo>
                            <a:pt x="41" y="675"/>
                          </a:lnTo>
                          <a:lnTo>
                            <a:pt x="46" y="670"/>
                          </a:lnTo>
                          <a:lnTo>
                            <a:pt x="49" y="660"/>
                          </a:lnTo>
                          <a:lnTo>
                            <a:pt x="51" y="649"/>
                          </a:lnTo>
                          <a:lnTo>
                            <a:pt x="52" y="637"/>
                          </a:lnTo>
                          <a:lnTo>
                            <a:pt x="52" y="625"/>
                          </a:lnTo>
                          <a:lnTo>
                            <a:pt x="52" y="615"/>
                          </a:lnTo>
                          <a:lnTo>
                            <a:pt x="52" y="607"/>
                          </a:lnTo>
                          <a:lnTo>
                            <a:pt x="52" y="604"/>
                          </a:lnTo>
                          <a:lnTo>
                            <a:pt x="52" y="603"/>
                          </a:lnTo>
                          <a:lnTo>
                            <a:pt x="53" y="598"/>
                          </a:lnTo>
                          <a:lnTo>
                            <a:pt x="54" y="590"/>
                          </a:lnTo>
                          <a:lnTo>
                            <a:pt x="56" y="581"/>
                          </a:lnTo>
                          <a:lnTo>
                            <a:pt x="59" y="570"/>
                          </a:lnTo>
                          <a:lnTo>
                            <a:pt x="61" y="559"/>
                          </a:lnTo>
                          <a:lnTo>
                            <a:pt x="64" y="547"/>
                          </a:lnTo>
                          <a:lnTo>
                            <a:pt x="66" y="536"/>
                          </a:lnTo>
                          <a:lnTo>
                            <a:pt x="67" y="528"/>
                          </a:lnTo>
                          <a:lnTo>
                            <a:pt x="68" y="519"/>
                          </a:lnTo>
                          <a:lnTo>
                            <a:pt x="69" y="511"/>
                          </a:lnTo>
                          <a:lnTo>
                            <a:pt x="69" y="504"/>
                          </a:lnTo>
                          <a:lnTo>
                            <a:pt x="69" y="498"/>
                          </a:lnTo>
                          <a:lnTo>
                            <a:pt x="69" y="493"/>
                          </a:lnTo>
                          <a:lnTo>
                            <a:pt x="69" y="490"/>
                          </a:lnTo>
                          <a:lnTo>
                            <a:pt x="84" y="490"/>
                          </a:lnTo>
                          <a:lnTo>
                            <a:pt x="84" y="507"/>
                          </a:lnTo>
                          <a:lnTo>
                            <a:pt x="90" y="507"/>
                          </a:lnTo>
                          <a:lnTo>
                            <a:pt x="90" y="508"/>
                          </a:lnTo>
                          <a:lnTo>
                            <a:pt x="105" y="601"/>
                          </a:lnTo>
                          <a:lnTo>
                            <a:pt x="96" y="648"/>
                          </a:lnTo>
                          <a:lnTo>
                            <a:pt x="96" y="649"/>
                          </a:lnTo>
                          <a:lnTo>
                            <a:pt x="96" y="651"/>
                          </a:lnTo>
                          <a:lnTo>
                            <a:pt x="97" y="655"/>
                          </a:lnTo>
                          <a:lnTo>
                            <a:pt x="98" y="659"/>
                          </a:lnTo>
                          <a:lnTo>
                            <a:pt x="99" y="663"/>
                          </a:lnTo>
                          <a:lnTo>
                            <a:pt x="102" y="668"/>
                          </a:lnTo>
                          <a:lnTo>
                            <a:pt x="104" y="672"/>
                          </a:lnTo>
                          <a:lnTo>
                            <a:pt x="108" y="676"/>
                          </a:lnTo>
                          <a:lnTo>
                            <a:pt x="110" y="677"/>
                          </a:lnTo>
                          <a:lnTo>
                            <a:pt x="114" y="677"/>
                          </a:lnTo>
                          <a:lnTo>
                            <a:pt x="119" y="676"/>
                          </a:lnTo>
                          <a:lnTo>
                            <a:pt x="122" y="673"/>
                          </a:lnTo>
                          <a:lnTo>
                            <a:pt x="126" y="671"/>
                          </a:lnTo>
                          <a:lnTo>
                            <a:pt x="128" y="668"/>
                          </a:lnTo>
                          <a:lnTo>
                            <a:pt x="129" y="667"/>
                          </a:lnTo>
                          <a:lnTo>
                            <a:pt x="130" y="666"/>
                          </a:lnTo>
                          <a:lnTo>
                            <a:pt x="134" y="630"/>
                          </a:lnTo>
                          <a:lnTo>
                            <a:pt x="124" y="606"/>
                          </a:lnTo>
                          <a:lnTo>
                            <a:pt x="125" y="604"/>
                          </a:lnTo>
                          <a:lnTo>
                            <a:pt x="126" y="598"/>
                          </a:lnTo>
                          <a:lnTo>
                            <a:pt x="128" y="589"/>
                          </a:lnTo>
                          <a:lnTo>
                            <a:pt x="131" y="578"/>
                          </a:lnTo>
                          <a:lnTo>
                            <a:pt x="134" y="566"/>
                          </a:lnTo>
                          <a:lnTo>
                            <a:pt x="136" y="555"/>
                          </a:lnTo>
                          <a:lnTo>
                            <a:pt x="138" y="545"/>
                          </a:lnTo>
                          <a:lnTo>
                            <a:pt x="138" y="536"/>
                          </a:lnTo>
                          <a:lnTo>
                            <a:pt x="137" y="532"/>
                          </a:lnTo>
                          <a:lnTo>
                            <a:pt x="137" y="529"/>
                          </a:lnTo>
                          <a:lnTo>
                            <a:pt x="137" y="525"/>
                          </a:lnTo>
                          <a:lnTo>
                            <a:pt x="136" y="521"/>
                          </a:lnTo>
                          <a:lnTo>
                            <a:pt x="136" y="517"/>
                          </a:lnTo>
                          <a:lnTo>
                            <a:pt x="135" y="513"/>
                          </a:lnTo>
                          <a:lnTo>
                            <a:pt x="135" y="509"/>
                          </a:lnTo>
                          <a:lnTo>
                            <a:pt x="134" y="507"/>
                          </a:lnTo>
                          <a:lnTo>
                            <a:pt x="218" y="506"/>
                          </a:lnTo>
                          <a:lnTo>
                            <a:pt x="218" y="354"/>
                          </a:lnTo>
                        </a:path>
                      </a:pathLst>
                    </a:custGeom>
                    <a:solidFill>
                      <a:srgbClr val="FF9966"/>
                    </a:solidFill>
                    <a:ln w="9525" cap="rnd">
                      <a:noFill/>
                      <a:round/>
                      <a:headEnd/>
                      <a:tailEnd/>
                    </a:ln>
                  </p:spPr>
                  <p:txBody>
                    <a:bodyPr/>
                    <a:lstStyle/>
                    <a:p>
                      <a:endParaRPr lang="zh-CN" altLang="en-US"/>
                    </a:p>
                  </p:txBody>
                </p:sp>
              </p:grpSp>
            </p:grpSp>
            <p:grpSp>
              <p:nvGrpSpPr>
                <p:cNvPr id="52238" name="Group 59"/>
                <p:cNvGrpSpPr>
                  <a:grpSpLocks/>
                </p:cNvGrpSpPr>
                <p:nvPr/>
              </p:nvGrpSpPr>
              <p:grpSpPr bwMode="auto">
                <a:xfrm>
                  <a:off x="2760" y="1599"/>
                  <a:ext cx="363" cy="318"/>
                  <a:chOff x="3220" y="2370"/>
                  <a:chExt cx="909" cy="1051"/>
                </a:xfrm>
              </p:grpSpPr>
              <p:sp>
                <p:nvSpPr>
                  <p:cNvPr id="52351" name="Freeform 60"/>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2352" name="Freeform 61"/>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2353" name="Freeform 62"/>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2354" name="Freeform 63"/>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2355" name="Freeform 64"/>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2356" name="Freeform 65"/>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2357" name="Freeform 66"/>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2358" name="Freeform 67"/>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2359" name="Freeform 68"/>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2360" name="Freeform 69"/>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2361" name="Freeform 70"/>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2362" name="Freeform 71"/>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2363" name="Freeform 72"/>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2364" name="Freeform 73"/>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2365" name="Freeform 74"/>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366" name="Freeform 75"/>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367" name="Freeform 76"/>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2368" name="Freeform 77"/>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2369" name="Freeform 78"/>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2370" name="Freeform 79"/>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2371" name="Freeform 80"/>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2372" name="Freeform 81"/>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2373" name="Freeform 82"/>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2374" name="Freeform 83"/>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2375" name="Freeform 84"/>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2376" name="Freeform 85"/>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377" name="Freeform 86"/>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378" name="Freeform 87"/>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2379" name="Freeform 88"/>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2380" name="Freeform 89"/>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2381" name="Freeform 90"/>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2382" name="Freeform 91"/>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2383" name="Freeform 92"/>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2384" name="Freeform 93"/>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2385" name="Freeform 94"/>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2386" name="Freeform 95"/>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2387" name="Freeform 96"/>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2388" name="Freeform 97"/>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2389" name="Freeform 98"/>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2390" name="Freeform 99"/>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2391" name="Freeform 100"/>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2392" name="Freeform 101"/>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2393" name="Freeform 102"/>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2394" name="Freeform 103"/>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2395" name="Freeform 104"/>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2396" name="Freeform 105"/>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2397" name="Freeform 106"/>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2398" name="Freeform 107"/>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2399" name="Freeform 108"/>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2400" name="Freeform 109"/>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2401" name="Freeform 110"/>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2402" name="Freeform 111"/>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2403" name="Freeform 112"/>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2404" name="Freeform 113"/>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2405" name="Freeform 114"/>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nvGrpSpPr>
                <p:cNvPr id="52239" name="Group 115"/>
                <p:cNvGrpSpPr>
                  <a:grpSpLocks/>
                </p:cNvGrpSpPr>
                <p:nvPr/>
              </p:nvGrpSpPr>
              <p:grpSpPr bwMode="auto">
                <a:xfrm>
                  <a:off x="3061" y="1616"/>
                  <a:ext cx="363" cy="318"/>
                  <a:chOff x="3220" y="2370"/>
                  <a:chExt cx="909" cy="1051"/>
                </a:xfrm>
              </p:grpSpPr>
              <p:sp>
                <p:nvSpPr>
                  <p:cNvPr id="52296" name="Freeform 116"/>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2297" name="Freeform 117"/>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2298" name="Freeform 118"/>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2299" name="Freeform 119"/>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2300" name="Freeform 120"/>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2301" name="Freeform 121"/>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2302" name="Freeform 122"/>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2303" name="Freeform 123"/>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2304" name="Freeform 124"/>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2305" name="Freeform 125"/>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2306" name="Freeform 126"/>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2307" name="Freeform 127"/>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2308" name="Freeform 128"/>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2309" name="Freeform 129"/>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2310" name="Freeform 130"/>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311" name="Freeform 131"/>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312" name="Freeform 132"/>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2313" name="Freeform 133"/>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2314" name="Freeform 134"/>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2315" name="Freeform 135"/>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2316" name="Freeform 136"/>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2317" name="Freeform 137"/>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2318" name="Freeform 138"/>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2319" name="Freeform 139"/>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2320" name="Freeform 140"/>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2321" name="Freeform 141"/>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322" name="Freeform 142"/>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323" name="Freeform 143"/>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2324" name="Freeform 144"/>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2325" name="Freeform 145"/>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2326" name="Freeform 146"/>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2327" name="Freeform 147"/>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2328" name="Freeform 148"/>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2329" name="Freeform 149"/>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2330" name="Freeform 150"/>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2331" name="Freeform 151"/>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2332" name="Freeform 152"/>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2333" name="Freeform 153"/>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2334" name="Freeform 154"/>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2335" name="Freeform 155"/>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2336" name="Freeform 156"/>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2337" name="Freeform 157"/>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2338" name="Freeform 158"/>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2339" name="Freeform 159"/>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2340" name="Freeform 160"/>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2341" name="Freeform 161"/>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2342" name="Freeform 162"/>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2343" name="Freeform 163"/>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2344" name="Freeform 164"/>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2345" name="Freeform 165"/>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2346" name="Freeform 166"/>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2347" name="Freeform 167"/>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2348" name="Freeform 168"/>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2349" name="Freeform 169"/>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2350" name="Freeform 170"/>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nvGrpSpPr>
                <p:cNvPr id="52240" name="Group 171"/>
                <p:cNvGrpSpPr>
                  <a:grpSpLocks/>
                </p:cNvGrpSpPr>
                <p:nvPr/>
              </p:nvGrpSpPr>
              <p:grpSpPr bwMode="auto">
                <a:xfrm>
                  <a:off x="3334" y="1616"/>
                  <a:ext cx="363" cy="318"/>
                  <a:chOff x="3220" y="2370"/>
                  <a:chExt cx="909" cy="1051"/>
                </a:xfrm>
              </p:grpSpPr>
              <p:sp>
                <p:nvSpPr>
                  <p:cNvPr id="52241" name="Freeform 172"/>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2242" name="Freeform 173"/>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2243" name="Freeform 174"/>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2244" name="Freeform 175"/>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2245" name="Freeform 176"/>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2246" name="Freeform 177"/>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2247" name="Freeform 178"/>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2248" name="Freeform 179"/>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2249" name="Freeform 180"/>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2250" name="Freeform 181"/>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2251" name="Freeform 182"/>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2252" name="Freeform 183"/>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2253" name="Freeform 184"/>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2254" name="Freeform 185"/>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2255" name="Freeform 186"/>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256" name="Freeform 187"/>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257" name="Freeform 188"/>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2258" name="Freeform 189"/>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2259" name="Freeform 190"/>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2260" name="Freeform 191"/>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2261" name="Freeform 192"/>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2262" name="Freeform 193"/>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2263" name="Freeform 194"/>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2264" name="Freeform 195"/>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2265" name="Freeform 196"/>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2266" name="Freeform 197"/>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267" name="Freeform 198"/>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2268" name="Freeform 199"/>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2269" name="Freeform 200"/>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2270" name="Freeform 201"/>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2271" name="Freeform 202"/>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2272" name="Freeform 203"/>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2273" name="Freeform 204"/>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2274" name="Freeform 205"/>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2275" name="Freeform 206"/>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2276" name="Freeform 207"/>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2277" name="Freeform 208"/>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2278" name="Freeform 209"/>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2279" name="Freeform 210"/>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2280" name="Freeform 211"/>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2281" name="Freeform 212"/>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2282" name="Freeform 213"/>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2283" name="Freeform 214"/>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2284" name="Freeform 215"/>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2285" name="Freeform 216"/>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2286" name="Freeform 217"/>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2287" name="Freeform 218"/>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2288" name="Freeform 219"/>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2289" name="Freeform 220"/>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2290" name="Freeform 221"/>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2291" name="Freeform 222"/>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2292" name="Freeform 223"/>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2293" name="Freeform 224"/>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2294" name="Freeform 225"/>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2295" name="Freeform 226"/>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grpSp>
        <p:sp>
          <p:nvSpPr>
            <p:cNvPr id="52232" name="TextBox 1262"/>
            <p:cNvSpPr txBox="1">
              <a:spLocks noChangeArrowheads="1"/>
            </p:cNvSpPr>
            <p:nvPr/>
          </p:nvSpPr>
          <p:spPr bwMode="auto">
            <a:xfrm>
              <a:off x="6242410" y="3370961"/>
              <a:ext cx="1098649" cy="366556"/>
            </a:xfrm>
            <a:prstGeom prst="rect">
              <a:avLst/>
            </a:prstGeom>
            <a:noFill/>
            <a:ln w="9525">
              <a:noFill/>
              <a:miter lim="800000"/>
              <a:headEnd/>
              <a:tailEnd/>
            </a:ln>
          </p:spPr>
          <p:txBody>
            <a:bodyPr wrap="none">
              <a:spAutoFit/>
            </a:bodyPr>
            <a:lstStyle/>
            <a:p>
              <a:r>
                <a:rPr lang="en-US" altLang="zh-CN" dirty="0"/>
                <a:t>【</a:t>
              </a:r>
              <a:r>
                <a:rPr lang="zh-CN" altLang="en-US" dirty="0"/>
                <a:t>二期</a:t>
              </a:r>
              <a:r>
                <a:rPr lang="en-US" altLang="zh-CN" dirty="0"/>
                <a:t>】</a:t>
              </a:r>
              <a:endParaRPr lang="zh-CN" altLang="en-US" dirty="0"/>
            </a:p>
          </p:txBody>
        </p:sp>
      </p:grpSp>
      <p:sp>
        <p:nvSpPr>
          <p:cNvPr id="52230" name="矩形 411"/>
          <p:cNvSpPr>
            <a:spLocks noChangeArrowheads="1"/>
          </p:cNvSpPr>
          <p:nvPr/>
        </p:nvSpPr>
        <p:spPr bwMode="auto">
          <a:xfrm>
            <a:off x="5692775" y="2492896"/>
            <a:ext cx="2287806" cy="369332"/>
          </a:xfrm>
          <a:prstGeom prst="rect">
            <a:avLst/>
          </a:prstGeom>
          <a:noFill/>
          <a:ln w="9525">
            <a:noFill/>
            <a:miter lim="800000"/>
            <a:headEnd/>
            <a:tailEnd/>
          </a:ln>
        </p:spPr>
        <p:txBody>
          <a:bodyPr wrap="none">
            <a:spAutoFit/>
          </a:bodyPr>
          <a:lstStyle/>
          <a:p>
            <a:r>
              <a:rPr lang="zh-CN" altLang="en-US" dirty="0">
                <a:solidFill>
                  <a:srgbClr val="FF0000"/>
                </a:solidFill>
              </a:rPr>
              <a:t>实施周期：预计</a:t>
            </a:r>
            <a:r>
              <a:rPr lang="en-US" altLang="zh-CN" dirty="0">
                <a:solidFill>
                  <a:srgbClr val="FF0000"/>
                </a:solidFill>
              </a:rPr>
              <a:t>12</a:t>
            </a:r>
            <a:r>
              <a:rPr lang="zh-CN" altLang="en-US" dirty="0">
                <a:solidFill>
                  <a:srgbClr val="FF0000"/>
                </a:solidFill>
              </a:rPr>
              <a:t>月</a:t>
            </a:r>
          </a:p>
        </p:txBody>
      </p:sp>
      <p:sp>
        <p:nvSpPr>
          <p:cNvPr id="216" name="Rectangle 1"/>
          <p:cNvSpPr>
            <a:spLocks noChangeArrowheads="1"/>
          </p:cNvSpPr>
          <p:nvPr/>
        </p:nvSpPr>
        <p:spPr bwMode="auto">
          <a:xfrm>
            <a:off x="449148" y="3101069"/>
            <a:ext cx="7945306" cy="3136243"/>
          </a:xfrm>
          <a:prstGeom prst="rect">
            <a:avLst/>
          </a:prstGeom>
          <a:noFill/>
          <a:ln w="9525">
            <a:noFill/>
            <a:miter lim="800000"/>
            <a:headEnd/>
            <a:tailEnd/>
          </a:ln>
        </p:spPr>
        <p:txBody>
          <a:bodyPr wrap="square" anchor="ctr">
            <a:spAutoFit/>
          </a:bodyPr>
          <a:lstStyle/>
          <a:p>
            <a:pPr>
              <a:lnSpc>
                <a:spcPct val="120000"/>
              </a:lnSpc>
              <a:spcBef>
                <a:spcPts val="600"/>
              </a:spcBef>
              <a:buFont typeface="Wingdings" pitchFamily="2" charset="2"/>
              <a:buChar char="n"/>
              <a:tabLst>
                <a:tab pos="630238" algn="l"/>
              </a:tabLst>
            </a:pPr>
            <a:r>
              <a:rPr lang="zh-CN" altLang="en-US" dirty="0" smtClean="0">
                <a:solidFill>
                  <a:srgbClr val="000000"/>
                </a:solidFill>
                <a:latin typeface="Times New Roman" pitchFamily="18" charset="0"/>
                <a:cs typeface="Times New Roman" pitchFamily="18" charset="0"/>
              </a:rPr>
              <a:t>综合仿真平台建设内容</a:t>
            </a:r>
            <a:endParaRPr lang="en-US" altLang="zh-CN" dirty="0" smtClean="0">
              <a:solidFill>
                <a:srgbClr val="000000"/>
              </a:solidFill>
              <a:latin typeface="Times New Roman" pitchFamily="18" charset="0"/>
              <a:cs typeface="Times New Roman" pitchFamily="18" charset="0"/>
            </a:endParaRPr>
          </a:p>
          <a:p>
            <a:pPr marL="742950" lvl="1" indent="-285750" eaLnBrk="0" hangingPunct="0">
              <a:lnSpc>
                <a:spcPct val="120000"/>
              </a:lnSpc>
              <a:spcBef>
                <a:spcPts val="600"/>
              </a:spcBef>
              <a:buFont typeface="Wingdings" pitchFamily="2" charset="2"/>
              <a:buChar char="u"/>
              <a:tabLst>
                <a:tab pos="630238" algn="l"/>
              </a:tabLst>
            </a:pPr>
            <a:r>
              <a:rPr lang="zh-CN" altLang="en-US" dirty="0" smtClean="0">
                <a:solidFill>
                  <a:srgbClr val="000000"/>
                </a:solidFill>
                <a:latin typeface="Times New Roman" pitchFamily="18" charset="0"/>
                <a:cs typeface="Times New Roman" pitchFamily="18" charset="0"/>
              </a:rPr>
              <a:t>构建所级设计仿真工作流程模板，实现所级协同工作环境；</a:t>
            </a:r>
            <a:endParaRPr lang="en-US" altLang="zh-CN" dirty="0">
              <a:solidFill>
                <a:srgbClr val="000000"/>
              </a:solidFill>
              <a:latin typeface="Times New Roman" pitchFamily="18" charset="0"/>
              <a:cs typeface="Times New Roman" pitchFamily="18" charset="0"/>
            </a:endParaRPr>
          </a:p>
          <a:p>
            <a:pPr marL="742950" lvl="1" indent="-285750" eaLnBrk="0" hangingPunct="0">
              <a:lnSpc>
                <a:spcPct val="120000"/>
              </a:lnSpc>
              <a:spcBef>
                <a:spcPts val="600"/>
              </a:spcBef>
              <a:buFont typeface="Wingdings" pitchFamily="2" charset="2"/>
              <a:buChar char="u"/>
              <a:tabLst>
                <a:tab pos="630238" algn="l"/>
              </a:tabLst>
            </a:pPr>
            <a:r>
              <a:rPr lang="zh-CN" altLang="en-US" dirty="0">
                <a:solidFill>
                  <a:srgbClr val="000000"/>
                </a:solidFill>
                <a:latin typeface="Times New Roman" pitchFamily="18" charset="0"/>
                <a:cs typeface="Times New Roman" pitchFamily="18" charset="0"/>
              </a:rPr>
              <a:t>设计导航</a:t>
            </a:r>
            <a:r>
              <a:rPr lang="zh-CN" altLang="en-US" dirty="0" smtClean="0">
                <a:solidFill>
                  <a:srgbClr val="000000"/>
                </a:solidFill>
                <a:latin typeface="Times New Roman" pitchFamily="18" charset="0"/>
                <a:cs typeface="Times New Roman" pitchFamily="18" charset="0"/>
              </a:rPr>
              <a:t>：梳理各专业典型零部件设计过程，实现设计过程规范化；</a:t>
            </a:r>
            <a:endParaRPr lang="en-US" altLang="zh-CN" dirty="0">
              <a:solidFill>
                <a:srgbClr val="000000"/>
              </a:solidFill>
              <a:latin typeface="Times New Roman" pitchFamily="18" charset="0"/>
              <a:cs typeface="Times New Roman" pitchFamily="18" charset="0"/>
            </a:endParaRPr>
          </a:p>
          <a:p>
            <a:pPr marL="742950" lvl="1" indent="-285750" eaLnBrk="0" hangingPunct="0">
              <a:lnSpc>
                <a:spcPct val="120000"/>
              </a:lnSpc>
              <a:spcBef>
                <a:spcPts val="600"/>
              </a:spcBef>
              <a:buFont typeface="Wingdings" pitchFamily="2" charset="2"/>
              <a:buChar char="u"/>
              <a:tabLst>
                <a:tab pos="630238" algn="l"/>
              </a:tabLst>
            </a:pPr>
            <a:r>
              <a:rPr lang="zh-CN" altLang="en-US" dirty="0">
                <a:solidFill>
                  <a:srgbClr val="000000"/>
                </a:solidFill>
                <a:latin typeface="Times New Roman" pitchFamily="18" charset="0"/>
                <a:cs typeface="Times New Roman" pitchFamily="18" charset="0"/>
              </a:rPr>
              <a:t>设计工具封装：</a:t>
            </a:r>
            <a:r>
              <a:rPr lang="zh-CN" altLang="en-US" dirty="0" smtClean="0">
                <a:solidFill>
                  <a:srgbClr val="000000"/>
                </a:solidFill>
                <a:latin typeface="Times New Roman" pitchFamily="18" charset="0"/>
                <a:cs typeface="Times New Roman" pitchFamily="18" charset="0"/>
              </a:rPr>
              <a:t>梳理</a:t>
            </a:r>
            <a:r>
              <a:rPr lang="zh-CN" altLang="en-US" dirty="0">
                <a:solidFill>
                  <a:srgbClr val="000000"/>
                </a:solidFill>
                <a:latin typeface="Times New Roman" pitchFamily="18" charset="0"/>
                <a:cs typeface="Times New Roman" pitchFamily="18" charset="0"/>
              </a:rPr>
              <a:t>各专业典型零部件</a:t>
            </a:r>
            <a:r>
              <a:rPr lang="zh-CN" altLang="en-US" dirty="0" smtClean="0">
                <a:solidFill>
                  <a:srgbClr val="000000"/>
                </a:solidFill>
                <a:latin typeface="Times New Roman" pitchFamily="18" charset="0"/>
                <a:cs typeface="Times New Roman" pitchFamily="18" charset="0"/>
              </a:rPr>
              <a:t>设计</a:t>
            </a:r>
            <a:r>
              <a:rPr lang="zh-CN" altLang="en-US" dirty="0">
                <a:solidFill>
                  <a:srgbClr val="000000"/>
                </a:solidFill>
                <a:latin typeface="Times New Roman" pitchFamily="18" charset="0"/>
                <a:cs typeface="Times New Roman" pitchFamily="18" charset="0"/>
              </a:rPr>
              <a:t>过程节点所用到的工具、算法、公式，并进行封装，提高设计效率；</a:t>
            </a:r>
            <a:endParaRPr lang="en-US" altLang="zh-CN" dirty="0">
              <a:solidFill>
                <a:srgbClr val="000000"/>
              </a:solidFill>
              <a:latin typeface="Times New Roman" pitchFamily="18" charset="0"/>
              <a:cs typeface="Times New Roman" pitchFamily="18" charset="0"/>
            </a:endParaRPr>
          </a:p>
          <a:p>
            <a:pPr marL="742950" lvl="1" indent="-285750" eaLnBrk="0" hangingPunct="0">
              <a:lnSpc>
                <a:spcPct val="120000"/>
              </a:lnSpc>
              <a:spcBef>
                <a:spcPts val="600"/>
              </a:spcBef>
              <a:buFont typeface="Wingdings" pitchFamily="2" charset="2"/>
              <a:buChar char="u"/>
              <a:tabLst>
                <a:tab pos="630238" algn="l"/>
              </a:tabLst>
            </a:pPr>
            <a:r>
              <a:rPr lang="zh-CN" altLang="en-US" dirty="0">
                <a:solidFill>
                  <a:srgbClr val="000000"/>
                </a:solidFill>
                <a:latin typeface="Times New Roman" pitchFamily="18" charset="0"/>
                <a:cs typeface="Times New Roman" pitchFamily="18" charset="0"/>
              </a:rPr>
              <a:t>设计</a:t>
            </a:r>
            <a:r>
              <a:rPr lang="en-US" altLang="zh-CN" dirty="0">
                <a:solidFill>
                  <a:srgbClr val="000000"/>
                </a:solidFill>
                <a:latin typeface="Times New Roman" pitchFamily="18" charset="0"/>
                <a:cs typeface="Times New Roman" pitchFamily="18" charset="0"/>
              </a:rPr>
              <a:t>/</a:t>
            </a:r>
            <a:r>
              <a:rPr lang="zh-CN" altLang="en-US" dirty="0">
                <a:solidFill>
                  <a:srgbClr val="000000"/>
                </a:solidFill>
                <a:latin typeface="Times New Roman" pitchFamily="18" charset="0"/>
                <a:cs typeface="Times New Roman" pitchFamily="18" charset="0"/>
              </a:rPr>
              <a:t>仿真模板</a:t>
            </a:r>
            <a:r>
              <a:rPr lang="zh-CN" altLang="en-US" dirty="0" smtClean="0">
                <a:solidFill>
                  <a:srgbClr val="000000"/>
                </a:solidFill>
                <a:latin typeface="Times New Roman" pitchFamily="18" charset="0"/>
                <a:cs typeface="Times New Roman" pitchFamily="18" charset="0"/>
              </a:rPr>
              <a:t>：建立典型特征零件构建库，对</a:t>
            </a:r>
            <a:r>
              <a:rPr lang="zh-CN" altLang="en-US" dirty="0">
                <a:solidFill>
                  <a:srgbClr val="000000"/>
                </a:solidFill>
                <a:latin typeface="Times New Roman" pitchFamily="18" charset="0"/>
                <a:cs typeface="Times New Roman" pitchFamily="18" charset="0"/>
              </a:rPr>
              <a:t>典型零部件</a:t>
            </a:r>
            <a:r>
              <a:rPr lang="zh-CN" altLang="en-US" dirty="0" smtClean="0">
                <a:solidFill>
                  <a:srgbClr val="000000"/>
                </a:solidFill>
                <a:latin typeface="Times New Roman" pitchFamily="18" charset="0"/>
                <a:cs typeface="Times New Roman" pitchFamily="18" charset="0"/>
              </a:rPr>
              <a:t>仿真过程</a:t>
            </a:r>
            <a:r>
              <a:rPr lang="zh-CN" altLang="en-US" dirty="0">
                <a:solidFill>
                  <a:srgbClr val="000000"/>
                </a:solidFill>
                <a:latin typeface="Times New Roman" pitchFamily="18" charset="0"/>
                <a:cs typeface="Times New Roman" pitchFamily="18" charset="0"/>
              </a:rPr>
              <a:t>实现一键化封装，提高仿真效率</a:t>
            </a:r>
            <a:r>
              <a:rPr lang="zh-CN" altLang="en-US" dirty="0" smtClean="0">
                <a:solidFill>
                  <a:srgbClr val="000000"/>
                </a:solidFill>
                <a:latin typeface="Times New Roman" pitchFamily="18" charset="0"/>
                <a:cs typeface="Times New Roman" pitchFamily="18" charset="0"/>
              </a:rPr>
              <a:t>；</a:t>
            </a:r>
            <a:endParaRPr lang="en-US" altLang="zh-CN" dirty="0" smtClean="0">
              <a:solidFill>
                <a:srgbClr val="000000"/>
              </a:solidFill>
              <a:latin typeface="Times New Roman" pitchFamily="18" charset="0"/>
              <a:cs typeface="Times New Roman" pitchFamily="18" charset="0"/>
            </a:endParaRPr>
          </a:p>
          <a:p>
            <a:pPr marL="742950" lvl="1" indent="-285750" eaLnBrk="0" hangingPunct="0">
              <a:lnSpc>
                <a:spcPct val="120000"/>
              </a:lnSpc>
              <a:spcBef>
                <a:spcPts val="600"/>
              </a:spcBef>
              <a:buFont typeface="Wingdings" pitchFamily="2" charset="2"/>
              <a:buChar char="u"/>
              <a:tabLst>
                <a:tab pos="630238" algn="l"/>
              </a:tabLst>
            </a:pPr>
            <a:r>
              <a:rPr lang="zh-CN" altLang="en-US" dirty="0" smtClean="0">
                <a:solidFill>
                  <a:srgbClr val="000000"/>
                </a:solidFill>
                <a:latin typeface="Times New Roman" pitchFamily="18" charset="0"/>
                <a:cs typeface="Times New Roman" pitchFamily="18" charset="0"/>
              </a:rPr>
              <a:t>完成综合仿真平台与实验数据管理平台的数据接口。</a:t>
            </a:r>
            <a:endParaRPr lang="en-US" altLang="zh-CN"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63077842"/>
      </p:ext>
    </p:extLst>
  </p:cSld>
  <p:clrMapOvr>
    <a:masterClrMapping/>
  </p:clrMapOvr>
  <p:transition advTm="38453"/>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dirty="0" smtClean="0"/>
              <a:t>三期建设目标</a:t>
            </a:r>
          </a:p>
        </p:txBody>
      </p:sp>
      <p:sp>
        <p:nvSpPr>
          <p:cNvPr id="53251"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53252"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5325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53254" name="内容占位符 8"/>
          <p:cNvSpPr>
            <a:spLocks noGrp="1"/>
          </p:cNvSpPr>
          <p:nvPr>
            <p:ph idx="1"/>
          </p:nvPr>
        </p:nvSpPr>
        <p:spPr>
          <a:xfrm>
            <a:off x="179388" y="836613"/>
            <a:ext cx="8642350" cy="5145087"/>
          </a:xfrm>
        </p:spPr>
        <p:txBody>
          <a:bodyPr/>
          <a:lstStyle/>
          <a:p>
            <a:r>
              <a:rPr lang="zh-CN" altLang="en-US" dirty="0" smtClean="0"/>
              <a:t>三期建设</a:t>
            </a:r>
          </a:p>
        </p:txBody>
      </p:sp>
      <p:grpSp>
        <p:nvGrpSpPr>
          <p:cNvPr id="53255" name="组合 222"/>
          <p:cNvGrpSpPr>
            <a:grpSpLocks/>
          </p:cNvGrpSpPr>
          <p:nvPr/>
        </p:nvGrpSpPr>
        <p:grpSpPr bwMode="auto">
          <a:xfrm>
            <a:off x="1619250" y="1484313"/>
            <a:ext cx="6216817" cy="1881972"/>
            <a:chOff x="1619672" y="2461677"/>
            <a:chExt cx="6217020" cy="1881674"/>
          </a:xfrm>
        </p:grpSpPr>
        <p:grpSp>
          <p:nvGrpSpPr>
            <p:cNvPr id="53257" name="组合 437"/>
            <p:cNvGrpSpPr>
              <a:grpSpLocks/>
            </p:cNvGrpSpPr>
            <p:nvPr/>
          </p:nvGrpSpPr>
          <p:grpSpPr bwMode="auto">
            <a:xfrm>
              <a:off x="1619672" y="2461677"/>
              <a:ext cx="4267415" cy="1462087"/>
              <a:chOff x="3460750" y="1214422"/>
              <a:chExt cx="3344863" cy="1054100"/>
            </a:xfrm>
          </p:grpSpPr>
          <p:sp>
            <p:nvSpPr>
              <p:cNvPr id="53260" name="Freeform 15"/>
              <p:cNvSpPr>
                <a:spLocks/>
              </p:cNvSpPr>
              <p:nvPr/>
            </p:nvSpPr>
            <p:spPr bwMode="invGray">
              <a:xfrm>
                <a:off x="6191250" y="1214422"/>
                <a:ext cx="612775" cy="1054100"/>
              </a:xfrm>
              <a:custGeom>
                <a:avLst/>
                <a:gdLst>
                  <a:gd name="T0" fmla="*/ 2147483647 w 308"/>
                  <a:gd name="T1" fmla="*/ 2147483647 h 444"/>
                  <a:gd name="T2" fmla="*/ 0 w 308"/>
                  <a:gd name="T3" fmla="*/ 2147483647 h 444"/>
                  <a:gd name="T4" fmla="*/ 0 w 308"/>
                  <a:gd name="T5" fmla="*/ 2147483647 h 444"/>
                  <a:gd name="T6" fmla="*/ 2147483647 w 308"/>
                  <a:gd name="T7" fmla="*/ 0 h 444"/>
                  <a:gd name="T8" fmla="*/ 2147483647 w 308"/>
                  <a:gd name="T9" fmla="*/ 2147483647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solidFill>
                <a:srgbClr val="CC3300"/>
              </a:solidFill>
              <a:ln w="0">
                <a:noFill/>
                <a:round/>
                <a:headEnd/>
                <a:tailEnd/>
              </a:ln>
            </p:spPr>
            <p:txBody>
              <a:bodyPr/>
              <a:lstStyle/>
              <a:p>
                <a:endParaRPr lang="zh-CN" altLang="en-US"/>
              </a:p>
            </p:txBody>
          </p:sp>
          <p:sp>
            <p:nvSpPr>
              <p:cNvPr id="53261" name="Freeform 16"/>
              <p:cNvSpPr>
                <a:spLocks/>
              </p:cNvSpPr>
              <p:nvPr/>
            </p:nvSpPr>
            <p:spPr bwMode="invGray">
              <a:xfrm>
                <a:off x="3460750" y="1235059"/>
                <a:ext cx="3344863" cy="627063"/>
              </a:xfrm>
              <a:custGeom>
                <a:avLst/>
                <a:gdLst>
                  <a:gd name="T0" fmla="*/ 2147483647 w 1786"/>
                  <a:gd name="T1" fmla="*/ 2147483647 h 284"/>
                  <a:gd name="T2" fmla="*/ 0 w 1786"/>
                  <a:gd name="T3" fmla="*/ 2147483647 h 284"/>
                  <a:gd name="T4" fmla="*/ 2147483647 w 1786"/>
                  <a:gd name="T5" fmla="*/ 0 h 284"/>
                  <a:gd name="T6" fmla="*/ 2147483647 w 1786"/>
                  <a:gd name="T7" fmla="*/ 0 h 284"/>
                  <a:gd name="T8" fmla="*/ 2147483647 w 1786"/>
                  <a:gd name="T9" fmla="*/ 2147483647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rgbClr val="FF0000"/>
              </a:solidFill>
              <a:ln w="0">
                <a:noFill/>
                <a:round/>
                <a:headEnd/>
                <a:tailEnd/>
              </a:ln>
            </p:spPr>
            <p:txBody>
              <a:bodyPr/>
              <a:lstStyle/>
              <a:p>
                <a:endParaRPr lang="zh-CN" altLang="en-US"/>
              </a:p>
            </p:txBody>
          </p:sp>
          <p:sp>
            <p:nvSpPr>
              <p:cNvPr id="53262" name="Rectangle 17"/>
              <p:cNvSpPr>
                <a:spLocks noChangeArrowheads="1"/>
              </p:cNvSpPr>
              <p:nvPr/>
            </p:nvSpPr>
            <p:spPr bwMode="gray">
              <a:xfrm>
                <a:off x="3467100" y="1862122"/>
                <a:ext cx="2762250" cy="352425"/>
              </a:xfrm>
              <a:prstGeom prst="rect">
                <a:avLst/>
              </a:prstGeom>
              <a:solidFill>
                <a:srgbClr val="CC3300"/>
              </a:solidFill>
              <a:ln w="9525">
                <a:noFill/>
                <a:miter lim="800000"/>
                <a:headEnd/>
                <a:tailEnd/>
              </a:ln>
            </p:spPr>
            <p:txBody>
              <a:bodyPr wrap="none" anchor="ctr"/>
              <a:lstStyle/>
              <a:p>
                <a:pPr algn="ctr" eaLnBrk="0" hangingPunct="0"/>
                <a:r>
                  <a:rPr lang="zh-CN" altLang="en-US" dirty="0" smtClean="0">
                    <a:solidFill>
                      <a:schemeClr val="bg1"/>
                    </a:solidFill>
                    <a:latin typeface="Verdana" pitchFamily="34" charset="0"/>
                  </a:rPr>
                  <a:t>体系完善，全面推广建设</a:t>
                </a:r>
                <a:endParaRPr lang="zh-CN" altLang="en-US" dirty="0">
                  <a:solidFill>
                    <a:schemeClr val="bg1"/>
                  </a:solidFill>
                  <a:latin typeface="Verdana" pitchFamily="34" charset="0"/>
                </a:endParaRPr>
              </a:p>
            </p:txBody>
          </p:sp>
          <p:grpSp>
            <p:nvGrpSpPr>
              <p:cNvPr id="53263" name="Group 24"/>
              <p:cNvGrpSpPr>
                <a:grpSpLocks/>
              </p:cNvGrpSpPr>
              <p:nvPr/>
            </p:nvGrpSpPr>
            <p:grpSpPr bwMode="auto">
              <a:xfrm>
                <a:off x="4146545" y="1214422"/>
                <a:ext cx="2157414" cy="592138"/>
                <a:chOff x="2338" y="1570"/>
                <a:chExt cx="1359" cy="373"/>
              </a:xfrm>
            </p:grpSpPr>
            <p:grpSp>
              <p:nvGrpSpPr>
                <p:cNvPr id="53264" name="Group 25"/>
                <p:cNvGrpSpPr>
                  <a:grpSpLocks/>
                </p:cNvGrpSpPr>
                <p:nvPr/>
              </p:nvGrpSpPr>
              <p:grpSpPr bwMode="auto">
                <a:xfrm>
                  <a:off x="2338" y="1570"/>
                  <a:ext cx="354" cy="373"/>
                  <a:chOff x="1964" y="2535"/>
                  <a:chExt cx="988" cy="1007"/>
                </a:xfrm>
              </p:grpSpPr>
              <p:grpSp>
                <p:nvGrpSpPr>
                  <p:cNvPr id="53433" name="Group 26"/>
                  <p:cNvGrpSpPr>
                    <a:grpSpLocks/>
                  </p:cNvGrpSpPr>
                  <p:nvPr/>
                </p:nvGrpSpPr>
                <p:grpSpPr bwMode="auto">
                  <a:xfrm>
                    <a:off x="2304" y="3123"/>
                    <a:ext cx="514" cy="419"/>
                    <a:chOff x="2304" y="3123"/>
                    <a:chExt cx="514" cy="419"/>
                  </a:xfrm>
                </p:grpSpPr>
                <p:sp>
                  <p:nvSpPr>
                    <p:cNvPr id="53456" name="Freeform 27"/>
                    <p:cNvSpPr>
                      <a:spLocks/>
                    </p:cNvSpPr>
                    <p:nvPr/>
                  </p:nvSpPr>
                  <p:spPr bwMode="auto">
                    <a:xfrm>
                      <a:off x="2307" y="3132"/>
                      <a:ext cx="511" cy="410"/>
                    </a:xfrm>
                    <a:custGeom>
                      <a:avLst/>
                      <a:gdLst>
                        <a:gd name="T0" fmla="*/ 102 w 511"/>
                        <a:gd name="T1" fmla="*/ 409 h 410"/>
                        <a:gd name="T2" fmla="*/ 146 w 511"/>
                        <a:gd name="T3" fmla="*/ 405 h 410"/>
                        <a:gd name="T4" fmla="*/ 194 w 511"/>
                        <a:gd name="T5" fmla="*/ 393 h 410"/>
                        <a:gd name="T6" fmla="*/ 242 w 511"/>
                        <a:gd name="T7" fmla="*/ 374 h 410"/>
                        <a:gd name="T8" fmla="*/ 291 w 511"/>
                        <a:gd name="T9" fmla="*/ 349 h 410"/>
                        <a:gd name="T10" fmla="*/ 339 w 511"/>
                        <a:gd name="T11" fmla="*/ 320 h 410"/>
                        <a:gd name="T12" fmla="*/ 383 w 511"/>
                        <a:gd name="T13" fmla="*/ 284 h 410"/>
                        <a:gd name="T14" fmla="*/ 424 w 511"/>
                        <a:gd name="T15" fmla="*/ 247 h 410"/>
                        <a:gd name="T16" fmla="*/ 458 w 511"/>
                        <a:gd name="T17" fmla="*/ 204 h 410"/>
                        <a:gd name="T18" fmla="*/ 486 w 511"/>
                        <a:gd name="T19" fmla="*/ 163 h 410"/>
                        <a:gd name="T20" fmla="*/ 503 w 511"/>
                        <a:gd name="T21" fmla="*/ 126 h 410"/>
                        <a:gd name="T22" fmla="*/ 510 w 511"/>
                        <a:gd name="T23" fmla="*/ 90 h 410"/>
                        <a:gd name="T24" fmla="*/ 506 w 511"/>
                        <a:gd name="T25" fmla="*/ 61 h 410"/>
                        <a:gd name="T26" fmla="*/ 496 w 511"/>
                        <a:gd name="T27" fmla="*/ 35 h 410"/>
                        <a:gd name="T28" fmla="*/ 474 w 511"/>
                        <a:gd name="T29" fmla="*/ 17 h 410"/>
                        <a:gd name="T30" fmla="*/ 445 w 511"/>
                        <a:gd name="T31" fmla="*/ 5 h 410"/>
                        <a:gd name="T32" fmla="*/ 407 w 511"/>
                        <a:gd name="T33" fmla="*/ 0 h 410"/>
                        <a:gd name="T34" fmla="*/ 363 w 511"/>
                        <a:gd name="T35" fmla="*/ 5 h 410"/>
                        <a:gd name="T36" fmla="*/ 315 w 511"/>
                        <a:gd name="T37" fmla="*/ 17 h 410"/>
                        <a:gd name="T38" fmla="*/ 266 w 511"/>
                        <a:gd name="T39" fmla="*/ 35 h 410"/>
                        <a:gd name="T40" fmla="*/ 218 w 511"/>
                        <a:gd name="T41" fmla="*/ 61 h 410"/>
                        <a:gd name="T42" fmla="*/ 170 w 511"/>
                        <a:gd name="T43" fmla="*/ 90 h 410"/>
                        <a:gd name="T44" fmla="*/ 126 w 511"/>
                        <a:gd name="T45" fmla="*/ 126 h 410"/>
                        <a:gd name="T46" fmla="*/ 85 w 511"/>
                        <a:gd name="T47" fmla="*/ 163 h 410"/>
                        <a:gd name="T48" fmla="*/ 49 w 511"/>
                        <a:gd name="T49" fmla="*/ 204 h 410"/>
                        <a:gd name="T50" fmla="*/ 23 w 511"/>
                        <a:gd name="T51" fmla="*/ 247 h 410"/>
                        <a:gd name="T52" fmla="*/ 6 w 511"/>
                        <a:gd name="T53" fmla="*/ 284 h 410"/>
                        <a:gd name="T54" fmla="*/ 0 w 511"/>
                        <a:gd name="T55" fmla="*/ 320 h 410"/>
                        <a:gd name="T56" fmla="*/ 1 w 511"/>
                        <a:gd name="T57" fmla="*/ 349 h 410"/>
                        <a:gd name="T58" fmla="*/ 13 w 511"/>
                        <a:gd name="T59" fmla="*/ 374 h 410"/>
                        <a:gd name="T60" fmla="*/ 34 w 511"/>
                        <a:gd name="T61" fmla="*/ 393 h 410"/>
                        <a:gd name="T62" fmla="*/ 64 w 511"/>
                        <a:gd name="T63" fmla="*/ 405 h 410"/>
                        <a:gd name="T64" fmla="*/ 102 w 511"/>
                        <a:gd name="T65" fmla="*/ 409 h 4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1"/>
                        <a:gd name="T100" fmla="*/ 0 h 410"/>
                        <a:gd name="T101" fmla="*/ 511 w 511"/>
                        <a:gd name="T102" fmla="*/ 410 h 4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1" h="410">
                          <a:moveTo>
                            <a:pt x="102" y="409"/>
                          </a:moveTo>
                          <a:lnTo>
                            <a:pt x="146" y="405"/>
                          </a:lnTo>
                          <a:lnTo>
                            <a:pt x="194" y="393"/>
                          </a:lnTo>
                          <a:lnTo>
                            <a:pt x="242" y="374"/>
                          </a:lnTo>
                          <a:lnTo>
                            <a:pt x="291" y="349"/>
                          </a:lnTo>
                          <a:lnTo>
                            <a:pt x="339" y="320"/>
                          </a:lnTo>
                          <a:lnTo>
                            <a:pt x="383" y="284"/>
                          </a:lnTo>
                          <a:lnTo>
                            <a:pt x="424" y="247"/>
                          </a:lnTo>
                          <a:lnTo>
                            <a:pt x="458" y="204"/>
                          </a:lnTo>
                          <a:lnTo>
                            <a:pt x="486" y="163"/>
                          </a:lnTo>
                          <a:lnTo>
                            <a:pt x="503" y="126"/>
                          </a:lnTo>
                          <a:lnTo>
                            <a:pt x="510" y="90"/>
                          </a:lnTo>
                          <a:lnTo>
                            <a:pt x="506" y="61"/>
                          </a:lnTo>
                          <a:lnTo>
                            <a:pt x="496" y="35"/>
                          </a:lnTo>
                          <a:lnTo>
                            <a:pt x="474" y="17"/>
                          </a:lnTo>
                          <a:lnTo>
                            <a:pt x="445" y="5"/>
                          </a:lnTo>
                          <a:lnTo>
                            <a:pt x="407" y="0"/>
                          </a:lnTo>
                          <a:lnTo>
                            <a:pt x="363" y="5"/>
                          </a:lnTo>
                          <a:lnTo>
                            <a:pt x="315" y="17"/>
                          </a:lnTo>
                          <a:lnTo>
                            <a:pt x="266" y="35"/>
                          </a:lnTo>
                          <a:lnTo>
                            <a:pt x="218" y="61"/>
                          </a:lnTo>
                          <a:lnTo>
                            <a:pt x="170" y="90"/>
                          </a:lnTo>
                          <a:lnTo>
                            <a:pt x="126" y="126"/>
                          </a:lnTo>
                          <a:lnTo>
                            <a:pt x="85" y="163"/>
                          </a:lnTo>
                          <a:lnTo>
                            <a:pt x="49" y="204"/>
                          </a:lnTo>
                          <a:lnTo>
                            <a:pt x="23" y="247"/>
                          </a:lnTo>
                          <a:lnTo>
                            <a:pt x="6" y="284"/>
                          </a:lnTo>
                          <a:lnTo>
                            <a:pt x="0" y="320"/>
                          </a:lnTo>
                          <a:lnTo>
                            <a:pt x="1" y="349"/>
                          </a:lnTo>
                          <a:lnTo>
                            <a:pt x="13" y="374"/>
                          </a:lnTo>
                          <a:lnTo>
                            <a:pt x="34" y="393"/>
                          </a:lnTo>
                          <a:lnTo>
                            <a:pt x="64" y="405"/>
                          </a:lnTo>
                          <a:lnTo>
                            <a:pt x="102" y="409"/>
                          </a:lnTo>
                        </a:path>
                      </a:pathLst>
                    </a:custGeom>
                    <a:solidFill>
                      <a:srgbClr val="000000"/>
                    </a:solidFill>
                    <a:ln w="9525" cap="rnd">
                      <a:noFill/>
                      <a:round/>
                      <a:headEnd/>
                      <a:tailEnd/>
                    </a:ln>
                  </p:spPr>
                  <p:txBody>
                    <a:bodyPr/>
                    <a:lstStyle/>
                    <a:p>
                      <a:endParaRPr lang="zh-CN" altLang="en-US"/>
                    </a:p>
                  </p:txBody>
                </p:sp>
                <p:sp>
                  <p:nvSpPr>
                    <p:cNvPr id="53457" name="Freeform 28"/>
                    <p:cNvSpPr>
                      <a:spLocks/>
                    </p:cNvSpPr>
                    <p:nvPr/>
                  </p:nvSpPr>
                  <p:spPr bwMode="auto">
                    <a:xfrm>
                      <a:off x="2304" y="3123"/>
                      <a:ext cx="502" cy="402"/>
                    </a:xfrm>
                    <a:custGeom>
                      <a:avLst/>
                      <a:gdLst>
                        <a:gd name="T0" fmla="*/ 100 w 502"/>
                        <a:gd name="T1" fmla="*/ 401 h 402"/>
                        <a:gd name="T2" fmla="*/ 144 w 502"/>
                        <a:gd name="T3" fmla="*/ 397 h 402"/>
                        <a:gd name="T4" fmla="*/ 190 w 502"/>
                        <a:gd name="T5" fmla="*/ 385 h 402"/>
                        <a:gd name="T6" fmla="*/ 238 w 502"/>
                        <a:gd name="T7" fmla="*/ 367 h 402"/>
                        <a:gd name="T8" fmla="*/ 286 w 502"/>
                        <a:gd name="T9" fmla="*/ 341 h 402"/>
                        <a:gd name="T10" fmla="*/ 334 w 502"/>
                        <a:gd name="T11" fmla="*/ 312 h 402"/>
                        <a:gd name="T12" fmla="*/ 378 w 502"/>
                        <a:gd name="T13" fmla="*/ 278 h 402"/>
                        <a:gd name="T14" fmla="*/ 417 w 502"/>
                        <a:gd name="T15" fmla="*/ 241 h 402"/>
                        <a:gd name="T16" fmla="*/ 451 w 502"/>
                        <a:gd name="T17" fmla="*/ 200 h 402"/>
                        <a:gd name="T18" fmla="*/ 477 w 502"/>
                        <a:gd name="T19" fmla="*/ 159 h 402"/>
                        <a:gd name="T20" fmla="*/ 494 w 502"/>
                        <a:gd name="T21" fmla="*/ 122 h 402"/>
                        <a:gd name="T22" fmla="*/ 501 w 502"/>
                        <a:gd name="T23" fmla="*/ 88 h 402"/>
                        <a:gd name="T24" fmla="*/ 499 w 502"/>
                        <a:gd name="T25" fmla="*/ 59 h 402"/>
                        <a:gd name="T26" fmla="*/ 487 w 502"/>
                        <a:gd name="T27" fmla="*/ 33 h 402"/>
                        <a:gd name="T28" fmla="*/ 466 w 502"/>
                        <a:gd name="T29" fmla="*/ 15 h 402"/>
                        <a:gd name="T30" fmla="*/ 437 w 502"/>
                        <a:gd name="T31" fmla="*/ 5 h 402"/>
                        <a:gd name="T32" fmla="*/ 400 w 502"/>
                        <a:gd name="T33" fmla="*/ 0 h 402"/>
                        <a:gd name="T34" fmla="*/ 356 w 502"/>
                        <a:gd name="T35" fmla="*/ 5 h 402"/>
                        <a:gd name="T36" fmla="*/ 310 w 502"/>
                        <a:gd name="T37" fmla="*/ 15 h 402"/>
                        <a:gd name="T38" fmla="*/ 262 w 502"/>
                        <a:gd name="T39" fmla="*/ 33 h 402"/>
                        <a:gd name="T40" fmla="*/ 214 w 502"/>
                        <a:gd name="T41" fmla="*/ 59 h 402"/>
                        <a:gd name="T42" fmla="*/ 168 w 502"/>
                        <a:gd name="T43" fmla="*/ 88 h 402"/>
                        <a:gd name="T44" fmla="*/ 124 w 502"/>
                        <a:gd name="T45" fmla="*/ 122 h 402"/>
                        <a:gd name="T46" fmla="*/ 83 w 502"/>
                        <a:gd name="T47" fmla="*/ 159 h 402"/>
                        <a:gd name="T48" fmla="*/ 49 w 502"/>
                        <a:gd name="T49" fmla="*/ 200 h 402"/>
                        <a:gd name="T50" fmla="*/ 23 w 502"/>
                        <a:gd name="T51" fmla="*/ 241 h 402"/>
                        <a:gd name="T52" fmla="*/ 6 w 502"/>
                        <a:gd name="T53" fmla="*/ 278 h 402"/>
                        <a:gd name="T54" fmla="*/ 0 w 502"/>
                        <a:gd name="T55" fmla="*/ 312 h 402"/>
                        <a:gd name="T56" fmla="*/ 3 w 502"/>
                        <a:gd name="T57" fmla="*/ 341 h 402"/>
                        <a:gd name="T58" fmla="*/ 15 w 502"/>
                        <a:gd name="T59" fmla="*/ 367 h 402"/>
                        <a:gd name="T60" fmla="*/ 34 w 502"/>
                        <a:gd name="T61" fmla="*/ 385 h 402"/>
                        <a:gd name="T62" fmla="*/ 63 w 502"/>
                        <a:gd name="T63" fmla="*/ 397 h 402"/>
                        <a:gd name="T64" fmla="*/ 100 w 502"/>
                        <a:gd name="T65" fmla="*/ 401 h 4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2"/>
                        <a:gd name="T100" fmla="*/ 0 h 402"/>
                        <a:gd name="T101" fmla="*/ 502 w 502"/>
                        <a:gd name="T102" fmla="*/ 402 h 4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2" h="402">
                          <a:moveTo>
                            <a:pt x="100" y="401"/>
                          </a:moveTo>
                          <a:lnTo>
                            <a:pt x="144" y="397"/>
                          </a:lnTo>
                          <a:lnTo>
                            <a:pt x="190" y="385"/>
                          </a:lnTo>
                          <a:lnTo>
                            <a:pt x="238" y="367"/>
                          </a:lnTo>
                          <a:lnTo>
                            <a:pt x="286" y="341"/>
                          </a:lnTo>
                          <a:lnTo>
                            <a:pt x="334" y="312"/>
                          </a:lnTo>
                          <a:lnTo>
                            <a:pt x="378" y="278"/>
                          </a:lnTo>
                          <a:lnTo>
                            <a:pt x="417" y="241"/>
                          </a:lnTo>
                          <a:lnTo>
                            <a:pt x="451" y="200"/>
                          </a:lnTo>
                          <a:lnTo>
                            <a:pt x="477" y="159"/>
                          </a:lnTo>
                          <a:lnTo>
                            <a:pt x="494" y="122"/>
                          </a:lnTo>
                          <a:lnTo>
                            <a:pt x="501" y="88"/>
                          </a:lnTo>
                          <a:lnTo>
                            <a:pt x="499" y="59"/>
                          </a:lnTo>
                          <a:lnTo>
                            <a:pt x="487" y="33"/>
                          </a:lnTo>
                          <a:lnTo>
                            <a:pt x="466" y="15"/>
                          </a:lnTo>
                          <a:lnTo>
                            <a:pt x="437" y="5"/>
                          </a:lnTo>
                          <a:lnTo>
                            <a:pt x="400" y="0"/>
                          </a:lnTo>
                          <a:lnTo>
                            <a:pt x="356" y="5"/>
                          </a:lnTo>
                          <a:lnTo>
                            <a:pt x="310" y="15"/>
                          </a:lnTo>
                          <a:lnTo>
                            <a:pt x="262" y="33"/>
                          </a:lnTo>
                          <a:lnTo>
                            <a:pt x="214" y="59"/>
                          </a:lnTo>
                          <a:lnTo>
                            <a:pt x="168" y="88"/>
                          </a:lnTo>
                          <a:lnTo>
                            <a:pt x="124" y="122"/>
                          </a:lnTo>
                          <a:lnTo>
                            <a:pt x="83" y="159"/>
                          </a:lnTo>
                          <a:lnTo>
                            <a:pt x="49" y="200"/>
                          </a:lnTo>
                          <a:lnTo>
                            <a:pt x="23" y="241"/>
                          </a:lnTo>
                          <a:lnTo>
                            <a:pt x="6" y="278"/>
                          </a:lnTo>
                          <a:lnTo>
                            <a:pt x="0" y="312"/>
                          </a:lnTo>
                          <a:lnTo>
                            <a:pt x="3" y="341"/>
                          </a:lnTo>
                          <a:lnTo>
                            <a:pt x="15" y="367"/>
                          </a:lnTo>
                          <a:lnTo>
                            <a:pt x="34" y="385"/>
                          </a:lnTo>
                          <a:lnTo>
                            <a:pt x="63" y="397"/>
                          </a:lnTo>
                          <a:lnTo>
                            <a:pt x="100" y="401"/>
                          </a:lnTo>
                        </a:path>
                      </a:pathLst>
                    </a:custGeom>
                    <a:solidFill>
                      <a:srgbClr val="DDDDDD"/>
                    </a:solidFill>
                    <a:ln w="9525" cap="rnd">
                      <a:noFill/>
                      <a:round/>
                      <a:headEnd/>
                      <a:tailEnd/>
                    </a:ln>
                  </p:spPr>
                  <p:txBody>
                    <a:bodyPr/>
                    <a:lstStyle/>
                    <a:p>
                      <a:endParaRPr lang="zh-CN" altLang="en-US"/>
                    </a:p>
                  </p:txBody>
                </p:sp>
                <p:sp>
                  <p:nvSpPr>
                    <p:cNvPr id="53458" name="Freeform 29"/>
                    <p:cNvSpPr>
                      <a:spLocks/>
                    </p:cNvSpPr>
                    <p:nvPr/>
                  </p:nvSpPr>
                  <p:spPr bwMode="auto">
                    <a:xfrm>
                      <a:off x="2307" y="3324"/>
                      <a:ext cx="248" cy="153"/>
                    </a:xfrm>
                    <a:custGeom>
                      <a:avLst/>
                      <a:gdLst>
                        <a:gd name="T0" fmla="*/ 5 w 248"/>
                        <a:gd name="T1" fmla="*/ 152 h 153"/>
                        <a:gd name="T2" fmla="*/ 247 w 248"/>
                        <a:gd name="T3" fmla="*/ 0 h 153"/>
                        <a:gd name="T4" fmla="*/ 0 w 248"/>
                        <a:gd name="T5" fmla="*/ 138 h 153"/>
                        <a:gd name="T6" fmla="*/ 1 w 248"/>
                        <a:gd name="T7" fmla="*/ 140 h 153"/>
                        <a:gd name="T8" fmla="*/ 1 w 248"/>
                        <a:gd name="T9" fmla="*/ 141 h 153"/>
                        <a:gd name="T10" fmla="*/ 1 w 248"/>
                        <a:gd name="T11" fmla="*/ 143 h 153"/>
                        <a:gd name="T12" fmla="*/ 1 w 248"/>
                        <a:gd name="T13" fmla="*/ 145 h 153"/>
                        <a:gd name="T14" fmla="*/ 3 w 248"/>
                        <a:gd name="T15" fmla="*/ 146 h 153"/>
                        <a:gd name="T16" fmla="*/ 3 w 248"/>
                        <a:gd name="T17" fmla="*/ 148 h 153"/>
                        <a:gd name="T18" fmla="*/ 5 w 248"/>
                        <a:gd name="T19" fmla="*/ 150 h 153"/>
                        <a:gd name="T20" fmla="*/ 5 w 248"/>
                        <a:gd name="T21" fmla="*/ 152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8"/>
                        <a:gd name="T34" fmla="*/ 0 h 153"/>
                        <a:gd name="T35" fmla="*/ 248 w 248"/>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8" h="153">
                          <a:moveTo>
                            <a:pt x="5" y="152"/>
                          </a:moveTo>
                          <a:lnTo>
                            <a:pt x="247" y="0"/>
                          </a:lnTo>
                          <a:lnTo>
                            <a:pt x="0" y="138"/>
                          </a:lnTo>
                          <a:lnTo>
                            <a:pt x="1" y="140"/>
                          </a:lnTo>
                          <a:lnTo>
                            <a:pt x="1" y="141"/>
                          </a:lnTo>
                          <a:lnTo>
                            <a:pt x="1" y="143"/>
                          </a:lnTo>
                          <a:lnTo>
                            <a:pt x="1" y="145"/>
                          </a:lnTo>
                          <a:lnTo>
                            <a:pt x="3" y="146"/>
                          </a:lnTo>
                          <a:lnTo>
                            <a:pt x="3" y="148"/>
                          </a:lnTo>
                          <a:lnTo>
                            <a:pt x="5" y="150"/>
                          </a:lnTo>
                          <a:lnTo>
                            <a:pt x="5" y="152"/>
                          </a:lnTo>
                        </a:path>
                      </a:pathLst>
                    </a:custGeom>
                    <a:solidFill>
                      <a:srgbClr val="CC99FF"/>
                    </a:solidFill>
                    <a:ln w="9525" cap="rnd">
                      <a:noFill/>
                      <a:round/>
                      <a:headEnd/>
                      <a:tailEnd/>
                    </a:ln>
                  </p:spPr>
                  <p:txBody>
                    <a:bodyPr/>
                    <a:lstStyle/>
                    <a:p>
                      <a:endParaRPr lang="zh-CN" altLang="en-US"/>
                    </a:p>
                  </p:txBody>
                </p:sp>
                <p:sp>
                  <p:nvSpPr>
                    <p:cNvPr id="53459" name="Freeform 30"/>
                    <p:cNvSpPr>
                      <a:spLocks/>
                    </p:cNvSpPr>
                    <p:nvPr/>
                  </p:nvSpPr>
                  <p:spPr bwMode="auto">
                    <a:xfrm>
                      <a:off x="2396" y="3129"/>
                      <a:ext cx="247" cy="196"/>
                    </a:xfrm>
                    <a:custGeom>
                      <a:avLst/>
                      <a:gdLst>
                        <a:gd name="T0" fmla="*/ 0 w 247"/>
                        <a:gd name="T1" fmla="*/ 143 h 196"/>
                        <a:gd name="T2" fmla="*/ 158 w 247"/>
                        <a:gd name="T3" fmla="*/ 195 h 196"/>
                        <a:gd name="T4" fmla="*/ 246 w 247"/>
                        <a:gd name="T5" fmla="*/ 0 h 196"/>
                        <a:gd name="T6" fmla="*/ 215 w 247"/>
                        <a:gd name="T7" fmla="*/ 10 h 196"/>
                        <a:gd name="T8" fmla="*/ 182 w 247"/>
                        <a:gd name="T9" fmla="*/ 22 h 196"/>
                        <a:gd name="T10" fmla="*/ 149 w 247"/>
                        <a:gd name="T11" fmla="*/ 35 h 196"/>
                        <a:gd name="T12" fmla="*/ 116 w 247"/>
                        <a:gd name="T13" fmla="*/ 54 h 196"/>
                        <a:gd name="T14" fmla="*/ 86 w 247"/>
                        <a:gd name="T15" fmla="*/ 73 h 196"/>
                        <a:gd name="T16" fmla="*/ 55 w 247"/>
                        <a:gd name="T17" fmla="*/ 95 h 196"/>
                        <a:gd name="T18" fmla="*/ 25 w 247"/>
                        <a:gd name="T19" fmla="*/ 119 h 196"/>
                        <a:gd name="T20" fmla="*/ 0 w 247"/>
                        <a:gd name="T21" fmla="*/ 143 h 1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7"/>
                        <a:gd name="T34" fmla="*/ 0 h 196"/>
                        <a:gd name="T35" fmla="*/ 247 w 247"/>
                        <a:gd name="T36" fmla="*/ 196 h 1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7" h="196">
                          <a:moveTo>
                            <a:pt x="0" y="143"/>
                          </a:moveTo>
                          <a:lnTo>
                            <a:pt x="158" y="195"/>
                          </a:lnTo>
                          <a:lnTo>
                            <a:pt x="246" y="0"/>
                          </a:lnTo>
                          <a:lnTo>
                            <a:pt x="215" y="10"/>
                          </a:lnTo>
                          <a:lnTo>
                            <a:pt x="182" y="22"/>
                          </a:lnTo>
                          <a:lnTo>
                            <a:pt x="149" y="35"/>
                          </a:lnTo>
                          <a:lnTo>
                            <a:pt x="116" y="54"/>
                          </a:lnTo>
                          <a:lnTo>
                            <a:pt x="86" y="73"/>
                          </a:lnTo>
                          <a:lnTo>
                            <a:pt x="55" y="95"/>
                          </a:lnTo>
                          <a:lnTo>
                            <a:pt x="25" y="119"/>
                          </a:lnTo>
                          <a:lnTo>
                            <a:pt x="0" y="143"/>
                          </a:lnTo>
                        </a:path>
                      </a:pathLst>
                    </a:custGeom>
                    <a:solidFill>
                      <a:srgbClr val="CC99FF"/>
                    </a:solidFill>
                    <a:ln w="9525" cap="rnd">
                      <a:noFill/>
                      <a:round/>
                      <a:headEnd/>
                      <a:tailEnd/>
                    </a:ln>
                  </p:spPr>
                  <p:txBody>
                    <a:bodyPr/>
                    <a:lstStyle/>
                    <a:p>
                      <a:endParaRPr lang="zh-CN" altLang="en-US"/>
                    </a:p>
                  </p:txBody>
                </p:sp>
                <p:sp>
                  <p:nvSpPr>
                    <p:cNvPr id="53460" name="Freeform 31"/>
                    <p:cNvSpPr>
                      <a:spLocks/>
                    </p:cNvSpPr>
                    <p:nvPr/>
                  </p:nvSpPr>
                  <p:spPr bwMode="auto">
                    <a:xfrm>
                      <a:off x="2554" y="3172"/>
                      <a:ext cx="252" cy="153"/>
                    </a:xfrm>
                    <a:custGeom>
                      <a:avLst/>
                      <a:gdLst>
                        <a:gd name="T0" fmla="*/ 245 w 252"/>
                        <a:gd name="T1" fmla="*/ 0 h 153"/>
                        <a:gd name="T2" fmla="*/ 0 w 252"/>
                        <a:gd name="T3" fmla="*/ 152 h 153"/>
                        <a:gd name="T4" fmla="*/ 251 w 252"/>
                        <a:gd name="T5" fmla="*/ 42 h 153"/>
                        <a:gd name="T6" fmla="*/ 251 w 252"/>
                        <a:gd name="T7" fmla="*/ 37 h 153"/>
                        <a:gd name="T8" fmla="*/ 251 w 252"/>
                        <a:gd name="T9" fmla="*/ 30 h 153"/>
                        <a:gd name="T10" fmla="*/ 251 w 252"/>
                        <a:gd name="T11" fmla="*/ 25 h 153"/>
                        <a:gd name="T12" fmla="*/ 251 w 252"/>
                        <a:gd name="T13" fmla="*/ 20 h 153"/>
                        <a:gd name="T14" fmla="*/ 249 w 252"/>
                        <a:gd name="T15" fmla="*/ 15 h 153"/>
                        <a:gd name="T16" fmla="*/ 249 w 252"/>
                        <a:gd name="T17" fmla="*/ 10 h 153"/>
                        <a:gd name="T18" fmla="*/ 247 w 252"/>
                        <a:gd name="T19" fmla="*/ 5 h 153"/>
                        <a:gd name="T20" fmla="*/ 245 w 252"/>
                        <a:gd name="T21" fmla="*/ 0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2"/>
                        <a:gd name="T34" fmla="*/ 0 h 153"/>
                        <a:gd name="T35" fmla="*/ 252 w 252"/>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2" h="153">
                          <a:moveTo>
                            <a:pt x="245" y="0"/>
                          </a:moveTo>
                          <a:lnTo>
                            <a:pt x="0" y="152"/>
                          </a:lnTo>
                          <a:lnTo>
                            <a:pt x="251" y="42"/>
                          </a:lnTo>
                          <a:lnTo>
                            <a:pt x="251" y="37"/>
                          </a:lnTo>
                          <a:lnTo>
                            <a:pt x="251" y="30"/>
                          </a:lnTo>
                          <a:lnTo>
                            <a:pt x="251" y="25"/>
                          </a:lnTo>
                          <a:lnTo>
                            <a:pt x="251" y="20"/>
                          </a:lnTo>
                          <a:lnTo>
                            <a:pt x="249" y="15"/>
                          </a:lnTo>
                          <a:lnTo>
                            <a:pt x="249" y="10"/>
                          </a:lnTo>
                          <a:lnTo>
                            <a:pt x="247" y="5"/>
                          </a:lnTo>
                          <a:lnTo>
                            <a:pt x="245" y="0"/>
                          </a:lnTo>
                        </a:path>
                      </a:pathLst>
                    </a:custGeom>
                    <a:solidFill>
                      <a:srgbClr val="FFFFCC"/>
                    </a:solidFill>
                    <a:ln w="9525" cap="rnd">
                      <a:noFill/>
                      <a:round/>
                      <a:headEnd/>
                      <a:tailEnd/>
                    </a:ln>
                  </p:spPr>
                  <p:txBody>
                    <a:bodyPr/>
                    <a:lstStyle/>
                    <a:p>
                      <a:endParaRPr lang="zh-CN" altLang="en-US"/>
                    </a:p>
                  </p:txBody>
                </p:sp>
                <p:sp>
                  <p:nvSpPr>
                    <p:cNvPr id="53461" name="Freeform 32"/>
                    <p:cNvSpPr>
                      <a:spLocks/>
                    </p:cNvSpPr>
                    <p:nvPr/>
                  </p:nvSpPr>
                  <p:spPr bwMode="auto">
                    <a:xfrm>
                      <a:off x="2510" y="3171"/>
                      <a:ext cx="45" cy="154"/>
                    </a:xfrm>
                    <a:custGeom>
                      <a:avLst/>
                      <a:gdLst>
                        <a:gd name="T0" fmla="*/ 0 w 45"/>
                        <a:gd name="T1" fmla="*/ 15 h 154"/>
                        <a:gd name="T2" fmla="*/ 44 w 45"/>
                        <a:gd name="T3" fmla="*/ 153 h 154"/>
                        <a:gd name="T4" fmla="*/ 28 w 45"/>
                        <a:gd name="T5" fmla="*/ 0 h 154"/>
                        <a:gd name="T6" fmla="*/ 24 w 45"/>
                        <a:gd name="T7" fmla="*/ 1 h 154"/>
                        <a:gd name="T8" fmla="*/ 21 w 45"/>
                        <a:gd name="T9" fmla="*/ 3 h 154"/>
                        <a:gd name="T10" fmla="*/ 17 w 45"/>
                        <a:gd name="T11" fmla="*/ 5 h 154"/>
                        <a:gd name="T12" fmla="*/ 14 w 45"/>
                        <a:gd name="T13" fmla="*/ 6 h 154"/>
                        <a:gd name="T14" fmla="*/ 10 w 45"/>
                        <a:gd name="T15" fmla="*/ 8 h 154"/>
                        <a:gd name="T16" fmla="*/ 7 w 45"/>
                        <a:gd name="T17" fmla="*/ 10 h 154"/>
                        <a:gd name="T18" fmla="*/ 3 w 45"/>
                        <a:gd name="T19" fmla="*/ 11 h 154"/>
                        <a:gd name="T20" fmla="*/ 0 w 45"/>
                        <a:gd name="T21" fmla="*/ 15 h 1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
                        <a:gd name="T34" fmla="*/ 0 h 154"/>
                        <a:gd name="T35" fmla="*/ 45 w 45"/>
                        <a:gd name="T36" fmla="*/ 154 h 1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 h="154">
                          <a:moveTo>
                            <a:pt x="0" y="15"/>
                          </a:moveTo>
                          <a:lnTo>
                            <a:pt x="44" y="153"/>
                          </a:lnTo>
                          <a:lnTo>
                            <a:pt x="28" y="0"/>
                          </a:lnTo>
                          <a:lnTo>
                            <a:pt x="24" y="1"/>
                          </a:lnTo>
                          <a:lnTo>
                            <a:pt x="21" y="3"/>
                          </a:lnTo>
                          <a:lnTo>
                            <a:pt x="17" y="5"/>
                          </a:lnTo>
                          <a:lnTo>
                            <a:pt x="14" y="6"/>
                          </a:lnTo>
                          <a:lnTo>
                            <a:pt x="10" y="8"/>
                          </a:lnTo>
                          <a:lnTo>
                            <a:pt x="7" y="10"/>
                          </a:lnTo>
                          <a:lnTo>
                            <a:pt x="3" y="11"/>
                          </a:lnTo>
                          <a:lnTo>
                            <a:pt x="0" y="15"/>
                          </a:lnTo>
                        </a:path>
                      </a:pathLst>
                    </a:custGeom>
                    <a:solidFill>
                      <a:srgbClr val="E5E5E5"/>
                    </a:solidFill>
                    <a:ln w="9525" cap="rnd">
                      <a:noFill/>
                      <a:round/>
                      <a:headEnd/>
                      <a:tailEnd/>
                    </a:ln>
                  </p:spPr>
                  <p:txBody>
                    <a:bodyPr/>
                    <a:lstStyle/>
                    <a:p>
                      <a:endParaRPr lang="zh-CN" altLang="en-US"/>
                    </a:p>
                  </p:txBody>
                </p:sp>
                <p:sp>
                  <p:nvSpPr>
                    <p:cNvPr id="53462" name="Freeform 33"/>
                    <p:cNvSpPr>
                      <a:spLocks/>
                    </p:cNvSpPr>
                    <p:nvPr/>
                  </p:nvSpPr>
                  <p:spPr bwMode="auto">
                    <a:xfrm>
                      <a:off x="2306" y="3324"/>
                      <a:ext cx="249" cy="108"/>
                    </a:xfrm>
                    <a:custGeom>
                      <a:avLst/>
                      <a:gdLst>
                        <a:gd name="T0" fmla="*/ 248 w 249"/>
                        <a:gd name="T1" fmla="*/ 0 h 108"/>
                        <a:gd name="T2" fmla="*/ 11 w 249"/>
                        <a:gd name="T3" fmla="*/ 64 h 108"/>
                        <a:gd name="T4" fmla="*/ 8 w 249"/>
                        <a:gd name="T5" fmla="*/ 69 h 108"/>
                        <a:gd name="T6" fmla="*/ 6 w 249"/>
                        <a:gd name="T7" fmla="*/ 76 h 108"/>
                        <a:gd name="T8" fmla="*/ 5 w 249"/>
                        <a:gd name="T9" fmla="*/ 81 h 108"/>
                        <a:gd name="T10" fmla="*/ 5 w 249"/>
                        <a:gd name="T11" fmla="*/ 86 h 108"/>
                        <a:gd name="T12" fmla="*/ 3 w 249"/>
                        <a:gd name="T13" fmla="*/ 91 h 108"/>
                        <a:gd name="T14" fmla="*/ 1 w 249"/>
                        <a:gd name="T15" fmla="*/ 96 h 108"/>
                        <a:gd name="T16" fmla="*/ 1 w 249"/>
                        <a:gd name="T17" fmla="*/ 101 h 108"/>
                        <a:gd name="T18" fmla="*/ 0 w 249"/>
                        <a:gd name="T19" fmla="*/ 107 h 108"/>
                        <a:gd name="T20" fmla="*/ 248 w 249"/>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9"/>
                        <a:gd name="T34" fmla="*/ 0 h 108"/>
                        <a:gd name="T35" fmla="*/ 249 w 249"/>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9" h="108">
                          <a:moveTo>
                            <a:pt x="248" y="0"/>
                          </a:moveTo>
                          <a:lnTo>
                            <a:pt x="11" y="64"/>
                          </a:lnTo>
                          <a:lnTo>
                            <a:pt x="8" y="69"/>
                          </a:lnTo>
                          <a:lnTo>
                            <a:pt x="6" y="76"/>
                          </a:lnTo>
                          <a:lnTo>
                            <a:pt x="5" y="81"/>
                          </a:lnTo>
                          <a:lnTo>
                            <a:pt x="5" y="86"/>
                          </a:lnTo>
                          <a:lnTo>
                            <a:pt x="3" y="91"/>
                          </a:lnTo>
                          <a:lnTo>
                            <a:pt x="1" y="96"/>
                          </a:lnTo>
                          <a:lnTo>
                            <a:pt x="1" y="101"/>
                          </a:lnTo>
                          <a:lnTo>
                            <a:pt x="0" y="107"/>
                          </a:lnTo>
                          <a:lnTo>
                            <a:pt x="248" y="0"/>
                          </a:lnTo>
                        </a:path>
                      </a:pathLst>
                    </a:custGeom>
                    <a:solidFill>
                      <a:srgbClr val="FFFFCC"/>
                    </a:solidFill>
                    <a:ln w="9525" cap="rnd">
                      <a:noFill/>
                      <a:round/>
                      <a:headEnd/>
                      <a:tailEnd/>
                    </a:ln>
                  </p:spPr>
                  <p:txBody>
                    <a:bodyPr/>
                    <a:lstStyle/>
                    <a:p>
                      <a:endParaRPr lang="zh-CN" altLang="en-US"/>
                    </a:p>
                  </p:txBody>
                </p:sp>
                <p:sp>
                  <p:nvSpPr>
                    <p:cNvPr id="53463" name="Freeform 34"/>
                    <p:cNvSpPr>
                      <a:spLocks/>
                    </p:cNvSpPr>
                    <p:nvPr/>
                  </p:nvSpPr>
                  <p:spPr bwMode="auto">
                    <a:xfrm>
                      <a:off x="2543" y="3324"/>
                      <a:ext cx="129" cy="167"/>
                    </a:xfrm>
                    <a:custGeom>
                      <a:avLst/>
                      <a:gdLst>
                        <a:gd name="T0" fmla="*/ 128 w 129"/>
                        <a:gd name="T1" fmla="*/ 87 h 167"/>
                        <a:gd name="T2" fmla="*/ 11 w 129"/>
                        <a:gd name="T3" fmla="*/ 0 h 167"/>
                        <a:gd name="T4" fmla="*/ 0 w 129"/>
                        <a:gd name="T5" fmla="*/ 166 h 167"/>
                        <a:gd name="T6" fmla="*/ 17 w 129"/>
                        <a:gd name="T7" fmla="*/ 159 h 167"/>
                        <a:gd name="T8" fmla="*/ 32 w 129"/>
                        <a:gd name="T9" fmla="*/ 150 h 167"/>
                        <a:gd name="T10" fmla="*/ 49 w 129"/>
                        <a:gd name="T11" fmla="*/ 142 h 167"/>
                        <a:gd name="T12" fmla="*/ 64 w 129"/>
                        <a:gd name="T13" fmla="*/ 131 h 167"/>
                        <a:gd name="T14" fmla="*/ 81 w 129"/>
                        <a:gd name="T15" fmla="*/ 121 h 167"/>
                        <a:gd name="T16" fmla="*/ 97 w 129"/>
                        <a:gd name="T17" fmla="*/ 111 h 167"/>
                        <a:gd name="T18" fmla="*/ 112 w 129"/>
                        <a:gd name="T19" fmla="*/ 99 h 167"/>
                        <a:gd name="T20" fmla="*/ 128 w 129"/>
                        <a:gd name="T21" fmla="*/ 87 h 1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
                        <a:gd name="T34" fmla="*/ 0 h 167"/>
                        <a:gd name="T35" fmla="*/ 129 w 129"/>
                        <a:gd name="T36" fmla="*/ 167 h 1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 h="167">
                          <a:moveTo>
                            <a:pt x="128" y="87"/>
                          </a:moveTo>
                          <a:lnTo>
                            <a:pt x="11" y="0"/>
                          </a:lnTo>
                          <a:lnTo>
                            <a:pt x="0" y="166"/>
                          </a:lnTo>
                          <a:lnTo>
                            <a:pt x="17" y="159"/>
                          </a:lnTo>
                          <a:lnTo>
                            <a:pt x="32" y="150"/>
                          </a:lnTo>
                          <a:lnTo>
                            <a:pt x="49" y="142"/>
                          </a:lnTo>
                          <a:lnTo>
                            <a:pt x="64" y="131"/>
                          </a:lnTo>
                          <a:lnTo>
                            <a:pt x="81" y="121"/>
                          </a:lnTo>
                          <a:lnTo>
                            <a:pt x="97" y="111"/>
                          </a:lnTo>
                          <a:lnTo>
                            <a:pt x="112" y="99"/>
                          </a:lnTo>
                          <a:lnTo>
                            <a:pt x="128" y="87"/>
                          </a:lnTo>
                        </a:path>
                      </a:pathLst>
                    </a:custGeom>
                    <a:solidFill>
                      <a:srgbClr val="CC99FF"/>
                    </a:solidFill>
                    <a:ln w="9525" cap="rnd">
                      <a:noFill/>
                      <a:round/>
                      <a:headEnd/>
                      <a:tailEnd/>
                    </a:ln>
                  </p:spPr>
                  <p:txBody>
                    <a:bodyPr/>
                    <a:lstStyle/>
                    <a:p>
                      <a:endParaRPr lang="zh-CN" altLang="en-US"/>
                    </a:p>
                  </p:txBody>
                </p:sp>
                <p:sp>
                  <p:nvSpPr>
                    <p:cNvPr id="53464" name="Freeform 35"/>
                    <p:cNvSpPr>
                      <a:spLocks/>
                    </p:cNvSpPr>
                    <p:nvPr/>
                  </p:nvSpPr>
                  <p:spPr bwMode="auto">
                    <a:xfrm>
                      <a:off x="2513" y="3292"/>
                      <a:ext cx="86" cy="67"/>
                    </a:xfrm>
                    <a:custGeom>
                      <a:avLst/>
                      <a:gdLst>
                        <a:gd name="T0" fmla="*/ 15 w 86"/>
                        <a:gd name="T1" fmla="*/ 66 h 67"/>
                        <a:gd name="T2" fmla="*/ 24 w 86"/>
                        <a:gd name="T3" fmla="*/ 66 h 67"/>
                        <a:gd name="T4" fmla="*/ 31 w 86"/>
                        <a:gd name="T5" fmla="*/ 64 h 67"/>
                        <a:gd name="T6" fmla="*/ 39 w 86"/>
                        <a:gd name="T7" fmla="*/ 60 h 67"/>
                        <a:gd name="T8" fmla="*/ 48 w 86"/>
                        <a:gd name="T9" fmla="*/ 57 h 67"/>
                        <a:gd name="T10" fmla="*/ 55 w 86"/>
                        <a:gd name="T11" fmla="*/ 52 h 67"/>
                        <a:gd name="T12" fmla="*/ 64 w 86"/>
                        <a:gd name="T13" fmla="*/ 45 h 67"/>
                        <a:gd name="T14" fmla="*/ 69 w 86"/>
                        <a:gd name="T15" fmla="*/ 40 h 67"/>
                        <a:gd name="T16" fmla="*/ 76 w 86"/>
                        <a:gd name="T17" fmla="*/ 33 h 67"/>
                        <a:gd name="T18" fmla="*/ 79 w 86"/>
                        <a:gd name="T19" fmla="*/ 27 h 67"/>
                        <a:gd name="T20" fmla="*/ 83 w 86"/>
                        <a:gd name="T21" fmla="*/ 20 h 67"/>
                        <a:gd name="T22" fmla="*/ 85 w 86"/>
                        <a:gd name="T23" fmla="*/ 15 h 67"/>
                        <a:gd name="T24" fmla="*/ 83 w 86"/>
                        <a:gd name="T25" fmla="*/ 10 h 67"/>
                        <a:gd name="T26" fmla="*/ 81 w 86"/>
                        <a:gd name="T27" fmla="*/ 5 h 67"/>
                        <a:gd name="T28" fmla="*/ 78 w 86"/>
                        <a:gd name="T29" fmla="*/ 3 h 67"/>
                        <a:gd name="T30" fmla="*/ 72 w 86"/>
                        <a:gd name="T31" fmla="*/ 0 h 67"/>
                        <a:gd name="T32" fmla="*/ 67 w 86"/>
                        <a:gd name="T33" fmla="*/ 0 h 67"/>
                        <a:gd name="T34" fmla="*/ 60 w 86"/>
                        <a:gd name="T35" fmla="*/ 0 h 67"/>
                        <a:gd name="T36" fmla="*/ 52 w 86"/>
                        <a:gd name="T37" fmla="*/ 3 h 67"/>
                        <a:gd name="T38" fmla="*/ 43 w 86"/>
                        <a:gd name="T39" fmla="*/ 5 h 67"/>
                        <a:gd name="T40" fmla="*/ 36 w 86"/>
                        <a:gd name="T41" fmla="*/ 10 h 67"/>
                        <a:gd name="T42" fmla="*/ 27 w 86"/>
                        <a:gd name="T43" fmla="*/ 15 h 67"/>
                        <a:gd name="T44" fmla="*/ 20 w 86"/>
                        <a:gd name="T45" fmla="*/ 20 h 67"/>
                        <a:gd name="T46" fmla="*/ 13 w 86"/>
                        <a:gd name="T47" fmla="*/ 27 h 67"/>
                        <a:gd name="T48" fmla="*/ 6 w 86"/>
                        <a:gd name="T49" fmla="*/ 33 h 67"/>
                        <a:gd name="T50" fmla="*/ 3 w 86"/>
                        <a:gd name="T51" fmla="*/ 40 h 67"/>
                        <a:gd name="T52" fmla="*/ 0 w 86"/>
                        <a:gd name="T53" fmla="*/ 45 h 67"/>
                        <a:gd name="T54" fmla="*/ 0 w 86"/>
                        <a:gd name="T55" fmla="*/ 52 h 67"/>
                        <a:gd name="T56" fmla="*/ 0 w 86"/>
                        <a:gd name="T57" fmla="*/ 57 h 67"/>
                        <a:gd name="T58" fmla="*/ 1 w 86"/>
                        <a:gd name="T59" fmla="*/ 60 h 67"/>
                        <a:gd name="T60" fmla="*/ 5 w 86"/>
                        <a:gd name="T61" fmla="*/ 64 h 67"/>
                        <a:gd name="T62" fmla="*/ 10 w 86"/>
                        <a:gd name="T63" fmla="*/ 66 h 67"/>
                        <a:gd name="T64" fmla="*/ 15 w 86"/>
                        <a:gd name="T65" fmla="*/ 66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67"/>
                        <a:gd name="T101" fmla="*/ 86 w 86"/>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67">
                          <a:moveTo>
                            <a:pt x="15" y="66"/>
                          </a:moveTo>
                          <a:lnTo>
                            <a:pt x="24" y="66"/>
                          </a:lnTo>
                          <a:lnTo>
                            <a:pt x="31" y="64"/>
                          </a:lnTo>
                          <a:lnTo>
                            <a:pt x="39" y="60"/>
                          </a:lnTo>
                          <a:lnTo>
                            <a:pt x="48" y="57"/>
                          </a:lnTo>
                          <a:lnTo>
                            <a:pt x="55" y="52"/>
                          </a:lnTo>
                          <a:lnTo>
                            <a:pt x="64" y="45"/>
                          </a:lnTo>
                          <a:lnTo>
                            <a:pt x="69" y="40"/>
                          </a:lnTo>
                          <a:lnTo>
                            <a:pt x="76" y="33"/>
                          </a:lnTo>
                          <a:lnTo>
                            <a:pt x="79" y="27"/>
                          </a:lnTo>
                          <a:lnTo>
                            <a:pt x="83" y="20"/>
                          </a:lnTo>
                          <a:lnTo>
                            <a:pt x="85" y="15"/>
                          </a:lnTo>
                          <a:lnTo>
                            <a:pt x="83" y="10"/>
                          </a:lnTo>
                          <a:lnTo>
                            <a:pt x="81" y="5"/>
                          </a:lnTo>
                          <a:lnTo>
                            <a:pt x="78" y="3"/>
                          </a:lnTo>
                          <a:lnTo>
                            <a:pt x="72" y="0"/>
                          </a:lnTo>
                          <a:lnTo>
                            <a:pt x="67" y="0"/>
                          </a:lnTo>
                          <a:lnTo>
                            <a:pt x="60" y="0"/>
                          </a:lnTo>
                          <a:lnTo>
                            <a:pt x="52" y="3"/>
                          </a:lnTo>
                          <a:lnTo>
                            <a:pt x="43" y="5"/>
                          </a:lnTo>
                          <a:lnTo>
                            <a:pt x="36" y="10"/>
                          </a:lnTo>
                          <a:lnTo>
                            <a:pt x="27" y="15"/>
                          </a:lnTo>
                          <a:lnTo>
                            <a:pt x="20" y="20"/>
                          </a:lnTo>
                          <a:lnTo>
                            <a:pt x="13" y="27"/>
                          </a:lnTo>
                          <a:lnTo>
                            <a:pt x="6" y="33"/>
                          </a:lnTo>
                          <a:lnTo>
                            <a:pt x="3" y="40"/>
                          </a:lnTo>
                          <a:lnTo>
                            <a:pt x="0" y="45"/>
                          </a:lnTo>
                          <a:lnTo>
                            <a:pt x="0" y="52"/>
                          </a:lnTo>
                          <a:lnTo>
                            <a:pt x="0" y="57"/>
                          </a:lnTo>
                          <a:lnTo>
                            <a:pt x="1" y="60"/>
                          </a:lnTo>
                          <a:lnTo>
                            <a:pt x="5" y="64"/>
                          </a:lnTo>
                          <a:lnTo>
                            <a:pt x="10" y="66"/>
                          </a:lnTo>
                          <a:lnTo>
                            <a:pt x="15" y="66"/>
                          </a:lnTo>
                        </a:path>
                      </a:pathLst>
                    </a:custGeom>
                    <a:solidFill>
                      <a:srgbClr val="000000"/>
                    </a:solidFill>
                    <a:ln w="9525" cap="rnd">
                      <a:noFill/>
                      <a:round/>
                      <a:headEnd/>
                      <a:tailEnd/>
                    </a:ln>
                  </p:spPr>
                  <p:txBody>
                    <a:bodyPr/>
                    <a:lstStyle/>
                    <a:p>
                      <a:endParaRPr lang="zh-CN" altLang="en-US"/>
                    </a:p>
                  </p:txBody>
                </p:sp>
                <p:sp useBgFill="1">
                  <p:nvSpPr>
                    <p:cNvPr id="53465" name="Freeform 36"/>
                    <p:cNvSpPr>
                      <a:spLocks/>
                    </p:cNvSpPr>
                    <p:nvPr/>
                  </p:nvSpPr>
                  <p:spPr bwMode="auto">
                    <a:xfrm>
                      <a:off x="2519" y="3298"/>
                      <a:ext cx="69" cy="55"/>
                    </a:xfrm>
                    <a:custGeom>
                      <a:avLst/>
                      <a:gdLst>
                        <a:gd name="T0" fmla="*/ 13 w 69"/>
                        <a:gd name="T1" fmla="*/ 54 h 55"/>
                        <a:gd name="T2" fmla="*/ 20 w 69"/>
                        <a:gd name="T3" fmla="*/ 52 h 55"/>
                        <a:gd name="T4" fmla="*/ 25 w 69"/>
                        <a:gd name="T5" fmla="*/ 52 h 55"/>
                        <a:gd name="T6" fmla="*/ 32 w 69"/>
                        <a:gd name="T7" fmla="*/ 48 h 55"/>
                        <a:gd name="T8" fmla="*/ 39 w 69"/>
                        <a:gd name="T9" fmla="*/ 45 h 55"/>
                        <a:gd name="T10" fmla="*/ 45 w 69"/>
                        <a:gd name="T11" fmla="*/ 42 h 55"/>
                        <a:gd name="T12" fmla="*/ 51 w 69"/>
                        <a:gd name="T13" fmla="*/ 37 h 55"/>
                        <a:gd name="T14" fmla="*/ 56 w 69"/>
                        <a:gd name="T15" fmla="*/ 32 h 55"/>
                        <a:gd name="T16" fmla="*/ 61 w 69"/>
                        <a:gd name="T17" fmla="*/ 27 h 55"/>
                        <a:gd name="T18" fmla="*/ 64 w 69"/>
                        <a:gd name="T19" fmla="*/ 20 h 55"/>
                        <a:gd name="T20" fmla="*/ 68 w 69"/>
                        <a:gd name="T21" fmla="*/ 15 h 55"/>
                        <a:gd name="T22" fmla="*/ 68 w 69"/>
                        <a:gd name="T23" fmla="*/ 11 h 55"/>
                        <a:gd name="T24" fmla="*/ 68 w 69"/>
                        <a:gd name="T25" fmla="*/ 6 h 55"/>
                        <a:gd name="T26" fmla="*/ 66 w 69"/>
                        <a:gd name="T27" fmla="*/ 3 h 55"/>
                        <a:gd name="T28" fmla="*/ 62 w 69"/>
                        <a:gd name="T29" fmla="*/ 1 h 55"/>
                        <a:gd name="T30" fmla="*/ 59 w 69"/>
                        <a:gd name="T31" fmla="*/ 0 h 55"/>
                        <a:gd name="T32" fmla="*/ 54 w 69"/>
                        <a:gd name="T33" fmla="*/ 0 h 55"/>
                        <a:gd name="T34" fmla="*/ 49 w 69"/>
                        <a:gd name="T35" fmla="*/ 0 h 55"/>
                        <a:gd name="T36" fmla="*/ 42 w 69"/>
                        <a:gd name="T37" fmla="*/ 1 h 55"/>
                        <a:gd name="T38" fmla="*/ 35 w 69"/>
                        <a:gd name="T39" fmla="*/ 3 h 55"/>
                        <a:gd name="T40" fmla="*/ 28 w 69"/>
                        <a:gd name="T41" fmla="*/ 6 h 55"/>
                        <a:gd name="T42" fmla="*/ 23 w 69"/>
                        <a:gd name="T43" fmla="*/ 11 h 55"/>
                        <a:gd name="T44" fmla="*/ 17 w 69"/>
                        <a:gd name="T45" fmla="*/ 15 h 55"/>
                        <a:gd name="T46" fmla="*/ 11 w 69"/>
                        <a:gd name="T47" fmla="*/ 20 h 55"/>
                        <a:gd name="T48" fmla="*/ 6 w 69"/>
                        <a:gd name="T49" fmla="*/ 27 h 55"/>
                        <a:gd name="T50" fmla="*/ 3 w 69"/>
                        <a:gd name="T51" fmla="*/ 32 h 55"/>
                        <a:gd name="T52" fmla="*/ 1 w 69"/>
                        <a:gd name="T53" fmla="*/ 37 h 55"/>
                        <a:gd name="T54" fmla="*/ 0 w 69"/>
                        <a:gd name="T55" fmla="*/ 42 h 55"/>
                        <a:gd name="T56" fmla="*/ 0 w 69"/>
                        <a:gd name="T57" fmla="*/ 45 h 55"/>
                        <a:gd name="T58" fmla="*/ 1 w 69"/>
                        <a:gd name="T59" fmla="*/ 48 h 55"/>
                        <a:gd name="T60" fmla="*/ 5 w 69"/>
                        <a:gd name="T61" fmla="*/ 52 h 55"/>
                        <a:gd name="T62" fmla="*/ 8 w 69"/>
                        <a:gd name="T63" fmla="*/ 52 h 55"/>
                        <a:gd name="T64" fmla="*/ 13 w 69"/>
                        <a:gd name="T65" fmla="*/ 54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55"/>
                        <a:gd name="T101" fmla="*/ 69 w 69"/>
                        <a:gd name="T102" fmla="*/ 55 h 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55">
                          <a:moveTo>
                            <a:pt x="13" y="54"/>
                          </a:moveTo>
                          <a:lnTo>
                            <a:pt x="20" y="52"/>
                          </a:lnTo>
                          <a:lnTo>
                            <a:pt x="25" y="52"/>
                          </a:lnTo>
                          <a:lnTo>
                            <a:pt x="32" y="48"/>
                          </a:lnTo>
                          <a:lnTo>
                            <a:pt x="39" y="45"/>
                          </a:lnTo>
                          <a:lnTo>
                            <a:pt x="45" y="42"/>
                          </a:lnTo>
                          <a:lnTo>
                            <a:pt x="51" y="37"/>
                          </a:lnTo>
                          <a:lnTo>
                            <a:pt x="56" y="32"/>
                          </a:lnTo>
                          <a:lnTo>
                            <a:pt x="61" y="27"/>
                          </a:lnTo>
                          <a:lnTo>
                            <a:pt x="64" y="20"/>
                          </a:lnTo>
                          <a:lnTo>
                            <a:pt x="68" y="15"/>
                          </a:lnTo>
                          <a:lnTo>
                            <a:pt x="68" y="11"/>
                          </a:lnTo>
                          <a:lnTo>
                            <a:pt x="68" y="6"/>
                          </a:lnTo>
                          <a:lnTo>
                            <a:pt x="66" y="3"/>
                          </a:lnTo>
                          <a:lnTo>
                            <a:pt x="62" y="1"/>
                          </a:lnTo>
                          <a:lnTo>
                            <a:pt x="59" y="0"/>
                          </a:lnTo>
                          <a:lnTo>
                            <a:pt x="54" y="0"/>
                          </a:lnTo>
                          <a:lnTo>
                            <a:pt x="49" y="0"/>
                          </a:lnTo>
                          <a:lnTo>
                            <a:pt x="42" y="1"/>
                          </a:lnTo>
                          <a:lnTo>
                            <a:pt x="35" y="3"/>
                          </a:lnTo>
                          <a:lnTo>
                            <a:pt x="28" y="6"/>
                          </a:lnTo>
                          <a:lnTo>
                            <a:pt x="23" y="11"/>
                          </a:lnTo>
                          <a:lnTo>
                            <a:pt x="17" y="15"/>
                          </a:lnTo>
                          <a:lnTo>
                            <a:pt x="11" y="20"/>
                          </a:lnTo>
                          <a:lnTo>
                            <a:pt x="6" y="27"/>
                          </a:lnTo>
                          <a:lnTo>
                            <a:pt x="3" y="32"/>
                          </a:lnTo>
                          <a:lnTo>
                            <a:pt x="1" y="37"/>
                          </a:lnTo>
                          <a:lnTo>
                            <a:pt x="0" y="42"/>
                          </a:lnTo>
                          <a:lnTo>
                            <a:pt x="0" y="45"/>
                          </a:lnTo>
                          <a:lnTo>
                            <a:pt x="1" y="48"/>
                          </a:lnTo>
                          <a:lnTo>
                            <a:pt x="5" y="52"/>
                          </a:lnTo>
                          <a:lnTo>
                            <a:pt x="8" y="52"/>
                          </a:lnTo>
                          <a:lnTo>
                            <a:pt x="13" y="54"/>
                          </a:lnTo>
                        </a:path>
                      </a:pathLst>
                    </a:custGeom>
                    <a:ln w="9525" cap="rnd">
                      <a:noFill/>
                      <a:round/>
                      <a:headEnd/>
                      <a:tailEnd/>
                    </a:ln>
                  </p:spPr>
                  <p:txBody>
                    <a:bodyPr/>
                    <a:lstStyle/>
                    <a:p>
                      <a:endParaRPr lang="zh-CN" altLang="en-US"/>
                    </a:p>
                  </p:txBody>
                </p:sp>
              </p:grpSp>
              <p:grpSp>
                <p:nvGrpSpPr>
                  <p:cNvPr id="53434" name="Group 37"/>
                  <p:cNvGrpSpPr>
                    <a:grpSpLocks/>
                  </p:cNvGrpSpPr>
                  <p:nvPr/>
                </p:nvGrpSpPr>
                <p:grpSpPr bwMode="auto">
                  <a:xfrm>
                    <a:off x="2509" y="2716"/>
                    <a:ext cx="443" cy="473"/>
                    <a:chOff x="2509" y="2716"/>
                    <a:chExt cx="443" cy="473"/>
                  </a:xfrm>
                </p:grpSpPr>
                <p:sp>
                  <p:nvSpPr>
                    <p:cNvPr id="53444" name="Freeform 38"/>
                    <p:cNvSpPr>
                      <a:spLocks/>
                    </p:cNvSpPr>
                    <p:nvPr/>
                  </p:nvSpPr>
                  <p:spPr bwMode="auto">
                    <a:xfrm>
                      <a:off x="2526" y="2726"/>
                      <a:ext cx="426" cy="463"/>
                    </a:xfrm>
                    <a:custGeom>
                      <a:avLst/>
                      <a:gdLst>
                        <a:gd name="T0" fmla="*/ 419 w 426"/>
                        <a:gd name="T1" fmla="*/ 340 h 463"/>
                        <a:gd name="T2" fmla="*/ 425 w 426"/>
                        <a:gd name="T3" fmla="*/ 325 h 463"/>
                        <a:gd name="T4" fmla="*/ 329 w 426"/>
                        <a:gd name="T5" fmla="*/ 5 h 463"/>
                        <a:gd name="T6" fmla="*/ 314 w 426"/>
                        <a:gd name="T7" fmla="*/ 0 h 463"/>
                        <a:gd name="T8" fmla="*/ 5 w 426"/>
                        <a:gd name="T9" fmla="*/ 111 h 463"/>
                        <a:gd name="T10" fmla="*/ 0 w 426"/>
                        <a:gd name="T11" fmla="*/ 123 h 463"/>
                        <a:gd name="T12" fmla="*/ 69 w 426"/>
                        <a:gd name="T13" fmla="*/ 453 h 463"/>
                        <a:gd name="T14" fmla="*/ 83 w 426"/>
                        <a:gd name="T15" fmla="*/ 462 h 463"/>
                        <a:gd name="T16" fmla="*/ 419 w 426"/>
                        <a:gd name="T17" fmla="*/ 340 h 4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6"/>
                        <a:gd name="T28" fmla="*/ 0 h 463"/>
                        <a:gd name="T29" fmla="*/ 426 w 426"/>
                        <a:gd name="T30" fmla="*/ 463 h 4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6" h="463">
                          <a:moveTo>
                            <a:pt x="419" y="340"/>
                          </a:moveTo>
                          <a:lnTo>
                            <a:pt x="425" y="325"/>
                          </a:lnTo>
                          <a:lnTo>
                            <a:pt x="329" y="5"/>
                          </a:lnTo>
                          <a:lnTo>
                            <a:pt x="314" y="0"/>
                          </a:lnTo>
                          <a:lnTo>
                            <a:pt x="5" y="111"/>
                          </a:lnTo>
                          <a:lnTo>
                            <a:pt x="0" y="123"/>
                          </a:lnTo>
                          <a:lnTo>
                            <a:pt x="69" y="453"/>
                          </a:lnTo>
                          <a:lnTo>
                            <a:pt x="83" y="462"/>
                          </a:lnTo>
                          <a:lnTo>
                            <a:pt x="419" y="340"/>
                          </a:lnTo>
                        </a:path>
                      </a:pathLst>
                    </a:custGeom>
                    <a:solidFill>
                      <a:srgbClr val="000000"/>
                    </a:solidFill>
                    <a:ln w="9525" cap="rnd">
                      <a:noFill/>
                      <a:round/>
                      <a:headEnd/>
                      <a:tailEnd/>
                    </a:ln>
                  </p:spPr>
                  <p:txBody>
                    <a:bodyPr/>
                    <a:lstStyle/>
                    <a:p>
                      <a:endParaRPr lang="zh-CN" altLang="en-US"/>
                    </a:p>
                  </p:txBody>
                </p:sp>
                <p:sp>
                  <p:nvSpPr>
                    <p:cNvPr id="53445" name="Freeform 39"/>
                    <p:cNvSpPr>
                      <a:spLocks/>
                    </p:cNvSpPr>
                    <p:nvPr/>
                  </p:nvSpPr>
                  <p:spPr bwMode="auto">
                    <a:xfrm>
                      <a:off x="2509" y="2716"/>
                      <a:ext cx="425" cy="460"/>
                    </a:xfrm>
                    <a:custGeom>
                      <a:avLst/>
                      <a:gdLst>
                        <a:gd name="T0" fmla="*/ 418 w 425"/>
                        <a:gd name="T1" fmla="*/ 340 h 460"/>
                        <a:gd name="T2" fmla="*/ 424 w 425"/>
                        <a:gd name="T3" fmla="*/ 323 h 460"/>
                        <a:gd name="T4" fmla="*/ 328 w 425"/>
                        <a:gd name="T5" fmla="*/ 6 h 460"/>
                        <a:gd name="T6" fmla="*/ 313 w 425"/>
                        <a:gd name="T7" fmla="*/ 0 h 460"/>
                        <a:gd name="T8" fmla="*/ 5 w 425"/>
                        <a:gd name="T9" fmla="*/ 110 h 460"/>
                        <a:gd name="T10" fmla="*/ 0 w 425"/>
                        <a:gd name="T11" fmla="*/ 122 h 460"/>
                        <a:gd name="T12" fmla="*/ 69 w 425"/>
                        <a:gd name="T13" fmla="*/ 450 h 460"/>
                        <a:gd name="T14" fmla="*/ 81 w 425"/>
                        <a:gd name="T15" fmla="*/ 459 h 460"/>
                        <a:gd name="T16" fmla="*/ 418 w 425"/>
                        <a:gd name="T17" fmla="*/ 340 h 4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5"/>
                        <a:gd name="T28" fmla="*/ 0 h 460"/>
                        <a:gd name="T29" fmla="*/ 425 w 425"/>
                        <a:gd name="T30" fmla="*/ 460 h 4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5" h="460">
                          <a:moveTo>
                            <a:pt x="418" y="340"/>
                          </a:moveTo>
                          <a:lnTo>
                            <a:pt x="424" y="323"/>
                          </a:lnTo>
                          <a:lnTo>
                            <a:pt x="328" y="6"/>
                          </a:lnTo>
                          <a:lnTo>
                            <a:pt x="313" y="0"/>
                          </a:lnTo>
                          <a:lnTo>
                            <a:pt x="5" y="110"/>
                          </a:lnTo>
                          <a:lnTo>
                            <a:pt x="0" y="122"/>
                          </a:lnTo>
                          <a:lnTo>
                            <a:pt x="69" y="450"/>
                          </a:lnTo>
                          <a:lnTo>
                            <a:pt x="81" y="459"/>
                          </a:lnTo>
                          <a:lnTo>
                            <a:pt x="418" y="340"/>
                          </a:lnTo>
                        </a:path>
                      </a:pathLst>
                    </a:custGeom>
                    <a:solidFill>
                      <a:srgbClr val="00CC99"/>
                    </a:solidFill>
                    <a:ln w="9525" cap="rnd">
                      <a:noFill/>
                      <a:round/>
                      <a:headEnd/>
                      <a:tailEnd/>
                    </a:ln>
                  </p:spPr>
                  <p:txBody>
                    <a:bodyPr/>
                    <a:lstStyle/>
                    <a:p>
                      <a:endParaRPr lang="zh-CN" altLang="en-US"/>
                    </a:p>
                  </p:txBody>
                </p:sp>
                <p:sp>
                  <p:nvSpPr>
                    <p:cNvPr id="53446" name="Freeform 40"/>
                    <p:cNvSpPr>
                      <a:spLocks/>
                    </p:cNvSpPr>
                    <p:nvPr/>
                  </p:nvSpPr>
                  <p:spPr bwMode="auto">
                    <a:xfrm>
                      <a:off x="2610" y="2953"/>
                      <a:ext cx="287" cy="208"/>
                    </a:xfrm>
                    <a:custGeom>
                      <a:avLst/>
                      <a:gdLst>
                        <a:gd name="T0" fmla="*/ 286 w 287"/>
                        <a:gd name="T1" fmla="*/ 112 h 208"/>
                        <a:gd name="T2" fmla="*/ 251 w 287"/>
                        <a:gd name="T3" fmla="*/ 0 h 208"/>
                        <a:gd name="T4" fmla="*/ 0 w 287"/>
                        <a:gd name="T5" fmla="*/ 91 h 208"/>
                        <a:gd name="T6" fmla="*/ 25 w 287"/>
                        <a:gd name="T7" fmla="*/ 207 h 208"/>
                        <a:gd name="T8" fmla="*/ 286 w 287"/>
                        <a:gd name="T9" fmla="*/ 112 h 208"/>
                        <a:gd name="T10" fmla="*/ 0 60000 65536"/>
                        <a:gd name="T11" fmla="*/ 0 60000 65536"/>
                        <a:gd name="T12" fmla="*/ 0 60000 65536"/>
                        <a:gd name="T13" fmla="*/ 0 60000 65536"/>
                        <a:gd name="T14" fmla="*/ 0 60000 65536"/>
                        <a:gd name="T15" fmla="*/ 0 w 287"/>
                        <a:gd name="T16" fmla="*/ 0 h 208"/>
                        <a:gd name="T17" fmla="*/ 287 w 287"/>
                        <a:gd name="T18" fmla="*/ 208 h 208"/>
                      </a:gdLst>
                      <a:ahLst/>
                      <a:cxnLst>
                        <a:cxn ang="T10">
                          <a:pos x="T0" y="T1"/>
                        </a:cxn>
                        <a:cxn ang="T11">
                          <a:pos x="T2" y="T3"/>
                        </a:cxn>
                        <a:cxn ang="T12">
                          <a:pos x="T4" y="T5"/>
                        </a:cxn>
                        <a:cxn ang="T13">
                          <a:pos x="T6" y="T7"/>
                        </a:cxn>
                        <a:cxn ang="T14">
                          <a:pos x="T8" y="T9"/>
                        </a:cxn>
                      </a:cxnLst>
                      <a:rect l="T15" t="T16" r="T17" b="T18"/>
                      <a:pathLst>
                        <a:path w="287" h="208">
                          <a:moveTo>
                            <a:pt x="286" y="112"/>
                          </a:moveTo>
                          <a:lnTo>
                            <a:pt x="251" y="0"/>
                          </a:lnTo>
                          <a:lnTo>
                            <a:pt x="0" y="91"/>
                          </a:lnTo>
                          <a:lnTo>
                            <a:pt x="25" y="207"/>
                          </a:lnTo>
                          <a:lnTo>
                            <a:pt x="286" y="112"/>
                          </a:lnTo>
                        </a:path>
                      </a:pathLst>
                    </a:custGeom>
                    <a:solidFill>
                      <a:srgbClr val="000000"/>
                    </a:solidFill>
                    <a:ln w="9525" cap="rnd">
                      <a:noFill/>
                      <a:round/>
                      <a:headEnd/>
                      <a:tailEnd/>
                    </a:ln>
                  </p:spPr>
                  <p:txBody>
                    <a:bodyPr/>
                    <a:lstStyle/>
                    <a:p>
                      <a:endParaRPr lang="zh-CN" altLang="en-US"/>
                    </a:p>
                  </p:txBody>
                </p:sp>
                <p:sp>
                  <p:nvSpPr>
                    <p:cNvPr id="53447" name="Freeform 41"/>
                    <p:cNvSpPr>
                      <a:spLocks/>
                    </p:cNvSpPr>
                    <p:nvPr/>
                  </p:nvSpPr>
                  <p:spPr bwMode="auto">
                    <a:xfrm>
                      <a:off x="2616" y="2962"/>
                      <a:ext cx="281" cy="195"/>
                    </a:xfrm>
                    <a:custGeom>
                      <a:avLst/>
                      <a:gdLst>
                        <a:gd name="T0" fmla="*/ 280 w 281"/>
                        <a:gd name="T1" fmla="*/ 102 h 195"/>
                        <a:gd name="T2" fmla="*/ 247 w 281"/>
                        <a:gd name="T3" fmla="*/ 0 h 195"/>
                        <a:gd name="T4" fmla="*/ 0 w 281"/>
                        <a:gd name="T5" fmla="*/ 87 h 195"/>
                        <a:gd name="T6" fmla="*/ 22 w 281"/>
                        <a:gd name="T7" fmla="*/ 194 h 195"/>
                        <a:gd name="T8" fmla="*/ 280 w 281"/>
                        <a:gd name="T9" fmla="*/ 102 h 195"/>
                        <a:gd name="T10" fmla="*/ 0 60000 65536"/>
                        <a:gd name="T11" fmla="*/ 0 60000 65536"/>
                        <a:gd name="T12" fmla="*/ 0 60000 65536"/>
                        <a:gd name="T13" fmla="*/ 0 60000 65536"/>
                        <a:gd name="T14" fmla="*/ 0 60000 65536"/>
                        <a:gd name="T15" fmla="*/ 0 w 281"/>
                        <a:gd name="T16" fmla="*/ 0 h 195"/>
                        <a:gd name="T17" fmla="*/ 281 w 281"/>
                        <a:gd name="T18" fmla="*/ 195 h 195"/>
                      </a:gdLst>
                      <a:ahLst/>
                      <a:cxnLst>
                        <a:cxn ang="T10">
                          <a:pos x="T0" y="T1"/>
                        </a:cxn>
                        <a:cxn ang="T11">
                          <a:pos x="T2" y="T3"/>
                        </a:cxn>
                        <a:cxn ang="T12">
                          <a:pos x="T4" y="T5"/>
                        </a:cxn>
                        <a:cxn ang="T13">
                          <a:pos x="T6" y="T7"/>
                        </a:cxn>
                        <a:cxn ang="T14">
                          <a:pos x="T8" y="T9"/>
                        </a:cxn>
                      </a:cxnLst>
                      <a:rect l="T15" t="T16" r="T17" b="T18"/>
                      <a:pathLst>
                        <a:path w="281" h="195">
                          <a:moveTo>
                            <a:pt x="280" y="102"/>
                          </a:moveTo>
                          <a:lnTo>
                            <a:pt x="247" y="0"/>
                          </a:lnTo>
                          <a:lnTo>
                            <a:pt x="0" y="87"/>
                          </a:lnTo>
                          <a:lnTo>
                            <a:pt x="22" y="194"/>
                          </a:lnTo>
                          <a:lnTo>
                            <a:pt x="280" y="102"/>
                          </a:lnTo>
                        </a:path>
                      </a:pathLst>
                    </a:custGeom>
                    <a:solidFill>
                      <a:srgbClr val="EAEAEA"/>
                    </a:solidFill>
                    <a:ln w="9525" cap="rnd">
                      <a:noFill/>
                      <a:round/>
                      <a:headEnd/>
                      <a:tailEnd/>
                    </a:ln>
                  </p:spPr>
                  <p:txBody>
                    <a:bodyPr/>
                    <a:lstStyle/>
                    <a:p>
                      <a:endParaRPr lang="zh-CN" altLang="en-US"/>
                    </a:p>
                  </p:txBody>
                </p:sp>
                <p:sp>
                  <p:nvSpPr>
                    <p:cNvPr id="53448" name="Freeform 42"/>
                    <p:cNvSpPr>
                      <a:spLocks/>
                    </p:cNvSpPr>
                    <p:nvPr/>
                  </p:nvSpPr>
                  <p:spPr bwMode="auto">
                    <a:xfrm>
                      <a:off x="2635" y="3001"/>
                      <a:ext cx="180" cy="156"/>
                    </a:xfrm>
                    <a:custGeom>
                      <a:avLst/>
                      <a:gdLst>
                        <a:gd name="T0" fmla="*/ 179 w 180"/>
                        <a:gd name="T1" fmla="*/ 99 h 156"/>
                        <a:gd name="T2" fmla="*/ 150 w 180"/>
                        <a:gd name="T3" fmla="*/ 0 h 156"/>
                        <a:gd name="T4" fmla="*/ 0 w 180"/>
                        <a:gd name="T5" fmla="*/ 52 h 156"/>
                        <a:gd name="T6" fmla="*/ 21 w 180"/>
                        <a:gd name="T7" fmla="*/ 155 h 156"/>
                        <a:gd name="T8" fmla="*/ 179 w 180"/>
                        <a:gd name="T9" fmla="*/ 99 h 156"/>
                        <a:gd name="T10" fmla="*/ 0 60000 65536"/>
                        <a:gd name="T11" fmla="*/ 0 60000 65536"/>
                        <a:gd name="T12" fmla="*/ 0 60000 65536"/>
                        <a:gd name="T13" fmla="*/ 0 60000 65536"/>
                        <a:gd name="T14" fmla="*/ 0 60000 65536"/>
                        <a:gd name="T15" fmla="*/ 0 w 180"/>
                        <a:gd name="T16" fmla="*/ 0 h 156"/>
                        <a:gd name="T17" fmla="*/ 180 w 180"/>
                        <a:gd name="T18" fmla="*/ 156 h 156"/>
                      </a:gdLst>
                      <a:ahLst/>
                      <a:cxnLst>
                        <a:cxn ang="T10">
                          <a:pos x="T0" y="T1"/>
                        </a:cxn>
                        <a:cxn ang="T11">
                          <a:pos x="T2" y="T3"/>
                        </a:cxn>
                        <a:cxn ang="T12">
                          <a:pos x="T4" y="T5"/>
                        </a:cxn>
                        <a:cxn ang="T13">
                          <a:pos x="T6" y="T7"/>
                        </a:cxn>
                        <a:cxn ang="T14">
                          <a:pos x="T8" y="T9"/>
                        </a:cxn>
                      </a:cxnLst>
                      <a:rect l="T15" t="T16" r="T17" b="T18"/>
                      <a:pathLst>
                        <a:path w="180" h="156">
                          <a:moveTo>
                            <a:pt x="179" y="99"/>
                          </a:moveTo>
                          <a:lnTo>
                            <a:pt x="150" y="0"/>
                          </a:lnTo>
                          <a:lnTo>
                            <a:pt x="0" y="52"/>
                          </a:lnTo>
                          <a:lnTo>
                            <a:pt x="21" y="155"/>
                          </a:lnTo>
                          <a:lnTo>
                            <a:pt x="179" y="99"/>
                          </a:lnTo>
                        </a:path>
                      </a:pathLst>
                    </a:custGeom>
                    <a:solidFill>
                      <a:srgbClr val="000000"/>
                    </a:solidFill>
                    <a:ln w="9525" cap="rnd">
                      <a:noFill/>
                      <a:round/>
                      <a:headEnd/>
                      <a:tailEnd/>
                    </a:ln>
                  </p:spPr>
                  <p:txBody>
                    <a:bodyPr/>
                    <a:lstStyle/>
                    <a:p>
                      <a:endParaRPr lang="zh-CN" altLang="en-US"/>
                    </a:p>
                  </p:txBody>
                </p:sp>
                <p:sp>
                  <p:nvSpPr>
                    <p:cNvPr id="53449" name="Freeform 43"/>
                    <p:cNvSpPr>
                      <a:spLocks/>
                    </p:cNvSpPr>
                    <p:nvPr/>
                  </p:nvSpPr>
                  <p:spPr bwMode="auto">
                    <a:xfrm>
                      <a:off x="2626" y="2999"/>
                      <a:ext cx="183" cy="158"/>
                    </a:xfrm>
                    <a:custGeom>
                      <a:avLst/>
                      <a:gdLst>
                        <a:gd name="T0" fmla="*/ 182 w 183"/>
                        <a:gd name="T1" fmla="*/ 101 h 158"/>
                        <a:gd name="T2" fmla="*/ 154 w 183"/>
                        <a:gd name="T3" fmla="*/ 0 h 158"/>
                        <a:gd name="T4" fmla="*/ 0 w 183"/>
                        <a:gd name="T5" fmla="*/ 54 h 158"/>
                        <a:gd name="T6" fmla="*/ 22 w 183"/>
                        <a:gd name="T7" fmla="*/ 157 h 158"/>
                        <a:gd name="T8" fmla="*/ 182 w 183"/>
                        <a:gd name="T9" fmla="*/ 101 h 158"/>
                        <a:gd name="T10" fmla="*/ 0 60000 65536"/>
                        <a:gd name="T11" fmla="*/ 0 60000 65536"/>
                        <a:gd name="T12" fmla="*/ 0 60000 65536"/>
                        <a:gd name="T13" fmla="*/ 0 60000 65536"/>
                        <a:gd name="T14" fmla="*/ 0 60000 65536"/>
                        <a:gd name="T15" fmla="*/ 0 w 183"/>
                        <a:gd name="T16" fmla="*/ 0 h 158"/>
                        <a:gd name="T17" fmla="*/ 183 w 183"/>
                        <a:gd name="T18" fmla="*/ 158 h 158"/>
                      </a:gdLst>
                      <a:ahLst/>
                      <a:cxnLst>
                        <a:cxn ang="T10">
                          <a:pos x="T0" y="T1"/>
                        </a:cxn>
                        <a:cxn ang="T11">
                          <a:pos x="T2" y="T3"/>
                        </a:cxn>
                        <a:cxn ang="T12">
                          <a:pos x="T4" y="T5"/>
                        </a:cxn>
                        <a:cxn ang="T13">
                          <a:pos x="T6" y="T7"/>
                        </a:cxn>
                        <a:cxn ang="T14">
                          <a:pos x="T8" y="T9"/>
                        </a:cxn>
                      </a:cxnLst>
                      <a:rect l="T15" t="T16" r="T17" b="T18"/>
                      <a:pathLst>
                        <a:path w="183" h="158">
                          <a:moveTo>
                            <a:pt x="182" y="101"/>
                          </a:moveTo>
                          <a:lnTo>
                            <a:pt x="154" y="0"/>
                          </a:lnTo>
                          <a:lnTo>
                            <a:pt x="0" y="54"/>
                          </a:lnTo>
                          <a:lnTo>
                            <a:pt x="22" y="157"/>
                          </a:lnTo>
                          <a:lnTo>
                            <a:pt x="182" y="101"/>
                          </a:lnTo>
                        </a:path>
                      </a:pathLst>
                    </a:custGeom>
                    <a:solidFill>
                      <a:srgbClr val="B2B2B2"/>
                    </a:solidFill>
                    <a:ln w="9525" cap="rnd">
                      <a:noFill/>
                      <a:round/>
                      <a:headEnd/>
                      <a:tailEnd/>
                    </a:ln>
                  </p:spPr>
                  <p:txBody>
                    <a:bodyPr/>
                    <a:lstStyle/>
                    <a:p>
                      <a:endParaRPr lang="zh-CN" altLang="en-US"/>
                    </a:p>
                  </p:txBody>
                </p:sp>
                <p:sp>
                  <p:nvSpPr>
                    <p:cNvPr id="53450" name="Freeform 44"/>
                    <p:cNvSpPr>
                      <a:spLocks/>
                    </p:cNvSpPr>
                    <p:nvPr/>
                  </p:nvSpPr>
                  <p:spPr bwMode="auto">
                    <a:xfrm>
                      <a:off x="2522" y="2829"/>
                      <a:ext cx="28" cy="29"/>
                    </a:xfrm>
                    <a:custGeom>
                      <a:avLst/>
                      <a:gdLst>
                        <a:gd name="T0" fmla="*/ 27 w 28"/>
                        <a:gd name="T1" fmla="*/ 21 h 29"/>
                        <a:gd name="T2" fmla="*/ 23 w 28"/>
                        <a:gd name="T3" fmla="*/ 0 h 29"/>
                        <a:gd name="T4" fmla="*/ 0 w 28"/>
                        <a:gd name="T5" fmla="*/ 8 h 29"/>
                        <a:gd name="T6" fmla="*/ 3 w 28"/>
                        <a:gd name="T7" fmla="*/ 28 h 29"/>
                        <a:gd name="T8" fmla="*/ 27 w 28"/>
                        <a:gd name="T9" fmla="*/ 21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27" y="21"/>
                          </a:moveTo>
                          <a:lnTo>
                            <a:pt x="23" y="0"/>
                          </a:lnTo>
                          <a:lnTo>
                            <a:pt x="0" y="8"/>
                          </a:lnTo>
                          <a:lnTo>
                            <a:pt x="3" y="28"/>
                          </a:lnTo>
                          <a:lnTo>
                            <a:pt x="27" y="21"/>
                          </a:lnTo>
                        </a:path>
                      </a:pathLst>
                    </a:custGeom>
                    <a:solidFill>
                      <a:schemeClr val="bg2"/>
                    </a:solidFill>
                    <a:ln w="9525" cap="rnd">
                      <a:noFill/>
                      <a:round/>
                      <a:headEnd/>
                      <a:tailEnd/>
                    </a:ln>
                  </p:spPr>
                  <p:txBody>
                    <a:bodyPr/>
                    <a:lstStyle/>
                    <a:p>
                      <a:endParaRPr lang="zh-CN" altLang="en-US"/>
                    </a:p>
                  </p:txBody>
                </p:sp>
                <p:sp>
                  <p:nvSpPr>
                    <p:cNvPr id="53451" name="Freeform 45"/>
                    <p:cNvSpPr>
                      <a:spLocks/>
                    </p:cNvSpPr>
                    <p:nvPr/>
                  </p:nvSpPr>
                  <p:spPr bwMode="auto">
                    <a:xfrm>
                      <a:off x="2525" y="2835"/>
                      <a:ext cx="29" cy="27"/>
                    </a:xfrm>
                    <a:custGeom>
                      <a:avLst/>
                      <a:gdLst>
                        <a:gd name="T0" fmla="*/ 28 w 29"/>
                        <a:gd name="T1" fmla="*/ 18 h 27"/>
                        <a:gd name="T2" fmla="*/ 23 w 29"/>
                        <a:gd name="T3" fmla="*/ 0 h 27"/>
                        <a:gd name="T4" fmla="*/ 0 w 29"/>
                        <a:gd name="T5" fmla="*/ 6 h 27"/>
                        <a:gd name="T6" fmla="*/ 4 w 29"/>
                        <a:gd name="T7" fmla="*/ 26 h 27"/>
                        <a:gd name="T8" fmla="*/ 28 w 29"/>
                        <a:gd name="T9" fmla="*/ 18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28" y="18"/>
                          </a:moveTo>
                          <a:lnTo>
                            <a:pt x="23" y="0"/>
                          </a:lnTo>
                          <a:lnTo>
                            <a:pt x="0" y="6"/>
                          </a:lnTo>
                          <a:lnTo>
                            <a:pt x="4" y="26"/>
                          </a:lnTo>
                          <a:lnTo>
                            <a:pt x="28" y="18"/>
                          </a:lnTo>
                        </a:path>
                      </a:pathLst>
                    </a:custGeom>
                    <a:solidFill>
                      <a:schemeClr val="bg2"/>
                    </a:solidFill>
                    <a:ln w="9525" cap="rnd">
                      <a:noFill/>
                      <a:round/>
                      <a:headEnd/>
                      <a:tailEnd/>
                    </a:ln>
                  </p:spPr>
                  <p:txBody>
                    <a:bodyPr/>
                    <a:lstStyle/>
                    <a:p>
                      <a:endParaRPr lang="zh-CN" altLang="en-US"/>
                    </a:p>
                  </p:txBody>
                </p:sp>
                <p:sp>
                  <p:nvSpPr>
                    <p:cNvPr id="53452" name="Freeform 46"/>
                    <p:cNvSpPr>
                      <a:spLocks/>
                    </p:cNvSpPr>
                    <p:nvPr/>
                  </p:nvSpPr>
                  <p:spPr bwMode="auto">
                    <a:xfrm>
                      <a:off x="2805" y="2731"/>
                      <a:ext cx="26" cy="28"/>
                    </a:xfrm>
                    <a:custGeom>
                      <a:avLst/>
                      <a:gdLst>
                        <a:gd name="T0" fmla="*/ 25 w 26"/>
                        <a:gd name="T1" fmla="*/ 19 h 28"/>
                        <a:gd name="T2" fmla="*/ 18 w 26"/>
                        <a:gd name="T3" fmla="*/ 0 h 28"/>
                        <a:gd name="T4" fmla="*/ 0 w 26"/>
                        <a:gd name="T5" fmla="*/ 7 h 28"/>
                        <a:gd name="T6" fmla="*/ 5 w 26"/>
                        <a:gd name="T7" fmla="*/ 27 h 28"/>
                        <a:gd name="T8" fmla="*/ 25 w 26"/>
                        <a:gd name="T9" fmla="*/ 19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25" y="19"/>
                          </a:moveTo>
                          <a:lnTo>
                            <a:pt x="18" y="0"/>
                          </a:lnTo>
                          <a:lnTo>
                            <a:pt x="0" y="7"/>
                          </a:lnTo>
                          <a:lnTo>
                            <a:pt x="5" y="27"/>
                          </a:lnTo>
                          <a:lnTo>
                            <a:pt x="25" y="19"/>
                          </a:lnTo>
                        </a:path>
                      </a:pathLst>
                    </a:custGeom>
                    <a:solidFill>
                      <a:srgbClr val="000000"/>
                    </a:solidFill>
                    <a:ln w="9525" cap="rnd">
                      <a:noFill/>
                      <a:round/>
                      <a:headEnd/>
                      <a:tailEnd/>
                    </a:ln>
                  </p:spPr>
                  <p:txBody>
                    <a:bodyPr/>
                    <a:lstStyle/>
                    <a:p>
                      <a:endParaRPr lang="zh-CN" altLang="en-US"/>
                    </a:p>
                  </p:txBody>
                </p:sp>
                <p:sp>
                  <p:nvSpPr>
                    <p:cNvPr id="53453" name="Freeform 47"/>
                    <p:cNvSpPr>
                      <a:spLocks/>
                    </p:cNvSpPr>
                    <p:nvPr/>
                  </p:nvSpPr>
                  <p:spPr bwMode="auto">
                    <a:xfrm>
                      <a:off x="2809" y="2732"/>
                      <a:ext cx="29" cy="28"/>
                    </a:xfrm>
                    <a:custGeom>
                      <a:avLst/>
                      <a:gdLst>
                        <a:gd name="T0" fmla="*/ 28 w 29"/>
                        <a:gd name="T1" fmla="*/ 18 h 28"/>
                        <a:gd name="T2" fmla="*/ 21 w 29"/>
                        <a:gd name="T3" fmla="*/ 0 h 28"/>
                        <a:gd name="T4" fmla="*/ 0 w 29"/>
                        <a:gd name="T5" fmla="*/ 6 h 28"/>
                        <a:gd name="T6" fmla="*/ 4 w 29"/>
                        <a:gd name="T7" fmla="*/ 27 h 28"/>
                        <a:gd name="T8" fmla="*/ 28 w 29"/>
                        <a:gd name="T9" fmla="*/ 18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28" y="18"/>
                          </a:moveTo>
                          <a:lnTo>
                            <a:pt x="21" y="0"/>
                          </a:lnTo>
                          <a:lnTo>
                            <a:pt x="0" y="6"/>
                          </a:lnTo>
                          <a:lnTo>
                            <a:pt x="4" y="27"/>
                          </a:lnTo>
                          <a:lnTo>
                            <a:pt x="28" y="18"/>
                          </a:lnTo>
                        </a:path>
                      </a:pathLst>
                    </a:custGeom>
                    <a:solidFill>
                      <a:schemeClr val="bg2"/>
                    </a:solidFill>
                    <a:ln w="9525" cap="rnd">
                      <a:noFill/>
                      <a:round/>
                      <a:headEnd/>
                      <a:tailEnd/>
                    </a:ln>
                  </p:spPr>
                  <p:txBody>
                    <a:bodyPr/>
                    <a:lstStyle/>
                    <a:p>
                      <a:endParaRPr lang="zh-CN" altLang="en-US"/>
                    </a:p>
                  </p:txBody>
                </p:sp>
                <p:sp>
                  <p:nvSpPr>
                    <p:cNvPr id="53454" name="Freeform 48"/>
                    <p:cNvSpPr>
                      <a:spLocks/>
                    </p:cNvSpPr>
                    <p:nvPr/>
                  </p:nvSpPr>
                  <p:spPr bwMode="auto">
                    <a:xfrm>
                      <a:off x="2653" y="3041"/>
                      <a:ext cx="59" cy="92"/>
                    </a:xfrm>
                    <a:custGeom>
                      <a:avLst/>
                      <a:gdLst>
                        <a:gd name="T0" fmla="*/ 58 w 59"/>
                        <a:gd name="T1" fmla="*/ 78 h 92"/>
                        <a:gd name="T2" fmla="*/ 38 w 59"/>
                        <a:gd name="T3" fmla="*/ 0 h 92"/>
                        <a:gd name="T4" fmla="*/ 0 w 59"/>
                        <a:gd name="T5" fmla="*/ 13 h 92"/>
                        <a:gd name="T6" fmla="*/ 18 w 59"/>
                        <a:gd name="T7" fmla="*/ 91 h 92"/>
                        <a:gd name="T8" fmla="*/ 58 w 59"/>
                        <a:gd name="T9" fmla="*/ 78 h 92"/>
                        <a:gd name="T10" fmla="*/ 0 60000 65536"/>
                        <a:gd name="T11" fmla="*/ 0 60000 65536"/>
                        <a:gd name="T12" fmla="*/ 0 60000 65536"/>
                        <a:gd name="T13" fmla="*/ 0 60000 65536"/>
                        <a:gd name="T14" fmla="*/ 0 60000 65536"/>
                        <a:gd name="T15" fmla="*/ 0 w 59"/>
                        <a:gd name="T16" fmla="*/ 0 h 92"/>
                        <a:gd name="T17" fmla="*/ 59 w 59"/>
                        <a:gd name="T18" fmla="*/ 92 h 92"/>
                      </a:gdLst>
                      <a:ahLst/>
                      <a:cxnLst>
                        <a:cxn ang="T10">
                          <a:pos x="T0" y="T1"/>
                        </a:cxn>
                        <a:cxn ang="T11">
                          <a:pos x="T2" y="T3"/>
                        </a:cxn>
                        <a:cxn ang="T12">
                          <a:pos x="T4" y="T5"/>
                        </a:cxn>
                        <a:cxn ang="T13">
                          <a:pos x="T6" y="T7"/>
                        </a:cxn>
                        <a:cxn ang="T14">
                          <a:pos x="T8" y="T9"/>
                        </a:cxn>
                      </a:cxnLst>
                      <a:rect l="T15" t="T16" r="T17" b="T18"/>
                      <a:pathLst>
                        <a:path w="59" h="92">
                          <a:moveTo>
                            <a:pt x="58" y="78"/>
                          </a:moveTo>
                          <a:lnTo>
                            <a:pt x="38" y="0"/>
                          </a:lnTo>
                          <a:lnTo>
                            <a:pt x="0" y="13"/>
                          </a:lnTo>
                          <a:lnTo>
                            <a:pt x="18" y="91"/>
                          </a:lnTo>
                          <a:lnTo>
                            <a:pt x="58" y="78"/>
                          </a:lnTo>
                        </a:path>
                      </a:pathLst>
                    </a:custGeom>
                    <a:solidFill>
                      <a:srgbClr val="000000"/>
                    </a:solidFill>
                    <a:ln w="9525" cap="rnd">
                      <a:noFill/>
                      <a:round/>
                      <a:headEnd/>
                      <a:tailEnd/>
                    </a:ln>
                  </p:spPr>
                  <p:txBody>
                    <a:bodyPr/>
                    <a:lstStyle/>
                    <a:p>
                      <a:endParaRPr lang="zh-CN" altLang="en-US"/>
                    </a:p>
                  </p:txBody>
                </p:sp>
                <p:sp>
                  <p:nvSpPr>
                    <p:cNvPr id="53455" name="Freeform 49"/>
                    <p:cNvSpPr>
                      <a:spLocks/>
                    </p:cNvSpPr>
                    <p:nvPr/>
                  </p:nvSpPr>
                  <p:spPr bwMode="auto">
                    <a:xfrm>
                      <a:off x="2658" y="3047"/>
                      <a:ext cx="51" cy="86"/>
                    </a:xfrm>
                    <a:custGeom>
                      <a:avLst/>
                      <a:gdLst>
                        <a:gd name="T0" fmla="*/ 50 w 51"/>
                        <a:gd name="T1" fmla="*/ 73 h 86"/>
                        <a:gd name="T2" fmla="*/ 34 w 51"/>
                        <a:gd name="T3" fmla="*/ 0 h 86"/>
                        <a:gd name="T4" fmla="*/ 0 w 51"/>
                        <a:gd name="T5" fmla="*/ 11 h 86"/>
                        <a:gd name="T6" fmla="*/ 15 w 51"/>
                        <a:gd name="T7" fmla="*/ 85 h 86"/>
                        <a:gd name="T8" fmla="*/ 50 w 51"/>
                        <a:gd name="T9" fmla="*/ 73 h 86"/>
                        <a:gd name="T10" fmla="*/ 0 60000 65536"/>
                        <a:gd name="T11" fmla="*/ 0 60000 65536"/>
                        <a:gd name="T12" fmla="*/ 0 60000 65536"/>
                        <a:gd name="T13" fmla="*/ 0 60000 65536"/>
                        <a:gd name="T14" fmla="*/ 0 60000 65536"/>
                        <a:gd name="T15" fmla="*/ 0 w 51"/>
                        <a:gd name="T16" fmla="*/ 0 h 86"/>
                        <a:gd name="T17" fmla="*/ 51 w 51"/>
                        <a:gd name="T18" fmla="*/ 86 h 86"/>
                      </a:gdLst>
                      <a:ahLst/>
                      <a:cxnLst>
                        <a:cxn ang="T10">
                          <a:pos x="T0" y="T1"/>
                        </a:cxn>
                        <a:cxn ang="T11">
                          <a:pos x="T2" y="T3"/>
                        </a:cxn>
                        <a:cxn ang="T12">
                          <a:pos x="T4" y="T5"/>
                        </a:cxn>
                        <a:cxn ang="T13">
                          <a:pos x="T6" y="T7"/>
                        </a:cxn>
                        <a:cxn ang="T14">
                          <a:pos x="T8" y="T9"/>
                        </a:cxn>
                      </a:cxnLst>
                      <a:rect l="T15" t="T16" r="T17" b="T18"/>
                      <a:pathLst>
                        <a:path w="51" h="86">
                          <a:moveTo>
                            <a:pt x="50" y="73"/>
                          </a:moveTo>
                          <a:lnTo>
                            <a:pt x="34" y="0"/>
                          </a:lnTo>
                          <a:lnTo>
                            <a:pt x="0" y="11"/>
                          </a:lnTo>
                          <a:lnTo>
                            <a:pt x="15" y="85"/>
                          </a:lnTo>
                          <a:lnTo>
                            <a:pt x="50" y="73"/>
                          </a:lnTo>
                        </a:path>
                      </a:pathLst>
                    </a:custGeom>
                    <a:solidFill>
                      <a:srgbClr val="4C4C4C"/>
                    </a:solidFill>
                    <a:ln w="9525" cap="rnd">
                      <a:noFill/>
                      <a:round/>
                      <a:headEnd/>
                      <a:tailEnd/>
                    </a:ln>
                  </p:spPr>
                  <p:txBody>
                    <a:bodyPr/>
                    <a:lstStyle/>
                    <a:p>
                      <a:endParaRPr lang="zh-CN" altLang="en-US"/>
                    </a:p>
                  </p:txBody>
                </p:sp>
              </p:grpSp>
              <p:grpSp>
                <p:nvGrpSpPr>
                  <p:cNvPr id="53435" name="Group 50"/>
                  <p:cNvGrpSpPr>
                    <a:grpSpLocks/>
                  </p:cNvGrpSpPr>
                  <p:nvPr/>
                </p:nvGrpSpPr>
                <p:grpSpPr bwMode="auto">
                  <a:xfrm>
                    <a:off x="1964" y="2535"/>
                    <a:ext cx="542" cy="848"/>
                    <a:chOff x="1964" y="2535"/>
                    <a:chExt cx="542" cy="848"/>
                  </a:xfrm>
                </p:grpSpPr>
                <p:sp>
                  <p:nvSpPr>
                    <p:cNvPr id="53436" name="Freeform 51"/>
                    <p:cNvSpPr>
                      <a:spLocks/>
                    </p:cNvSpPr>
                    <p:nvPr/>
                  </p:nvSpPr>
                  <p:spPr bwMode="auto">
                    <a:xfrm>
                      <a:off x="2012" y="2895"/>
                      <a:ext cx="17" cy="17"/>
                    </a:xfrm>
                    <a:custGeom>
                      <a:avLst/>
                      <a:gdLst>
                        <a:gd name="T0" fmla="*/ 0 w 17"/>
                        <a:gd name="T1" fmla="*/ 16 h 17"/>
                        <a:gd name="T2" fmla="*/ 5 w 17"/>
                        <a:gd name="T3" fmla="*/ 8 h 17"/>
                        <a:gd name="T4" fmla="*/ 5 w 17"/>
                        <a:gd name="T5" fmla="*/ 8 h 17"/>
                        <a:gd name="T6" fmla="*/ 5 w 17"/>
                        <a:gd name="T7" fmla="*/ 8 h 17"/>
                        <a:gd name="T8" fmla="*/ 0 w 17"/>
                        <a:gd name="T9" fmla="*/ 8 h 17"/>
                        <a:gd name="T10" fmla="*/ 0 w 17"/>
                        <a:gd name="T11" fmla="*/ 16 h 17"/>
                        <a:gd name="T12" fmla="*/ 0 w 17"/>
                        <a:gd name="T13" fmla="*/ 16 h 17"/>
                        <a:gd name="T14" fmla="*/ 10 w 17"/>
                        <a:gd name="T15" fmla="*/ 0 h 17"/>
                        <a:gd name="T16" fmla="*/ 16 w 17"/>
                        <a:gd name="T17" fmla="*/ 0 h 17"/>
                        <a:gd name="T18" fmla="*/ 16 w 17"/>
                        <a:gd name="T19" fmla="*/ 0 h 17"/>
                        <a:gd name="T20" fmla="*/ 16 w 17"/>
                        <a:gd name="T21" fmla="*/ 0 h 17"/>
                        <a:gd name="T22" fmla="*/ 16 w 17"/>
                        <a:gd name="T23" fmla="*/ 0 h 17"/>
                        <a:gd name="T24" fmla="*/ 10 w 17"/>
                        <a:gd name="T25" fmla="*/ 0 h 17"/>
                        <a:gd name="T26" fmla="*/ 10 w 17"/>
                        <a:gd name="T27" fmla="*/ 0 h 17"/>
                        <a:gd name="T28" fmla="*/ 0 w 17"/>
                        <a:gd name="T29" fmla="*/ 16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0" y="16"/>
                          </a:moveTo>
                          <a:lnTo>
                            <a:pt x="5" y="8"/>
                          </a:lnTo>
                          <a:lnTo>
                            <a:pt x="0" y="8"/>
                          </a:lnTo>
                          <a:lnTo>
                            <a:pt x="0" y="16"/>
                          </a:lnTo>
                          <a:lnTo>
                            <a:pt x="10" y="0"/>
                          </a:lnTo>
                          <a:lnTo>
                            <a:pt x="16" y="0"/>
                          </a:lnTo>
                          <a:lnTo>
                            <a:pt x="10" y="0"/>
                          </a:lnTo>
                          <a:lnTo>
                            <a:pt x="0" y="16"/>
                          </a:lnTo>
                        </a:path>
                      </a:pathLst>
                    </a:custGeom>
                    <a:solidFill>
                      <a:srgbClr val="E5E5E5"/>
                    </a:solidFill>
                    <a:ln w="9525" cap="rnd">
                      <a:noFill/>
                      <a:round/>
                      <a:headEnd/>
                      <a:tailEnd/>
                    </a:ln>
                  </p:spPr>
                  <p:txBody>
                    <a:bodyPr/>
                    <a:lstStyle/>
                    <a:p>
                      <a:endParaRPr lang="zh-CN" altLang="en-US"/>
                    </a:p>
                  </p:txBody>
                </p:sp>
                <p:sp>
                  <p:nvSpPr>
                    <p:cNvPr id="53437" name="Freeform 52"/>
                    <p:cNvSpPr>
                      <a:spLocks/>
                    </p:cNvSpPr>
                    <p:nvPr/>
                  </p:nvSpPr>
                  <p:spPr bwMode="auto">
                    <a:xfrm>
                      <a:off x="2098" y="2977"/>
                      <a:ext cx="19" cy="22"/>
                    </a:xfrm>
                    <a:custGeom>
                      <a:avLst/>
                      <a:gdLst>
                        <a:gd name="T0" fmla="*/ 3 w 19"/>
                        <a:gd name="T1" fmla="*/ 0 h 22"/>
                        <a:gd name="T2" fmla="*/ 0 w 19"/>
                        <a:gd name="T3" fmla="*/ 20 h 22"/>
                        <a:gd name="T4" fmla="*/ 17 w 19"/>
                        <a:gd name="T5" fmla="*/ 21 h 22"/>
                        <a:gd name="T6" fmla="*/ 18 w 19"/>
                        <a:gd name="T7" fmla="*/ 11 h 22"/>
                        <a:gd name="T8" fmla="*/ 9 w 19"/>
                        <a:gd name="T9" fmla="*/ 5 h 22"/>
                        <a:gd name="T10" fmla="*/ 3 w 19"/>
                        <a:gd name="T11" fmla="*/ 0 h 22"/>
                        <a:gd name="T12" fmla="*/ 0 60000 65536"/>
                        <a:gd name="T13" fmla="*/ 0 60000 65536"/>
                        <a:gd name="T14" fmla="*/ 0 60000 65536"/>
                        <a:gd name="T15" fmla="*/ 0 60000 65536"/>
                        <a:gd name="T16" fmla="*/ 0 60000 65536"/>
                        <a:gd name="T17" fmla="*/ 0 60000 65536"/>
                        <a:gd name="T18" fmla="*/ 0 w 19"/>
                        <a:gd name="T19" fmla="*/ 0 h 22"/>
                        <a:gd name="T20" fmla="*/ 19 w 19"/>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9" h="22">
                          <a:moveTo>
                            <a:pt x="3" y="0"/>
                          </a:moveTo>
                          <a:lnTo>
                            <a:pt x="0" y="20"/>
                          </a:lnTo>
                          <a:lnTo>
                            <a:pt x="17" y="21"/>
                          </a:lnTo>
                          <a:lnTo>
                            <a:pt x="18" y="11"/>
                          </a:lnTo>
                          <a:lnTo>
                            <a:pt x="9" y="5"/>
                          </a:lnTo>
                          <a:lnTo>
                            <a:pt x="3" y="0"/>
                          </a:lnTo>
                        </a:path>
                      </a:pathLst>
                    </a:custGeom>
                    <a:solidFill>
                      <a:srgbClr val="4C4C4C"/>
                    </a:solidFill>
                    <a:ln w="9525" cap="rnd">
                      <a:noFill/>
                      <a:round/>
                      <a:headEnd/>
                      <a:tailEnd/>
                    </a:ln>
                  </p:spPr>
                  <p:txBody>
                    <a:bodyPr/>
                    <a:lstStyle/>
                    <a:p>
                      <a:endParaRPr lang="zh-CN" altLang="en-US"/>
                    </a:p>
                  </p:txBody>
                </p:sp>
                <p:sp>
                  <p:nvSpPr>
                    <p:cNvPr id="53438" name="Freeform 53"/>
                    <p:cNvSpPr>
                      <a:spLocks/>
                    </p:cNvSpPr>
                    <p:nvPr/>
                  </p:nvSpPr>
                  <p:spPr bwMode="auto">
                    <a:xfrm>
                      <a:off x="2123" y="2535"/>
                      <a:ext cx="218" cy="712"/>
                    </a:xfrm>
                    <a:custGeom>
                      <a:avLst/>
                      <a:gdLst>
                        <a:gd name="T0" fmla="*/ 217 w 218"/>
                        <a:gd name="T1" fmla="*/ 596 h 712"/>
                        <a:gd name="T2" fmla="*/ 200 w 218"/>
                        <a:gd name="T3" fmla="*/ 413 h 712"/>
                        <a:gd name="T4" fmla="*/ 206 w 218"/>
                        <a:gd name="T5" fmla="*/ 405 h 712"/>
                        <a:gd name="T6" fmla="*/ 210 w 218"/>
                        <a:gd name="T7" fmla="*/ 399 h 712"/>
                        <a:gd name="T8" fmla="*/ 207 w 218"/>
                        <a:gd name="T9" fmla="*/ 377 h 712"/>
                        <a:gd name="T10" fmla="*/ 208 w 218"/>
                        <a:gd name="T11" fmla="*/ 294 h 712"/>
                        <a:gd name="T12" fmla="*/ 205 w 218"/>
                        <a:gd name="T13" fmla="*/ 234 h 712"/>
                        <a:gd name="T14" fmla="*/ 195 w 218"/>
                        <a:gd name="T15" fmla="*/ 165 h 712"/>
                        <a:gd name="T16" fmla="*/ 172 w 218"/>
                        <a:gd name="T17" fmla="*/ 136 h 712"/>
                        <a:gd name="T18" fmla="*/ 141 w 218"/>
                        <a:gd name="T19" fmla="*/ 114 h 712"/>
                        <a:gd name="T20" fmla="*/ 125 w 218"/>
                        <a:gd name="T21" fmla="*/ 104 h 712"/>
                        <a:gd name="T22" fmla="*/ 137 w 218"/>
                        <a:gd name="T23" fmla="*/ 63 h 712"/>
                        <a:gd name="T24" fmla="*/ 140 w 218"/>
                        <a:gd name="T25" fmla="*/ 49 h 712"/>
                        <a:gd name="T26" fmla="*/ 137 w 218"/>
                        <a:gd name="T27" fmla="*/ 28 h 712"/>
                        <a:gd name="T28" fmla="*/ 126 w 218"/>
                        <a:gd name="T29" fmla="*/ 12 h 712"/>
                        <a:gd name="T30" fmla="*/ 120 w 218"/>
                        <a:gd name="T31" fmla="*/ 2 h 712"/>
                        <a:gd name="T32" fmla="*/ 99 w 218"/>
                        <a:gd name="T33" fmla="*/ 0 h 712"/>
                        <a:gd name="T34" fmla="*/ 76 w 218"/>
                        <a:gd name="T35" fmla="*/ 1 h 712"/>
                        <a:gd name="T36" fmla="*/ 71 w 218"/>
                        <a:gd name="T37" fmla="*/ 8 h 712"/>
                        <a:gd name="T38" fmla="*/ 59 w 218"/>
                        <a:gd name="T39" fmla="*/ 20 h 712"/>
                        <a:gd name="T40" fmla="*/ 56 w 218"/>
                        <a:gd name="T41" fmla="*/ 41 h 712"/>
                        <a:gd name="T42" fmla="*/ 60 w 218"/>
                        <a:gd name="T43" fmla="*/ 58 h 712"/>
                        <a:gd name="T44" fmla="*/ 77 w 218"/>
                        <a:gd name="T45" fmla="*/ 104 h 712"/>
                        <a:gd name="T46" fmla="*/ 58 w 218"/>
                        <a:gd name="T47" fmla="*/ 115 h 712"/>
                        <a:gd name="T48" fmla="*/ 26 w 218"/>
                        <a:gd name="T49" fmla="*/ 138 h 712"/>
                        <a:gd name="T50" fmla="*/ 17 w 218"/>
                        <a:gd name="T51" fmla="*/ 155 h 712"/>
                        <a:gd name="T52" fmla="*/ 10 w 218"/>
                        <a:gd name="T53" fmla="*/ 210 h 712"/>
                        <a:gd name="T54" fmla="*/ 3 w 218"/>
                        <a:gd name="T55" fmla="*/ 267 h 712"/>
                        <a:gd name="T56" fmla="*/ 1 w 218"/>
                        <a:gd name="T57" fmla="*/ 296 h 712"/>
                        <a:gd name="T58" fmla="*/ 0 w 218"/>
                        <a:gd name="T59" fmla="*/ 351 h 712"/>
                        <a:gd name="T60" fmla="*/ 3 w 218"/>
                        <a:gd name="T61" fmla="*/ 399 h 712"/>
                        <a:gd name="T62" fmla="*/ 13 w 218"/>
                        <a:gd name="T63" fmla="*/ 408 h 712"/>
                        <a:gd name="T64" fmla="*/ 24 w 218"/>
                        <a:gd name="T65" fmla="*/ 409 h 712"/>
                        <a:gd name="T66" fmla="*/ 15 w 218"/>
                        <a:gd name="T67" fmla="*/ 391 h 712"/>
                        <a:gd name="T68" fmla="*/ 63 w 218"/>
                        <a:gd name="T69" fmla="*/ 661 h 712"/>
                        <a:gd name="T70" fmla="*/ 71 w 218"/>
                        <a:gd name="T71" fmla="*/ 708 h 712"/>
                        <a:gd name="T72" fmla="*/ 107 w 218"/>
                        <a:gd name="T73" fmla="*/ 689 h 712"/>
                        <a:gd name="T74" fmla="*/ 127 w 218"/>
                        <a:gd name="T75" fmla="*/ 701 h 712"/>
                        <a:gd name="T76" fmla="*/ 146 w 218"/>
                        <a:gd name="T77" fmla="*/ 710 h 712"/>
                        <a:gd name="T78" fmla="*/ 160 w 218"/>
                        <a:gd name="T79" fmla="*/ 710 h 712"/>
                        <a:gd name="T80" fmla="*/ 172 w 218"/>
                        <a:gd name="T81" fmla="*/ 707 h 712"/>
                        <a:gd name="T82" fmla="*/ 167 w 218"/>
                        <a:gd name="T83" fmla="*/ 679 h 712"/>
                        <a:gd name="T84" fmla="*/ 176 w 218"/>
                        <a:gd name="T85" fmla="*/ 389 h 712"/>
                        <a:gd name="T86" fmla="*/ 182 w 218"/>
                        <a:gd name="T87" fmla="*/ 404 h 712"/>
                        <a:gd name="T88" fmla="*/ 184 w 218"/>
                        <a:gd name="T89" fmla="*/ 406 h 712"/>
                        <a:gd name="T90" fmla="*/ 187 w 218"/>
                        <a:gd name="T91" fmla="*/ 410 h 712"/>
                        <a:gd name="T92" fmla="*/ 174 w 218"/>
                        <a:gd name="T93" fmla="*/ 426 h 7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8"/>
                        <a:gd name="T142" fmla="*/ 0 h 712"/>
                        <a:gd name="T143" fmla="*/ 218 w 218"/>
                        <a:gd name="T144" fmla="*/ 712 h 7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8" h="712">
                          <a:moveTo>
                            <a:pt x="174" y="426"/>
                          </a:moveTo>
                          <a:lnTo>
                            <a:pt x="174" y="596"/>
                          </a:lnTo>
                          <a:lnTo>
                            <a:pt x="217" y="596"/>
                          </a:lnTo>
                          <a:lnTo>
                            <a:pt x="217" y="426"/>
                          </a:lnTo>
                          <a:lnTo>
                            <a:pt x="200" y="426"/>
                          </a:lnTo>
                          <a:lnTo>
                            <a:pt x="200" y="413"/>
                          </a:lnTo>
                          <a:lnTo>
                            <a:pt x="202" y="410"/>
                          </a:lnTo>
                          <a:lnTo>
                            <a:pt x="204" y="408"/>
                          </a:lnTo>
                          <a:lnTo>
                            <a:pt x="206" y="405"/>
                          </a:lnTo>
                          <a:lnTo>
                            <a:pt x="208" y="403"/>
                          </a:lnTo>
                          <a:lnTo>
                            <a:pt x="209" y="401"/>
                          </a:lnTo>
                          <a:lnTo>
                            <a:pt x="210" y="399"/>
                          </a:lnTo>
                          <a:lnTo>
                            <a:pt x="211" y="397"/>
                          </a:lnTo>
                          <a:lnTo>
                            <a:pt x="207" y="377"/>
                          </a:lnTo>
                          <a:lnTo>
                            <a:pt x="208" y="300"/>
                          </a:lnTo>
                          <a:lnTo>
                            <a:pt x="208" y="294"/>
                          </a:lnTo>
                          <a:lnTo>
                            <a:pt x="208" y="280"/>
                          </a:lnTo>
                          <a:lnTo>
                            <a:pt x="206" y="259"/>
                          </a:lnTo>
                          <a:lnTo>
                            <a:pt x="205" y="234"/>
                          </a:lnTo>
                          <a:lnTo>
                            <a:pt x="202" y="209"/>
                          </a:lnTo>
                          <a:lnTo>
                            <a:pt x="199" y="185"/>
                          </a:lnTo>
                          <a:lnTo>
                            <a:pt x="195" y="165"/>
                          </a:lnTo>
                          <a:lnTo>
                            <a:pt x="189" y="153"/>
                          </a:lnTo>
                          <a:lnTo>
                            <a:pt x="182" y="145"/>
                          </a:lnTo>
                          <a:lnTo>
                            <a:pt x="172" y="136"/>
                          </a:lnTo>
                          <a:lnTo>
                            <a:pt x="162" y="128"/>
                          </a:lnTo>
                          <a:lnTo>
                            <a:pt x="151" y="120"/>
                          </a:lnTo>
                          <a:lnTo>
                            <a:pt x="141" y="114"/>
                          </a:lnTo>
                          <a:lnTo>
                            <a:pt x="132" y="109"/>
                          </a:lnTo>
                          <a:lnTo>
                            <a:pt x="126" y="105"/>
                          </a:lnTo>
                          <a:lnTo>
                            <a:pt x="125" y="104"/>
                          </a:lnTo>
                          <a:lnTo>
                            <a:pt x="126" y="86"/>
                          </a:lnTo>
                          <a:lnTo>
                            <a:pt x="137" y="64"/>
                          </a:lnTo>
                          <a:lnTo>
                            <a:pt x="137" y="63"/>
                          </a:lnTo>
                          <a:lnTo>
                            <a:pt x="138" y="60"/>
                          </a:lnTo>
                          <a:lnTo>
                            <a:pt x="139" y="55"/>
                          </a:lnTo>
                          <a:lnTo>
                            <a:pt x="140" y="49"/>
                          </a:lnTo>
                          <a:lnTo>
                            <a:pt x="140" y="42"/>
                          </a:lnTo>
                          <a:lnTo>
                            <a:pt x="139" y="35"/>
                          </a:lnTo>
                          <a:lnTo>
                            <a:pt x="137" y="28"/>
                          </a:lnTo>
                          <a:lnTo>
                            <a:pt x="133" y="21"/>
                          </a:lnTo>
                          <a:lnTo>
                            <a:pt x="129" y="17"/>
                          </a:lnTo>
                          <a:lnTo>
                            <a:pt x="126" y="12"/>
                          </a:lnTo>
                          <a:lnTo>
                            <a:pt x="125" y="8"/>
                          </a:lnTo>
                          <a:lnTo>
                            <a:pt x="123" y="5"/>
                          </a:lnTo>
                          <a:lnTo>
                            <a:pt x="120" y="2"/>
                          </a:lnTo>
                          <a:lnTo>
                            <a:pt x="116" y="0"/>
                          </a:lnTo>
                          <a:lnTo>
                            <a:pt x="109" y="0"/>
                          </a:lnTo>
                          <a:lnTo>
                            <a:pt x="99" y="0"/>
                          </a:lnTo>
                          <a:lnTo>
                            <a:pt x="88" y="0"/>
                          </a:lnTo>
                          <a:lnTo>
                            <a:pt x="80" y="0"/>
                          </a:lnTo>
                          <a:lnTo>
                            <a:pt x="76" y="1"/>
                          </a:lnTo>
                          <a:lnTo>
                            <a:pt x="74" y="3"/>
                          </a:lnTo>
                          <a:lnTo>
                            <a:pt x="72" y="5"/>
                          </a:lnTo>
                          <a:lnTo>
                            <a:pt x="71" y="8"/>
                          </a:lnTo>
                          <a:lnTo>
                            <a:pt x="68" y="11"/>
                          </a:lnTo>
                          <a:lnTo>
                            <a:pt x="63" y="16"/>
                          </a:lnTo>
                          <a:lnTo>
                            <a:pt x="59" y="20"/>
                          </a:lnTo>
                          <a:lnTo>
                            <a:pt x="56" y="26"/>
                          </a:lnTo>
                          <a:lnTo>
                            <a:pt x="56" y="34"/>
                          </a:lnTo>
                          <a:lnTo>
                            <a:pt x="56" y="41"/>
                          </a:lnTo>
                          <a:lnTo>
                            <a:pt x="58" y="49"/>
                          </a:lnTo>
                          <a:lnTo>
                            <a:pt x="59" y="55"/>
                          </a:lnTo>
                          <a:lnTo>
                            <a:pt x="60" y="58"/>
                          </a:lnTo>
                          <a:lnTo>
                            <a:pt x="61" y="59"/>
                          </a:lnTo>
                          <a:lnTo>
                            <a:pt x="62" y="90"/>
                          </a:lnTo>
                          <a:lnTo>
                            <a:pt x="77" y="104"/>
                          </a:lnTo>
                          <a:lnTo>
                            <a:pt x="74" y="105"/>
                          </a:lnTo>
                          <a:lnTo>
                            <a:pt x="68" y="110"/>
                          </a:lnTo>
                          <a:lnTo>
                            <a:pt x="58" y="115"/>
                          </a:lnTo>
                          <a:lnTo>
                            <a:pt x="47" y="123"/>
                          </a:lnTo>
                          <a:lnTo>
                            <a:pt x="36" y="131"/>
                          </a:lnTo>
                          <a:lnTo>
                            <a:pt x="26" y="138"/>
                          </a:lnTo>
                          <a:lnTo>
                            <a:pt x="19" y="144"/>
                          </a:lnTo>
                          <a:lnTo>
                            <a:pt x="17" y="148"/>
                          </a:lnTo>
                          <a:lnTo>
                            <a:pt x="17" y="155"/>
                          </a:lnTo>
                          <a:lnTo>
                            <a:pt x="15" y="170"/>
                          </a:lnTo>
                          <a:lnTo>
                            <a:pt x="12" y="188"/>
                          </a:lnTo>
                          <a:lnTo>
                            <a:pt x="10" y="210"/>
                          </a:lnTo>
                          <a:lnTo>
                            <a:pt x="7" y="230"/>
                          </a:lnTo>
                          <a:lnTo>
                            <a:pt x="5" y="250"/>
                          </a:lnTo>
                          <a:lnTo>
                            <a:pt x="3" y="267"/>
                          </a:lnTo>
                          <a:lnTo>
                            <a:pt x="3" y="276"/>
                          </a:lnTo>
                          <a:lnTo>
                            <a:pt x="2" y="284"/>
                          </a:lnTo>
                          <a:lnTo>
                            <a:pt x="1" y="296"/>
                          </a:lnTo>
                          <a:lnTo>
                            <a:pt x="1" y="313"/>
                          </a:lnTo>
                          <a:lnTo>
                            <a:pt x="0" y="332"/>
                          </a:lnTo>
                          <a:lnTo>
                            <a:pt x="0" y="351"/>
                          </a:lnTo>
                          <a:lnTo>
                            <a:pt x="0" y="370"/>
                          </a:lnTo>
                          <a:lnTo>
                            <a:pt x="1" y="386"/>
                          </a:lnTo>
                          <a:lnTo>
                            <a:pt x="3" y="399"/>
                          </a:lnTo>
                          <a:lnTo>
                            <a:pt x="6" y="403"/>
                          </a:lnTo>
                          <a:lnTo>
                            <a:pt x="9" y="406"/>
                          </a:lnTo>
                          <a:lnTo>
                            <a:pt x="13" y="408"/>
                          </a:lnTo>
                          <a:lnTo>
                            <a:pt x="17" y="409"/>
                          </a:lnTo>
                          <a:lnTo>
                            <a:pt x="20" y="409"/>
                          </a:lnTo>
                          <a:lnTo>
                            <a:pt x="24" y="409"/>
                          </a:lnTo>
                          <a:lnTo>
                            <a:pt x="26" y="409"/>
                          </a:lnTo>
                          <a:lnTo>
                            <a:pt x="27" y="409"/>
                          </a:lnTo>
                          <a:lnTo>
                            <a:pt x="15" y="391"/>
                          </a:lnTo>
                          <a:lnTo>
                            <a:pt x="35" y="261"/>
                          </a:lnTo>
                          <a:lnTo>
                            <a:pt x="34" y="401"/>
                          </a:lnTo>
                          <a:lnTo>
                            <a:pt x="63" y="661"/>
                          </a:lnTo>
                          <a:lnTo>
                            <a:pt x="39" y="691"/>
                          </a:lnTo>
                          <a:lnTo>
                            <a:pt x="35" y="710"/>
                          </a:lnTo>
                          <a:lnTo>
                            <a:pt x="71" y="708"/>
                          </a:lnTo>
                          <a:lnTo>
                            <a:pt x="101" y="686"/>
                          </a:lnTo>
                          <a:lnTo>
                            <a:pt x="102" y="687"/>
                          </a:lnTo>
                          <a:lnTo>
                            <a:pt x="107" y="689"/>
                          </a:lnTo>
                          <a:lnTo>
                            <a:pt x="112" y="692"/>
                          </a:lnTo>
                          <a:lnTo>
                            <a:pt x="120" y="696"/>
                          </a:lnTo>
                          <a:lnTo>
                            <a:pt x="127" y="701"/>
                          </a:lnTo>
                          <a:lnTo>
                            <a:pt x="135" y="705"/>
                          </a:lnTo>
                          <a:lnTo>
                            <a:pt x="142" y="708"/>
                          </a:lnTo>
                          <a:lnTo>
                            <a:pt x="146" y="710"/>
                          </a:lnTo>
                          <a:lnTo>
                            <a:pt x="151" y="711"/>
                          </a:lnTo>
                          <a:lnTo>
                            <a:pt x="156" y="711"/>
                          </a:lnTo>
                          <a:lnTo>
                            <a:pt x="160" y="710"/>
                          </a:lnTo>
                          <a:lnTo>
                            <a:pt x="164" y="709"/>
                          </a:lnTo>
                          <a:lnTo>
                            <a:pt x="169" y="708"/>
                          </a:lnTo>
                          <a:lnTo>
                            <a:pt x="172" y="707"/>
                          </a:lnTo>
                          <a:lnTo>
                            <a:pt x="174" y="706"/>
                          </a:lnTo>
                          <a:lnTo>
                            <a:pt x="175" y="706"/>
                          </a:lnTo>
                          <a:lnTo>
                            <a:pt x="167" y="679"/>
                          </a:lnTo>
                          <a:lnTo>
                            <a:pt x="141" y="664"/>
                          </a:lnTo>
                          <a:lnTo>
                            <a:pt x="165" y="417"/>
                          </a:lnTo>
                          <a:lnTo>
                            <a:pt x="176" y="389"/>
                          </a:lnTo>
                          <a:lnTo>
                            <a:pt x="162" y="249"/>
                          </a:lnTo>
                          <a:lnTo>
                            <a:pt x="191" y="393"/>
                          </a:lnTo>
                          <a:lnTo>
                            <a:pt x="182" y="404"/>
                          </a:lnTo>
                          <a:lnTo>
                            <a:pt x="183" y="405"/>
                          </a:lnTo>
                          <a:lnTo>
                            <a:pt x="183" y="406"/>
                          </a:lnTo>
                          <a:lnTo>
                            <a:pt x="184" y="406"/>
                          </a:lnTo>
                          <a:lnTo>
                            <a:pt x="185" y="408"/>
                          </a:lnTo>
                          <a:lnTo>
                            <a:pt x="186" y="409"/>
                          </a:lnTo>
                          <a:lnTo>
                            <a:pt x="187" y="410"/>
                          </a:lnTo>
                          <a:lnTo>
                            <a:pt x="189" y="411"/>
                          </a:lnTo>
                          <a:lnTo>
                            <a:pt x="189" y="426"/>
                          </a:lnTo>
                          <a:lnTo>
                            <a:pt x="174" y="426"/>
                          </a:lnTo>
                        </a:path>
                      </a:pathLst>
                    </a:custGeom>
                    <a:solidFill>
                      <a:srgbClr val="000000"/>
                    </a:solidFill>
                    <a:ln w="9525" cap="rnd">
                      <a:noFill/>
                      <a:round/>
                      <a:headEnd/>
                      <a:tailEnd/>
                    </a:ln>
                  </p:spPr>
                  <p:txBody>
                    <a:bodyPr/>
                    <a:lstStyle/>
                    <a:p>
                      <a:endParaRPr lang="zh-CN" altLang="en-US"/>
                    </a:p>
                  </p:txBody>
                </p:sp>
                <p:sp>
                  <p:nvSpPr>
                    <p:cNvPr id="53439" name="Freeform 54"/>
                    <p:cNvSpPr>
                      <a:spLocks/>
                    </p:cNvSpPr>
                    <p:nvPr/>
                  </p:nvSpPr>
                  <p:spPr bwMode="auto">
                    <a:xfrm>
                      <a:off x="2134" y="2543"/>
                      <a:ext cx="219" cy="711"/>
                    </a:xfrm>
                    <a:custGeom>
                      <a:avLst/>
                      <a:gdLst>
                        <a:gd name="T0" fmla="*/ 218 w 219"/>
                        <a:gd name="T1" fmla="*/ 596 h 711"/>
                        <a:gd name="T2" fmla="*/ 201 w 219"/>
                        <a:gd name="T3" fmla="*/ 412 h 711"/>
                        <a:gd name="T4" fmla="*/ 206 w 219"/>
                        <a:gd name="T5" fmla="*/ 406 h 711"/>
                        <a:gd name="T6" fmla="*/ 210 w 219"/>
                        <a:gd name="T7" fmla="*/ 398 h 711"/>
                        <a:gd name="T8" fmla="*/ 207 w 219"/>
                        <a:gd name="T9" fmla="*/ 376 h 711"/>
                        <a:gd name="T10" fmla="*/ 208 w 219"/>
                        <a:gd name="T11" fmla="*/ 295 h 711"/>
                        <a:gd name="T12" fmla="*/ 205 w 219"/>
                        <a:gd name="T13" fmla="*/ 235 h 711"/>
                        <a:gd name="T14" fmla="*/ 195 w 219"/>
                        <a:gd name="T15" fmla="*/ 166 h 711"/>
                        <a:gd name="T16" fmla="*/ 173 w 219"/>
                        <a:gd name="T17" fmla="*/ 136 h 711"/>
                        <a:gd name="T18" fmla="*/ 141 w 219"/>
                        <a:gd name="T19" fmla="*/ 114 h 711"/>
                        <a:gd name="T20" fmla="*/ 124 w 219"/>
                        <a:gd name="T21" fmla="*/ 104 h 711"/>
                        <a:gd name="T22" fmla="*/ 138 w 219"/>
                        <a:gd name="T23" fmla="*/ 64 h 711"/>
                        <a:gd name="T24" fmla="*/ 139 w 219"/>
                        <a:gd name="T25" fmla="*/ 49 h 711"/>
                        <a:gd name="T26" fmla="*/ 137 w 219"/>
                        <a:gd name="T27" fmla="*/ 28 h 711"/>
                        <a:gd name="T28" fmla="*/ 126 w 219"/>
                        <a:gd name="T29" fmla="*/ 12 h 711"/>
                        <a:gd name="T30" fmla="*/ 120 w 219"/>
                        <a:gd name="T31" fmla="*/ 3 h 711"/>
                        <a:gd name="T32" fmla="*/ 99 w 219"/>
                        <a:gd name="T33" fmla="*/ 0 h 711"/>
                        <a:gd name="T34" fmla="*/ 76 w 219"/>
                        <a:gd name="T35" fmla="*/ 2 h 711"/>
                        <a:gd name="T36" fmla="*/ 71 w 219"/>
                        <a:gd name="T37" fmla="*/ 8 h 711"/>
                        <a:gd name="T38" fmla="*/ 59 w 219"/>
                        <a:gd name="T39" fmla="*/ 21 h 711"/>
                        <a:gd name="T40" fmla="*/ 57 w 219"/>
                        <a:gd name="T41" fmla="*/ 41 h 711"/>
                        <a:gd name="T42" fmla="*/ 59 w 219"/>
                        <a:gd name="T43" fmla="*/ 58 h 711"/>
                        <a:gd name="T44" fmla="*/ 77 w 219"/>
                        <a:gd name="T45" fmla="*/ 104 h 711"/>
                        <a:gd name="T46" fmla="*/ 58 w 219"/>
                        <a:gd name="T47" fmla="*/ 116 h 711"/>
                        <a:gd name="T48" fmla="*/ 25 w 219"/>
                        <a:gd name="T49" fmla="*/ 138 h 711"/>
                        <a:gd name="T50" fmla="*/ 16 w 219"/>
                        <a:gd name="T51" fmla="*/ 155 h 711"/>
                        <a:gd name="T52" fmla="*/ 9 w 219"/>
                        <a:gd name="T53" fmla="*/ 209 h 711"/>
                        <a:gd name="T54" fmla="*/ 2 w 219"/>
                        <a:gd name="T55" fmla="*/ 266 h 711"/>
                        <a:gd name="T56" fmla="*/ 0 w 219"/>
                        <a:gd name="T57" fmla="*/ 297 h 711"/>
                        <a:gd name="T58" fmla="*/ 0 w 219"/>
                        <a:gd name="T59" fmla="*/ 352 h 711"/>
                        <a:gd name="T60" fmla="*/ 2 w 219"/>
                        <a:gd name="T61" fmla="*/ 399 h 711"/>
                        <a:gd name="T62" fmla="*/ 12 w 219"/>
                        <a:gd name="T63" fmla="*/ 408 h 711"/>
                        <a:gd name="T64" fmla="*/ 23 w 219"/>
                        <a:gd name="T65" fmla="*/ 409 h 711"/>
                        <a:gd name="T66" fmla="*/ 14 w 219"/>
                        <a:gd name="T67" fmla="*/ 391 h 711"/>
                        <a:gd name="T68" fmla="*/ 62 w 219"/>
                        <a:gd name="T69" fmla="*/ 661 h 711"/>
                        <a:gd name="T70" fmla="*/ 71 w 219"/>
                        <a:gd name="T71" fmla="*/ 707 h 711"/>
                        <a:gd name="T72" fmla="*/ 106 w 219"/>
                        <a:gd name="T73" fmla="*/ 689 h 711"/>
                        <a:gd name="T74" fmla="*/ 127 w 219"/>
                        <a:gd name="T75" fmla="*/ 700 h 711"/>
                        <a:gd name="T76" fmla="*/ 147 w 219"/>
                        <a:gd name="T77" fmla="*/ 710 h 711"/>
                        <a:gd name="T78" fmla="*/ 160 w 219"/>
                        <a:gd name="T79" fmla="*/ 710 h 711"/>
                        <a:gd name="T80" fmla="*/ 172 w 219"/>
                        <a:gd name="T81" fmla="*/ 706 h 711"/>
                        <a:gd name="T82" fmla="*/ 167 w 219"/>
                        <a:gd name="T83" fmla="*/ 679 h 711"/>
                        <a:gd name="T84" fmla="*/ 176 w 219"/>
                        <a:gd name="T85" fmla="*/ 389 h 711"/>
                        <a:gd name="T86" fmla="*/ 183 w 219"/>
                        <a:gd name="T87" fmla="*/ 405 h 711"/>
                        <a:gd name="T88" fmla="*/ 184 w 219"/>
                        <a:gd name="T89" fmla="*/ 406 h 711"/>
                        <a:gd name="T90" fmla="*/ 187 w 219"/>
                        <a:gd name="T91" fmla="*/ 409 h 711"/>
                        <a:gd name="T92" fmla="*/ 189 w 219"/>
                        <a:gd name="T93" fmla="*/ 426 h 7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9"/>
                        <a:gd name="T142" fmla="*/ 0 h 711"/>
                        <a:gd name="T143" fmla="*/ 219 w 219"/>
                        <a:gd name="T144" fmla="*/ 711 h 71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9" h="711">
                          <a:moveTo>
                            <a:pt x="174" y="426"/>
                          </a:moveTo>
                          <a:lnTo>
                            <a:pt x="174" y="596"/>
                          </a:lnTo>
                          <a:lnTo>
                            <a:pt x="218" y="596"/>
                          </a:lnTo>
                          <a:lnTo>
                            <a:pt x="218" y="426"/>
                          </a:lnTo>
                          <a:lnTo>
                            <a:pt x="201" y="426"/>
                          </a:lnTo>
                          <a:lnTo>
                            <a:pt x="201" y="412"/>
                          </a:lnTo>
                          <a:lnTo>
                            <a:pt x="202" y="411"/>
                          </a:lnTo>
                          <a:lnTo>
                            <a:pt x="205" y="408"/>
                          </a:lnTo>
                          <a:lnTo>
                            <a:pt x="206" y="406"/>
                          </a:lnTo>
                          <a:lnTo>
                            <a:pt x="208" y="403"/>
                          </a:lnTo>
                          <a:lnTo>
                            <a:pt x="209" y="400"/>
                          </a:lnTo>
                          <a:lnTo>
                            <a:pt x="210" y="398"/>
                          </a:lnTo>
                          <a:lnTo>
                            <a:pt x="211" y="397"/>
                          </a:lnTo>
                          <a:lnTo>
                            <a:pt x="211" y="396"/>
                          </a:lnTo>
                          <a:lnTo>
                            <a:pt x="207" y="376"/>
                          </a:lnTo>
                          <a:lnTo>
                            <a:pt x="208" y="299"/>
                          </a:lnTo>
                          <a:lnTo>
                            <a:pt x="208" y="295"/>
                          </a:lnTo>
                          <a:lnTo>
                            <a:pt x="208" y="280"/>
                          </a:lnTo>
                          <a:lnTo>
                            <a:pt x="207" y="259"/>
                          </a:lnTo>
                          <a:lnTo>
                            <a:pt x="205" y="235"/>
                          </a:lnTo>
                          <a:lnTo>
                            <a:pt x="202" y="209"/>
                          </a:lnTo>
                          <a:lnTo>
                            <a:pt x="199" y="185"/>
                          </a:lnTo>
                          <a:lnTo>
                            <a:pt x="195" y="166"/>
                          </a:lnTo>
                          <a:lnTo>
                            <a:pt x="190" y="152"/>
                          </a:lnTo>
                          <a:lnTo>
                            <a:pt x="182" y="145"/>
                          </a:lnTo>
                          <a:lnTo>
                            <a:pt x="173" y="136"/>
                          </a:lnTo>
                          <a:lnTo>
                            <a:pt x="161" y="128"/>
                          </a:lnTo>
                          <a:lnTo>
                            <a:pt x="151" y="120"/>
                          </a:lnTo>
                          <a:lnTo>
                            <a:pt x="141" y="114"/>
                          </a:lnTo>
                          <a:lnTo>
                            <a:pt x="133" y="109"/>
                          </a:lnTo>
                          <a:lnTo>
                            <a:pt x="127" y="106"/>
                          </a:lnTo>
                          <a:lnTo>
                            <a:pt x="124" y="104"/>
                          </a:lnTo>
                          <a:lnTo>
                            <a:pt x="127" y="86"/>
                          </a:lnTo>
                          <a:lnTo>
                            <a:pt x="137" y="65"/>
                          </a:lnTo>
                          <a:lnTo>
                            <a:pt x="138" y="64"/>
                          </a:lnTo>
                          <a:lnTo>
                            <a:pt x="138" y="60"/>
                          </a:lnTo>
                          <a:lnTo>
                            <a:pt x="139" y="56"/>
                          </a:lnTo>
                          <a:lnTo>
                            <a:pt x="139" y="49"/>
                          </a:lnTo>
                          <a:lnTo>
                            <a:pt x="139" y="42"/>
                          </a:lnTo>
                          <a:lnTo>
                            <a:pt x="138" y="36"/>
                          </a:lnTo>
                          <a:lnTo>
                            <a:pt x="137" y="28"/>
                          </a:lnTo>
                          <a:lnTo>
                            <a:pt x="133" y="22"/>
                          </a:lnTo>
                          <a:lnTo>
                            <a:pt x="129" y="17"/>
                          </a:lnTo>
                          <a:lnTo>
                            <a:pt x="126" y="12"/>
                          </a:lnTo>
                          <a:lnTo>
                            <a:pt x="124" y="8"/>
                          </a:lnTo>
                          <a:lnTo>
                            <a:pt x="123" y="5"/>
                          </a:lnTo>
                          <a:lnTo>
                            <a:pt x="120" y="3"/>
                          </a:lnTo>
                          <a:lnTo>
                            <a:pt x="116" y="1"/>
                          </a:lnTo>
                          <a:lnTo>
                            <a:pt x="109" y="0"/>
                          </a:lnTo>
                          <a:lnTo>
                            <a:pt x="99" y="0"/>
                          </a:lnTo>
                          <a:lnTo>
                            <a:pt x="87" y="0"/>
                          </a:lnTo>
                          <a:lnTo>
                            <a:pt x="80" y="0"/>
                          </a:lnTo>
                          <a:lnTo>
                            <a:pt x="76" y="2"/>
                          </a:lnTo>
                          <a:lnTo>
                            <a:pt x="74" y="3"/>
                          </a:lnTo>
                          <a:lnTo>
                            <a:pt x="72" y="5"/>
                          </a:lnTo>
                          <a:lnTo>
                            <a:pt x="71" y="8"/>
                          </a:lnTo>
                          <a:lnTo>
                            <a:pt x="67" y="12"/>
                          </a:lnTo>
                          <a:lnTo>
                            <a:pt x="62" y="16"/>
                          </a:lnTo>
                          <a:lnTo>
                            <a:pt x="59" y="21"/>
                          </a:lnTo>
                          <a:lnTo>
                            <a:pt x="57" y="27"/>
                          </a:lnTo>
                          <a:lnTo>
                            <a:pt x="56" y="35"/>
                          </a:lnTo>
                          <a:lnTo>
                            <a:pt x="57" y="41"/>
                          </a:lnTo>
                          <a:lnTo>
                            <a:pt x="58" y="49"/>
                          </a:lnTo>
                          <a:lnTo>
                            <a:pt x="59" y="55"/>
                          </a:lnTo>
                          <a:lnTo>
                            <a:pt x="59" y="58"/>
                          </a:lnTo>
                          <a:lnTo>
                            <a:pt x="60" y="60"/>
                          </a:lnTo>
                          <a:lnTo>
                            <a:pt x="61" y="90"/>
                          </a:lnTo>
                          <a:lnTo>
                            <a:pt x="77" y="104"/>
                          </a:lnTo>
                          <a:lnTo>
                            <a:pt x="74" y="106"/>
                          </a:lnTo>
                          <a:lnTo>
                            <a:pt x="67" y="110"/>
                          </a:lnTo>
                          <a:lnTo>
                            <a:pt x="58" y="116"/>
                          </a:lnTo>
                          <a:lnTo>
                            <a:pt x="46" y="123"/>
                          </a:lnTo>
                          <a:lnTo>
                            <a:pt x="36" y="130"/>
                          </a:lnTo>
                          <a:lnTo>
                            <a:pt x="25" y="138"/>
                          </a:lnTo>
                          <a:lnTo>
                            <a:pt x="19" y="144"/>
                          </a:lnTo>
                          <a:lnTo>
                            <a:pt x="17" y="149"/>
                          </a:lnTo>
                          <a:lnTo>
                            <a:pt x="16" y="155"/>
                          </a:lnTo>
                          <a:lnTo>
                            <a:pt x="14" y="169"/>
                          </a:lnTo>
                          <a:lnTo>
                            <a:pt x="12" y="188"/>
                          </a:lnTo>
                          <a:lnTo>
                            <a:pt x="9" y="209"/>
                          </a:lnTo>
                          <a:lnTo>
                            <a:pt x="6" y="231"/>
                          </a:lnTo>
                          <a:lnTo>
                            <a:pt x="4" y="251"/>
                          </a:lnTo>
                          <a:lnTo>
                            <a:pt x="2" y="266"/>
                          </a:lnTo>
                          <a:lnTo>
                            <a:pt x="2" y="277"/>
                          </a:lnTo>
                          <a:lnTo>
                            <a:pt x="1" y="283"/>
                          </a:lnTo>
                          <a:lnTo>
                            <a:pt x="0" y="297"/>
                          </a:lnTo>
                          <a:lnTo>
                            <a:pt x="0" y="313"/>
                          </a:lnTo>
                          <a:lnTo>
                            <a:pt x="0" y="332"/>
                          </a:lnTo>
                          <a:lnTo>
                            <a:pt x="0" y="352"/>
                          </a:lnTo>
                          <a:lnTo>
                            <a:pt x="0" y="371"/>
                          </a:lnTo>
                          <a:lnTo>
                            <a:pt x="0" y="387"/>
                          </a:lnTo>
                          <a:lnTo>
                            <a:pt x="2" y="399"/>
                          </a:lnTo>
                          <a:lnTo>
                            <a:pt x="5" y="404"/>
                          </a:lnTo>
                          <a:lnTo>
                            <a:pt x="8" y="406"/>
                          </a:lnTo>
                          <a:lnTo>
                            <a:pt x="12" y="408"/>
                          </a:lnTo>
                          <a:lnTo>
                            <a:pt x="16" y="409"/>
                          </a:lnTo>
                          <a:lnTo>
                            <a:pt x="19" y="409"/>
                          </a:lnTo>
                          <a:lnTo>
                            <a:pt x="23" y="409"/>
                          </a:lnTo>
                          <a:lnTo>
                            <a:pt x="25" y="409"/>
                          </a:lnTo>
                          <a:lnTo>
                            <a:pt x="26" y="409"/>
                          </a:lnTo>
                          <a:lnTo>
                            <a:pt x="14" y="391"/>
                          </a:lnTo>
                          <a:lnTo>
                            <a:pt x="35" y="261"/>
                          </a:lnTo>
                          <a:lnTo>
                            <a:pt x="33" y="400"/>
                          </a:lnTo>
                          <a:lnTo>
                            <a:pt x="62" y="661"/>
                          </a:lnTo>
                          <a:lnTo>
                            <a:pt x="39" y="691"/>
                          </a:lnTo>
                          <a:lnTo>
                            <a:pt x="35" y="710"/>
                          </a:lnTo>
                          <a:lnTo>
                            <a:pt x="71" y="707"/>
                          </a:lnTo>
                          <a:lnTo>
                            <a:pt x="100" y="685"/>
                          </a:lnTo>
                          <a:lnTo>
                            <a:pt x="102" y="686"/>
                          </a:lnTo>
                          <a:lnTo>
                            <a:pt x="106" y="689"/>
                          </a:lnTo>
                          <a:lnTo>
                            <a:pt x="112" y="692"/>
                          </a:lnTo>
                          <a:lnTo>
                            <a:pt x="119" y="696"/>
                          </a:lnTo>
                          <a:lnTo>
                            <a:pt x="127" y="700"/>
                          </a:lnTo>
                          <a:lnTo>
                            <a:pt x="135" y="705"/>
                          </a:lnTo>
                          <a:lnTo>
                            <a:pt x="141" y="708"/>
                          </a:lnTo>
                          <a:lnTo>
                            <a:pt x="147" y="710"/>
                          </a:lnTo>
                          <a:lnTo>
                            <a:pt x="151" y="710"/>
                          </a:lnTo>
                          <a:lnTo>
                            <a:pt x="156" y="710"/>
                          </a:lnTo>
                          <a:lnTo>
                            <a:pt x="160" y="710"/>
                          </a:lnTo>
                          <a:lnTo>
                            <a:pt x="165" y="709"/>
                          </a:lnTo>
                          <a:lnTo>
                            <a:pt x="169" y="707"/>
                          </a:lnTo>
                          <a:lnTo>
                            <a:pt x="172" y="706"/>
                          </a:lnTo>
                          <a:lnTo>
                            <a:pt x="175" y="706"/>
                          </a:lnTo>
                          <a:lnTo>
                            <a:pt x="175" y="705"/>
                          </a:lnTo>
                          <a:lnTo>
                            <a:pt x="167" y="679"/>
                          </a:lnTo>
                          <a:lnTo>
                            <a:pt x="140" y="663"/>
                          </a:lnTo>
                          <a:lnTo>
                            <a:pt x="165" y="417"/>
                          </a:lnTo>
                          <a:lnTo>
                            <a:pt x="176" y="389"/>
                          </a:lnTo>
                          <a:lnTo>
                            <a:pt x="163" y="248"/>
                          </a:lnTo>
                          <a:lnTo>
                            <a:pt x="191" y="392"/>
                          </a:lnTo>
                          <a:lnTo>
                            <a:pt x="183" y="405"/>
                          </a:lnTo>
                          <a:lnTo>
                            <a:pt x="183" y="406"/>
                          </a:lnTo>
                          <a:lnTo>
                            <a:pt x="184" y="406"/>
                          </a:lnTo>
                          <a:lnTo>
                            <a:pt x="184" y="407"/>
                          </a:lnTo>
                          <a:lnTo>
                            <a:pt x="185" y="408"/>
                          </a:lnTo>
                          <a:lnTo>
                            <a:pt x="187" y="409"/>
                          </a:lnTo>
                          <a:lnTo>
                            <a:pt x="188" y="410"/>
                          </a:lnTo>
                          <a:lnTo>
                            <a:pt x="189" y="411"/>
                          </a:lnTo>
                          <a:lnTo>
                            <a:pt x="189" y="426"/>
                          </a:lnTo>
                          <a:lnTo>
                            <a:pt x="174" y="426"/>
                          </a:lnTo>
                        </a:path>
                      </a:pathLst>
                    </a:custGeom>
                    <a:solidFill>
                      <a:srgbClr val="FF99FF"/>
                    </a:solidFill>
                    <a:ln w="9525" cap="rnd">
                      <a:noFill/>
                      <a:round/>
                      <a:headEnd/>
                      <a:tailEnd/>
                    </a:ln>
                  </p:spPr>
                  <p:txBody>
                    <a:bodyPr/>
                    <a:lstStyle/>
                    <a:p>
                      <a:endParaRPr lang="zh-CN" altLang="en-US"/>
                    </a:p>
                  </p:txBody>
                </p:sp>
                <p:sp>
                  <p:nvSpPr>
                    <p:cNvPr id="53440" name="Freeform 55"/>
                    <p:cNvSpPr>
                      <a:spLocks/>
                    </p:cNvSpPr>
                    <p:nvPr/>
                  </p:nvSpPr>
                  <p:spPr bwMode="auto">
                    <a:xfrm>
                      <a:off x="1964" y="2651"/>
                      <a:ext cx="222" cy="725"/>
                    </a:xfrm>
                    <a:custGeom>
                      <a:avLst/>
                      <a:gdLst>
                        <a:gd name="T0" fmla="*/ 41 w 222"/>
                        <a:gd name="T1" fmla="*/ 407 h 725"/>
                        <a:gd name="T2" fmla="*/ 19 w 222"/>
                        <a:gd name="T3" fmla="*/ 299 h 725"/>
                        <a:gd name="T4" fmla="*/ 0 w 222"/>
                        <a:gd name="T5" fmla="*/ 245 h 725"/>
                        <a:gd name="T6" fmla="*/ 5 w 222"/>
                        <a:gd name="T7" fmla="*/ 224 h 725"/>
                        <a:gd name="T8" fmla="*/ 14 w 222"/>
                        <a:gd name="T9" fmla="*/ 192 h 725"/>
                        <a:gd name="T10" fmla="*/ 24 w 222"/>
                        <a:gd name="T11" fmla="*/ 163 h 725"/>
                        <a:gd name="T12" fmla="*/ 37 w 222"/>
                        <a:gd name="T13" fmla="*/ 144 h 725"/>
                        <a:gd name="T14" fmla="*/ 58 w 222"/>
                        <a:gd name="T15" fmla="*/ 128 h 725"/>
                        <a:gd name="T16" fmla="*/ 79 w 222"/>
                        <a:gd name="T17" fmla="*/ 114 h 725"/>
                        <a:gd name="T18" fmla="*/ 93 w 222"/>
                        <a:gd name="T19" fmla="*/ 105 h 725"/>
                        <a:gd name="T20" fmla="*/ 93 w 222"/>
                        <a:gd name="T21" fmla="*/ 85 h 725"/>
                        <a:gd name="T22" fmla="*/ 83 w 222"/>
                        <a:gd name="T23" fmla="*/ 63 h 725"/>
                        <a:gd name="T24" fmla="*/ 81 w 222"/>
                        <a:gd name="T25" fmla="*/ 55 h 725"/>
                        <a:gd name="T26" fmla="*/ 80 w 222"/>
                        <a:gd name="T27" fmla="*/ 41 h 725"/>
                        <a:gd name="T28" fmla="*/ 84 w 222"/>
                        <a:gd name="T29" fmla="*/ 28 h 725"/>
                        <a:gd name="T30" fmla="*/ 91 w 222"/>
                        <a:gd name="T31" fmla="*/ 16 h 725"/>
                        <a:gd name="T32" fmla="*/ 95 w 222"/>
                        <a:gd name="T33" fmla="*/ 8 h 725"/>
                        <a:gd name="T34" fmla="*/ 100 w 222"/>
                        <a:gd name="T35" fmla="*/ 2 h 725"/>
                        <a:gd name="T36" fmla="*/ 111 w 222"/>
                        <a:gd name="T37" fmla="*/ 0 h 725"/>
                        <a:gd name="T38" fmla="*/ 132 w 222"/>
                        <a:gd name="T39" fmla="*/ 0 h 725"/>
                        <a:gd name="T40" fmla="*/ 144 w 222"/>
                        <a:gd name="T41" fmla="*/ 1 h 725"/>
                        <a:gd name="T42" fmla="*/ 147 w 222"/>
                        <a:gd name="T43" fmla="*/ 5 h 725"/>
                        <a:gd name="T44" fmla="*/ 152 w 222"/>
                        <a:gd name="T45" fmla="*/ 11 h 725"/>
                        <a:gd name="T46" fmla="*/ 162 w 222"/>
                        <a:gd name="T47" fmla="*/ 20 h 725"/>
                        <a:gd name="T48" fmla="*/ 164 w 222"/>
                        <a:gd name="T49" fmla="*/ 34 h 725"/>
                        <a:gd name="T50" fmla="*/ 162 w 222"/>
                        <a:gd name="T51" fmla="*/ 48 h 725"/>
                        <a:gd name="T52" fmla="*/ 160 w 222"/>
                        <a:gd name="T53" fmla="*/ 58 h 725"/>
                        <a:gd name="T54" fmla="*/ 146 w 222"/>
                        <a:gd name="T55" fmla="*/ 92 h 725"/>
                        <a:gd name="T56" fmla="*/ 146 w 222"/>
                        <a:gd name="T57" fmla="*/ 105 h 725"/>
                        <a:gd name="T58" fmla="*/ 163 w 222"/>
                        <a:gd name="T59" fmla="*/ 115 h 725"/>
                        <a:gd name="T60" fmla="*/ 184 w 222"/>
                        <a:gd name="T61" fmla="*/ 130 h 725"/>
                        <a:gd name="T62" fmla="*/ 201 w 222"/>
                        <a:gd name="T63" fmla="*/ 144 h 725"/>
                        <a:gd name="T64" fmla="*/ 204 w 222"/>
                        <a:gd name="T65" fmla="*/ 154 h 725"/>
                        <a:gd name="T66" fmla="*/ 207 w 222"/>
                        <a:gd name="T67" fmla="*/ 188 h 725"/>
                        <a:gd name="T68" fmla="*/ 213 w 222"/>
                        <a:gd name="T69" fmla="*/ 230 h 725"/>
                        <a:gd name="T70" fmla="*/ 217 w 222"/>
                        <a:gd name="T71" fmla="*/ 266 h 725"/>
                        <a:gd name="T72" fmla="*/ 218 w 222"/>
                        <a:gd name="T73" fmla="*/ 283 h 725"/>
                        <a:gd name="T74" fmla="*/ 220 w 222"/>
                        <a:gd name="T75" fmla="*/ 312 h 725"/>
                        <a:gd name="T76" fmla="*/ 221 w 222"/>
                        <a:gd name="T77" fmla="*/ 351 h 725"/>
                        <a:gd name="T78" fmla="*/ 219 w 222"/>
                        <a:gd name="T79" fmla="*/ 386 h 725"/>
                        <a:gd name="T80" fmla="*/ 215 w 222"/>
                        <a:gd name="T81" fmla="*/ 403 h 725"/>
                        <a:gd name="T82" fmla="*/ 207 w 222"/>
                        <a:gd name="T83" fmla="*/ 408 h 725"/>
                        <a:gd name="T84" fmla="*/ 200 w 222"/>
                        <a:gd name="T85" fmla="*/ 409 h 725"/>
                        <a:gd name="T86" fmla="*/ 194 w 222"/>
                        <a:gd name="T87" fmla="*/ 408 h 725"/>
                        <a:gd name="T88" fmla="*/ 196 w 222"/>
                        <a:gd name="T89" fmla="*/ 398 h 725"/>
                        <a:gd name="T90" fmla="*/ 186 w 222"/>
                        <a:gd name="T91" fmla="*/ 400 h 725"/>
                        <a:gd name="T92" fmla="*/ 189 w 222"/>
                        <a:gd name="T93" fmla="*/ 528 h 725"/>
                        <a:gd name="T94" fmla="*/ 194 w 222"/>
                        <a:gd name="T95" fmla="*/ 666 h 725"/>
                        <a:gd name="T96" fmla="*/ 163 w 222"/>
                        <a:gd name="T97" fmla="*/ 684 h 725"/>
                        <a:gd name="T98" fmla="*/ 118 w 222"/>
                        <a:gd name="T99" fmla="*/ 686 h 725"/>
                        <a:gd name="T100" fmla="*/ 112 w 222"/>
                        <a:gd name="T101" fmla="*/ 696 h 725"/>
                        <a:gd name="T102" fmla="*/ 103 w 222"/>
                        <a:gd name="T103" fmla="*/ 709 h 725"/>
                        <a:gd name="T104" fmla="*/ 92 w 222"/>
                        <a:gd name="T105" fmla="*/ 720 h 725"/>
                        <a:gd name="T106" fmla="*/ 84 w 222"/>
                        <a:gd name="T107" fmla="*/ 724 h 725"/>
                        <a:gd name="T108" fmla="*/ 74 w 222"/>
                        <a:gd name="T109" fmla="*/ 723 h 725"/>
                        <a:gd name="T110" fmla="*/ 66 w 222"/>
                        <a:gd name="T111" fmla="*/ 721 h 725"/>
                        <a:gd name="T112" fmla="*/ 61 w 222"/>
                        <a:gd name="T113" fmla="*/ 719 h 725"/>
                        <a:gd name="T114" fmla="*/ 68 w 222"/>
                        <a:gd name="T115" fmla="*/ 692 h 725"/>
                        <a:gd name="T116" fmla="*/ 54 w 222"/>
                        <a:gd name="T117" fmla="*/ 537 h 725"/>
                        <a:gd name="T118" fmla="*/ 44 w 222"/>
                        <a:gd name="T119" fmla="*/ 374 h 7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2"/>
                        <a:gd name="T181" fmla="*/ 0 h 725"/>
                        <a:gd name="T182" fmla="*/ 222 w 222"/>
                        <a:gd name="T183" fmla="*/ 725 h 72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2" h="725">
                          <a:moveTo>
                            <a:pt x="44" y="374"/>
                          </a:moveTo>
                          <a:lnTo>
                            <a:pt x="41" y="407"/>
                          </a:lnTo>
                          <a:lnTo>
                            <a:pt x="12" y="367"/>
                          </a:lnTo>
                          <a:lnTo>
                            <a:pt x="19" y="299"/>
                          </a:lnTo>
                          <a:lnTo>
                            <a:pt x="0" y="248"/>
                          </a:lnTo>
                          <a:lnTo>
                            <a:pt x="0" y="245"/>
                          </a:lnTo>
                          <a:lnTo>
                            <a:pt x="1" y="236"/>
                          </a:lnTo>
                          <a:lnTo>
                            <a:pt x="5" y="224"/>
                          </a:lnTo>
                          <a:lnTo>
                            <a:pt x="9" y="209"/>
                          </a:lnTo>
                          <a:lnTo>
                            <a:pt x="14" y="192"/>
                          </a:lnTo>
                          <a:lnTo>
                            <a:pt x="18" y="176"/>
                          </a:lnTo>
                          <a:lnTo>
                            <a:pt x="24" y="163"/>
                          </a:lnTo>
                          <a:lnTo>
                            <a:pt x="31" y="152"/>
                          </a:lnTo>
                          <a:lnTo>
                            <a:pt x="37" y="144"/>
                          </a:lnTo>
                          <a:lnTo>
                            <a:pt x="47" y="135"/>
                          </a:lnTo>
                          <a:lnTo>
                            <a:pt x="58" y="128"/>
                          </a:lnTo>
                          <a:lnTo>
                            <a:pt x="69" y="120"/>
                          </a:lnTo>
                          <a:lnTo>
                            <a:pt x="79" y="114"/>
                          </a:lnTo>
                          <a:lnTo>
                            <a:pt x="87" y="108"/>
                          </a:lnTo>
                          <a:lnTo>
                            <a:pt x="93" y="105"/>
                          </a:lnTo>
                          <a:lnTo>
                            <a:pt x="95" y="103"/>
                          </a:lnTo>
                          <a:lnTo>
                            <a:pt x="93" y="85"/>
                          </a:lnTo>
                          <a:lnTo>
                            <a:pt x="83" y="64"/>
                          </a:lnTo>
                          <a:lnTo>
                            <a:pt x="83" y="63"/>
                          </a:lnTo>
                          <a:lnTo>
                            <a:pt x="82" y="59"/>
                          </a:lnTo>
                          <a:lnTo>
                            <a:pt x="81" y="55"/>
                          </a:lnTo>
                          <a:lnTo>
                            <a:pt x="80" y="49"/>
                          </a:lnTo>
                          <a:lnTo>
                            <a:pt x="80" y="41"/>
                          </a:lnTo>
                          <a:lnTo>
                            <a:pt x="81" y="35"/>
                          </a:lnTo>
                          <a:lnTo>
                            <a:pt x="84" y="28"/>
                          </a:lnTo>
                          <a:lnTo>
                            <a:pt x="87" y="21"/>
                          </a:lnTo>
                          <a:lnTo>
                            <a:pt x="91" y="16"/>
                          </a:lnTo>
                          <a:lnTo>
                            <a:pt x="93" y="12"/>
                          </a:lnTo>
                          <a:lnTo>
                            <a:pt x="95" y="8"/>
                          </a:lnTo>
                          <a:lnTo>
                            <a:pt x="97" y="4"/>
                          </a:lnTo>
                          <a:lnTo>
                            <a:pt x="100" y="2"/>
                          </a:lnTo>
                          <a:lnTo>
                            <a:pt x="104" y="0"/>
                          </a:lnTo>
                          <a:lnTo>
                            <a:pt x="111" y="0"/>
                          </a:lnTo>
                          <a:lnTo>
                            <a:pt x="122" y="0"/>
                          </a:lnTo>
                          <a:lnTo>
                            <a:pt x="132" y="0"/>
                          </a:lnTo>
                          <a:lnTo>
                            <a:pt x="140" y="0"/>
                          </a:lnTo>
                          <a:lnTo>
                            <a:pt x="144" y="1"/>
                          </a:lnTo>
                          <a:lnTo>
                            <a:pt x="147" y="2"/>
                          </a:lnTo>
                          <a:lnTo>
                            <a:pt x="147" y="5"/>
                          </a:lnTo>
                          <a:lnTo>
                            <a:pt x="149" y="7"/>
                          </a:lnTo>
                          <a:lnTo>
                            <a:pt x="152" y="11"/>
                          </a:lnTo>
                          <a:lnTo>
                            <a:pt x="157" y="16"/>
                          </a:lnTo>
                          <a:lnTo>
                            <a:pt x="162" y="20"/>
                          </a:lnTo>
                          <a:lnTo>
                            <a:pt x="164" y="26"/>
                          </a:lnTo>
                          <a:lnTo>
                            <a:pt x="164" y="34"/>
                          </a:lnTo>
                          <a:lnTo>
                            <a:pt x="164" y="41"/>
                          </a:lnTo>
                          <a:lnTo>
                            <a:pt x="162" y="48"/>
                          </a:lnTo>
                          <a:lnTo>
                            <a:pt x="161" y="54"/>
                          </a:lnTo>
                          <a:lnTo>
                            <a:pt x="160" y="58"/>
                          </a:lnTo>
                          <a:lnTo>
                            <a:pt x="160" y="59"/>
                          </a:lnTo>
                          <a:lnTo>
                            <a:pt x="146" y="92"/>
                          </a:lnTo>
                          <a:lnTo>
                            <a:pt x="144" y="103"/>
                          </a:lnTo>
                          <a:lnTo>
                            <a:pt x="146" y="105"/>
                          </a:lnTo>
                          <a:lnTo>
                            <a:pt x="152" y="109"/>
                          </a:lnTo>
                          <a:lnTo>
                            <a:pt x="163" y="115"/>
                          </a:lnTo>
                          <a:lnTo>
                            <a:pt x="173" y="122"/>
                          </a:lnTo>
                          <a:lnTo>
                            <a:pt x="184" y="130"/>
                          </a:lnTo>
                          <a:lnTo>
                            <a:pt x="194" y="137"/>
                          </a:lnTo>
                          <a:lnTo>
                            <a:pt x="201" y="144"/>
                          </a:lnTo>
                          <a:lnTo>
                            <a:pt x="203" y="148"/>
                          </a:lnTo>
                          <a:lnTo>
                            <a:pt x="204" y="154"/>
                          </a:lnTo>
                          <a:lnTo>
                            <a:pt x="205" y="169"/>
                          </a:lnTo>
                          <a:lnTo>
                            <a:pt x="207" y="188"/>
                          </a:lnTo>
                          <a:lnTo>
                            <a:pt x="210" y="209"/>
                          </a:lnTo>
                          <a:lnTo>
                            <a:pt x="213" y="230"/>
                          </a:lnTo>
                          <a:lnTo>
                            <a:pt x="215" y="250"/>
                          </a:lnTo>
                          <a:lnTo>
                            <a:pt x="217" y="266"/>
                          </a:lnTo>
                          <a:lnTo>
                            <a:pt x="218" y="276"/>
                          </a:lnTo>
                          <a:lnTo>
                            <a:pt x="218" y="283"/>
                          </a:lnTo>
                          <a:lnTo>
                            <a:pt x="219" y="296"/>
                          </a:lnTo>
                          <a:lnTo>
                            <a:pt x="220" y="312"/>
                          </a:lnTo>
                          <a:lnTo>
                            <a:pt x="220" y="331"/>
                          </a:lnTo>
                          <a:lnTo>
                            <a:pt x="221" y="351"/>
                          </a:lnTo>
                          <a:lnTo>
                            <a:pt x="220" y="370"/>
                          </a:lnTo>
                          <a:lnTo>
                            <a:pt x="219" y="386"/>
                          </a:lnTo>
                          <a:lnTo>
                            <a:pt x="217" y="399"/>
                          </a:lnTo>
                          <a:lnTo>
                            <a:pt x="215" y="403"/>
                          </a:lnTo>
                          <a:lnTo>
                            <a:pt x="211" y="406"/>
                          </a:lnTo>
                          <a:lnTo>
                            <a:pt x="207" y="408"/>
                          </a:lnTo>
                          <a:lnTo>
                            <a:pt x="203" y="409"/>
                          </a:lnTo>
                          <a:lnTo>
                            <a:pt x="200" y="409"/>
                          </a:lnTo>
                          <a:lnTo>
                            <a:pt x="197" y="409"/>
                          </a:lnTo>
                          <a:lnTo>
                            <a:pt x="194" y="408"/>
                          </a:lnTo>
                          <a:lnTo>
                            <a:pt x="196" y="398"/>
                          </a:lnTo>
                          <a:lnTo>
                            <a:pt x="205" y="390"/>
                          </a:lnTo>
                          <a:lnTo>
                            <a:pt x="186" y="400"/>
                          </a:lnTo>
                          <a:lnTo>
                            <a:pt x="192" y="497"/>
                          </a:lnTo>
                          <a:lnTo>
                            <a:pt x="189" y="528"/>
                          </a:lnTo>
                          <a:lnTo>
                            <a:pt x="162" y="640"/>
                          </a:lnTo>
                          <a:lnTo>
                            <a:pt x="194" y="666"/>
                          </a:lnTo>
                          <a:lnTo>
                            <a:pt x="199" y="685"/>
                          </a:lnTo>
                          <a:lnTo>
                            <a:pt x="163" y="684"/>
                          </a:lnTo>
                          <a:lnTo>
                            <a:pt x="119" y="685"/>
                          </a:lnTo>
                          <a:lnTo>
                            <a:pt x="118" y="686"/>
                          </a:lnTo>
                          <a:lnTo>
                            <a:pt x="116" y="690"/>
                          </a:lnTo>
                          <a:lnTo>
                            <a:pt x="112" y="696"/>
                          </a:lnTo>
                          <a:lnTo>
                            <a:pt x="108" y="703"/>
                          </a:lnTo>
                          <a:lnTo>
                            <a:pt x="103" y="709"/>
                          </a:lnTo>
                          <a:lnTo>
                            <a:pt x="97" y="715"/>
                          </a:lnTo>
                          <a:lnTo>
                            <a:pt x="92" y="720"/>
                          </a:lnTo>
                          <a:lnTo>
                            <a:pt x="88" y="723"/>
                          </a:lnTo>
                          <a:lnTo>
                            <a:pt x="84" y="724"/>
                          </a:lnTo>
                          <a:lnTo>
                            <a:pt x="79" y="724"/>
                          </a:lnTo>
                          <a:lnTo>
                            <a:pt x="74" y="723"/>
                          </a:lnTo>
                          <a:lnTo>
                            <a:pt x="70" y="722"/>
                          </a:lnTo>
                          <a:lnTo>
                            <a:pt x="66" y="721"/>
                          </a:lnTo>
                          <a:lnTo>
                            <a:pt x="63" y="720"/>
                          </a:lnTo>
                          <a:lnTo>
                            <a:pt x="61" y="719"/>
                          </a:lnTo>
                          <a:lnTo>
                            <a:pt x="60" y="719"/>
                          </a:lnTo>
                          <a:lnTo>
                            <a:pt x="68" y="692"/>
                          </a:lnTo>
                          <a:lnTo>
                            <a:pt x="79" y="663"/>
                          </a:lnTo>
                          <a:lnTo>
                            <a:pt x="54" y="537"/>
                          </a:lnTo>
                          <a:lnTo>
                            <a:pt x="48" y="418"/>
                          </a:lnTo>
                          <a:lnTo>
                            <a:pt x="44" y="374"/>
                          </a:lnTo>
                        </a:path>
                      </a:pathLst>
                    </a:custGeom>
                    <a:solidFill>
                      <a:srgbClr val="000000"/>
                    </a:solidFill>
                    <a:ln w="9525" cap="rnd">
                      <a:noFill/>
                      <a:round/>
                      <a:headEnd/>
                      <a:tailEnd/>
                    </a:ln>
                  </p:spPr>
                  <p:txBody>
                    <a:bodyPr/>
                    <a:lstStyle/>
                    <a:p>
                      <a:endParaRPr lang="zh-CN" altLang="en-US"/>
                    </a:p>
                  </p:txBody>
                </p:sp>
                <p:sp>
                  <p:nvSpPr>
                    <p:cNvPr id="53441" name="Freeform 56"/>
                    <p:cNvSpPr>
                      <a:spLocks/>
                    </p:cNvSpPr>
                    <p:nvPr/>
                  </p:nvSpPr>
                  <p:spPr bwMode="auto">
                    <a:xfrm>
                      <a:off x="1974" y="2659"/>
                      <a:ext cx="223" cy="724"/>
                    </a:xfrm>
                    <a:custGeom>
                      <a:avLst/>
                      <a:gdLst>
                        <a:gd name="T0" fmla="*/ 41 w 223"/>
                        <a:gd name="T1" fmla="*/ 407 h 724"/>
                        <a:gd name="T2" fmla="*/ 20 w 223"/>
                        <a:gd name="T3" fmla="*/ 299 h 724"/>
                        <a:gd name="T4" fmla="*/ 0 w 223"/>
                        <a:gd name="T5" fmla="*/ 245 h 724"/>
                        <a:gd name="T6" fmla="*/ 5 w 223"/>
                        <a:gd name="T7" fmla="*/ 223 h 724"/>
                        <a:gd name="T8" fmla="*/ 14 w 223"/>
                        <a:gd name="T9" fmla="*/ 192 h 724"/>
                        <a:gd name="T10" fmla="*/ 25 w 223"/>
                        <a:gd name="T11" fmla="*/ 163 h 724"/>
                        <a:gd name="T12" fmla="*/ 39 w 223"/>
                        <a:gd name="T13" fmla="*/ 145 h 724"/>
                        <a:gd name="T14" fmla="*/ 59 w 223"/>
                        <a:gd name="T15" fmla="*/ 128 h 724"/>
                        <a:gd name="T16" fmla="*/ 80 w 223"/>
                        <a:gd name="T17" fmla="*/ 113 h 724"/>
                        <a:gd name="T18" fmla="*/ 94 w 223"/>
                        <a:gd name="T19" fmla="*/ 105 h 724"/>
                        <a:gd name="T20" fmla="*/ 94 w 223"/>
                        <a:gd name="T21" fmla="*/ 86 h 724"/>
                        <a:gd name="T22" fmla="*/ 83 w 223"/>
                        <a:gd name="T23" fmla="*/ 63 h 724"/>
                        <a:gd name="T24" fmla="*/ 81 w 223"/>
                        <a:gd name="T25" fmla="*/ 55 h 724"/>
                        <a:gd name="T26" fmla="*/ 81 w 223"/>
                        <a:gd name="T27" fmla="*/ 42 h 724"/>
                        <a:gd name="T28" fmla="*/ 84 w 223"/>
                        <a:gd name="T29" fmla="*/ 28 h 724"/>
                        <a:gd name="T30" fmla="*/ 92 w 223"/>
                        <a:gd name="T31" fmla="*/ 17 h 724"/>
                        <a:gd name="T32" fmla="*/ 96 w 223"/>
                        <a:gd name="T33" fmla="*/ 8 h 724"/>
                        <a:gd name="T34" fmla="*/ 100 w 223"/>
                        <a:gd name="T35" fmla="*/ 2 h 724"/>
                        <a:gd name="T36" fmla="*/ 112 w 223"/>
                        <a:gd name="T37" fmla="*/ 0 h 724"/>
                        <a:gd name="T38" fmla="*/ 133 w 223"/>
                        <a:gd name="T39" fmla="*/ 0 h 724"/>
                        <a:gd name="T40" fmla="*/ 145 w 223"/>
                        <a:gd name="T41" fmla="*/ 1 h 724"/>
                        <a:gd name="T42" fmla="*/ 148 w 223"/>
                        <a:gd name="T43" fmla="*/ 5 h 724"/>
                        <a:gd name="T44" fmla="*/ 153 w 223"/>
                        <a:gd name="T45" fmla="*/ 11 h 724"/>
                        <a:gd name="T46" fmla="*/ 162 w 223"/>
                        <a:gd name="T47" fmla="*/ 20 h 724"/>
                        <a:gd name="T48" fmla="*/ 165 w 223"/>
                        <a:gd name="T49" fmla="*/ 34 h 724"/>
                        <a:gd name="T50" fmla="*/ 163 w 223"/>
                        <a:gd name="T51" fmla="*/ 49 h 724"/>
                        <a:gd name="T52" fmla="*/ 161 w 223"/>
                        <a:gd name="T53" fmla="*/ 58 h 724"/>
                        <a:gd name="T54" fmla="*/ 146 w 223"/>
                        <a:gd name="T55" fmla="*/ 92 h 724"/>
                        <a:gd name="T56" fmla="*/ 147 w 223"/>
                        <a:gd name="T57" fmla="*/ 106 h 724"/>
                        <a:gd name="T58" fmla="*/ 163 w 223"/>
                        <a:gd name="T59" fmla="*/ 115 h 724"/>
                        <a:gd name="T60" fmla="*/ 185 w 223"/>
                        <a:gd name="T61" fmla="*/ 130 h 724"/>
                        <a:gd name="T62" fmla="*/ 202 w 223"/>
                        <a:gd name="T63" fmla="*/ 144 h 724"/>
                        <a:gd name="T64" fmla="*/ 205 w 223"/>
                        <a:gd name="T65" fmla="*/ 155 h 724"/>
                        <a:gd name="T66" fmla="*/ 209 w 223"/>
                        <a:gd name="T67" fmla="*/ 187 h 724"/>
                        <a:gd name="T68" fmla="*/ 214 w 223"/>
                        <a:gd name="T69" fmla="*/ 230 h 724"/>
                        <a:gd name="T70" fmla="*/ 219 w 223"/>
                        <a:gd name="T71" fmla="*/ 266 h 724"/>
                        <a:gd name="T72" fmla="*/ 219 w 223"/>
                        <a:gd name="T73" fmla="*/ 283 h 724"/>
                        <a:gd name="T74" fmla="*/ 221 w 223"/>
                        <a:gd name="T75" fmla="*/ 313 h 724"/>
                        <a:gd name="T76" fmla="*/ 222 w 223"/>
                        <a:gd name="T77" fmla="*/ 351 h 724"/>
                        <a:gd name="T78" fmla="*/ 220 w 223"/>
                        <a:gd name="T79" fmla="*/ 386 h 724"/>
                        <a:gd name="T80" fmla="*/ 216 w 223"/>
                        <a:gd name="T81" fmla="*/ 403 h 724"/>
                        <a:gd name="T82" fmla="*/ 208 w 223"/>
                        <a:gd name="T83" fmla="*/ 407 h 724"/>
                        <a:gd name="T84" fmla="*/ 201 w 223"/>
                        <a:gd name="T85" fmla="*/ 408 h 724"/>
                        <a:gd name="T86" fmla="*/ 196 w 223"/>
                        <a:gd name="T87" fmla="*/ 408 h 724"/>
                        <a:gd name="T88" fmla="*/ 197 w 223"/>
                        <a:gd name="T89" fmla="*/ 398 h 724"/>
                        <a:gd name="T90" fmla="*/ 188 w 223"/>
                        <a:gd name="T91" fmla="*/ 400 h 724"/>
                        <a:gd name="T92" fmla="*/ 190 w 223"/>
                        <a:gd name="T93" fmla="*/ 528 h 724"/>
                        <a:gd name="T94" fmla="*/ 196 w 223"/>
                        <a:gd name="T95" fmla="*/ 667 h 724"/>
                        <a:gd name="T96" fmla="*/ 164 w 223"/>
                        <a:gd name="T97" fmla="*/ 683 h 724"/>
                        <a:gd name="T98" fmla="*/ 119 w 223"/>
                        <a:gd name="T99" fmla="*/ 685 h 724"/>
                        <a:gd name="T100" fmla="*/ 113 w 223"/>
                        <a:gd name="T101" fmla="*/ 695 h 724"/>
                        <a:gd name="T102" fmla="*/ 103 w 223"/>
                        <a:gd name="T103" fmla="*/ 709 h 724"/>
                        <a:gd name="T104" fmla="*/ 93 w 223"/>
                        <a:gd name="T105" fmla="*/ 720 h 724"/>
                        <a:gd name="T106" fmla="*/ 84 w 223"/>
                        <a:gd name="T107" fmla="*/ 723 h 724"/>
                        <a:gd name="T108" fmla="*/ 75 w 223"/>
                        <a:gd name="T109" fmla="*/ 722 h 724"/>
                        <a:gd name="T110" fmla="*/ 66 w 223"/>
                        <a:gd name="T111" fmla="*/ 720 h 724"/>
                        <a:gd name="T112" fmla="*/ 61 w 223"/>
                        <a:gd name="T113" fmla="*/ 718 h 724"/>
                        <a:gd name="T114" fmla="*/ 69 w 223"/>
                        <a:gd name="T115" fmla="*/ 692 h 724"/>
                        <a:gd name="T116" fmla="*/ 54 w 223"/>
                        <a:gd name="T117" fmla="*/ 537 h 724"/>
                        <a:gd name="T118" fmla="*/ 44 w 223"/>
                        <a:gd name="T119" fmla="*/ 374 h 72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3"/>
                        <a:gd name="T181" fmla="*/ 0 h 724"/>
                        <a:gd name="T182" fmla="*/ 223 w 223"/>
                        <a:gd name="T183" fmla="*/ 724 h 72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3" h="724">
                          <a:moveTo>
                            <a:pt x="44" y="374"/>
                          </a:moveTo>
                          <a:lnTo>
                            <a:pt x="41" y="407"/>
                          </a:lnTo>
                          <a:lnTo>
                            <a:pt x="13" y="368"/>
                          </a:lnTo>
                          <a:lnTo>
                            <a:pt x="20" y="299"/>
                          </a:lnTo>
                          <a:lnTo>
                            <a:pt x="0" y="248"/>
                          </a:lnTo>
                          <a:lnTo>
                            <a:pt x="0" y="245"/>
                          </a:lnTo>
                          <a:lnTo>
                            <a:pt x="2" y="236"/>
                          </a:lnTo>
                          <a:lnTo>
                            <a:pt x="5" y="223"/>
                          </a:lnTo>
                          <a:lnTo>
                            <a:pt x="9" y="208"/>
                          </a:lnTo>
                          <a:lnTo>
                            <a:pt x="14" y="192"/>
                          </a:lnTo>
                          <a:lnTo>
                            <a:pt x="20" y="177"/>
                          </a:lnTo>
                          <a:lnTo>
                            <a:pt x="25" y="163"/>
                          </a:lnTo>
                          <a:lnTo>
                            <a:pt x="31" y="152"/>
                          </a:lnTo>
                          <a:lnTo>
                            <a:pt x="39" y="145"/>
                          </a:lnTo>
                          <a:lnTo>
                            <a:pt x="48" y="136"/>
                          </a:lnTo>
                          <a:lnTo>
                            <a:pt x="59" y="128"/>
                          </a:lnTo>
                          <a:lnTo>
                            <a:pt x="69" y="120"/>
                          </a:lnTo>
                          <a:lnTo>
                            <a:pt x="80" y="113"/>
                          </a:lnTo>
                          <a:lnTo>
                            <a:pt x="88" y="109"/>
                          </a:lnTo>
                          <a:lnTo>
                            <a:pt x="94" y="105"/>
                          </a:lnTo>
                          <a:lnTo>
                            <a:pt x="97" y="104"/>
                          </a:lnTo>
                          <a:lnTo>
                            <a:pt x="94" y="86"/>
                          </a:lnTo>
                          <a:lnTo>
                            <a:pt x="84" y="64"/>
                          </a:lnTo>
                          <a:lnTo>
                            <a:pt x="83" y="63"/>
                          </a:lnTo>
                          <a:lnTo>
                            <a:pt x="82" y="60"/>
                          </a:lnTo>
                          <a:lnTo>
                            <a:pt x="81" y="55"/>
                          </a:lnTo>
                          <a:lnTo>
                            <a:pt x="81" y="49"/>
                          </a:lnTo>
                          <a:lnTo>
                            <a:pt x="81" y="42"/>
                          </a:lnTo>
                          <a:lnTo>
                            <a:pt x="81" y="35"/>
                          </a:lnTo>
                          <a:lnTo>
                            <a:pt x="84" y="28"/>
                          </a:lnTo>
                          <a:lnTo>
                            <a:pt x="88" y="21"/>
                          </a:lnTo>
                          <a:lnTo>
                            <a:pt x="92" y="17"/>
                          </a:lnTo>
                          <a:lnTo>
                            <a:pt x="94" y="12"/>
                          </a:lnTo>
                          <a:lnTo>
                            <a:pt x="96" y="8"/>
                          </a:lnTo>
                          <a:lnTo>
                            <a:pt x="98" y="5"/>
                          </a:lnTo>
                          <a:lnTo>
                            <a:pt x="100" y="2"/>
                          </a:lnTo>
                          <a:lnTo>
                            <a:pt x="105" y="0"/>
                          </a:lnTo>
                          <a:lnTo>
                            <a:pt x="112" y="0"/>
                          </a:lnTo>
                          <a:lnTo>
                            <a:pt x="122" y="0"/>
                          </a:lnTo>
                          <a:lnTo>
                            <a:pt x="133" y="0"/>
                          </a:lnTo>
                          <a:lnTo>
                            <a:pt x="141" y="0"/>
                          </a:lnTo>
                          <a:lnTo>
                            <a:pt x="145" y="1"/>
                          </a:lnTo>
                          <a:lnTo>
                            <a:pt x="147" y="3"/>
                          </a:lnTo>
                          <a:lnTo>
                            <a:pt x="148" y="5"/>
                          </a:lnTo>
                          <a:lnTo>
                            <a:pt x="150" y="8"/>
                          </a:lnTo>
                          <a:lnTo>
                            <a:pt x="153" y="11"/>
                          </a:lnTo>
                          <a:lnTo>
                            <a:pt x="159" y="16"/>
                          </a:lnTo>
                          <a:lnTo>
                            <a:pt x="162" y="20"/>
                          </a:lnTo>
                          <a:lnTo>
                            <a:pt x="164" y="27"/>
                          </a:lnTo>
                          <a:lnTo>
                            <a:pt x="165" y="34"/>
                          </a:lnTo>
                          <a:lnTo>
                            <a:pt x="164" y="41"/>
                          </a:lnTo>
                          <a:lnTo>
                            <a:pt x="163" y="49"/>
                          </a:lnTo>
                          <a:lnTo>
                            <a:pt x="161" y="55"/>
                          </a:lnTo>
                          <a:lnTo>
                            <a:pt x="161" y="58"/>
                          </a:lnTo>
                          <a:lnTo>
                            <a:pt x="161" y="59"/>
                          </a:lnTo>
                          <a:lnTo>
                            <a:pt x="146" y="92"/>
                          </a:lnTo>
                          <a:lnTo>
                            <a:pt x="144" y="104"/>
                          </a:lnTo>
                          <a:lnTo>
                            <a:pt x="147" y="106"/>
                          </a:lnTo>
                          <a:lnTo>
                            <a:pt x="154" y="110"/>
                          </a:lnTo>
                          <a:lnTo>
                            <a:pt x="163" y="115"/>
                          </a:lnTo>
                          <a:lnTo>
                            <a:pt x="175" y="123"/>
                          </a:lnTo>
                          <a:lnTo>
                            <a:pt x="185" y="130"/>
                          </a:lnTo>
                          <a:lnTo>
                            <a:pt x="196" y="138"/>
                          </a:lnTo>
                          <a:lnTo>
                            <a:pt x="202" y="144"/>
                          </a:lnTo>
                          <a:lnTo>
                            <a:pt x="204" y="148"/>
                          </a:lnTo>
                          <a:lnTo>
                            <a:pt x="205" y="155"/>
                          </a:lnTo>
                          <a:lnTo>
                            <a:pt x="207" y="169"/>
                          </a:lnTo>
                          <a:lnTo>
                            <a:pt x="209" y="187"/>
                          </a:lnTo>
                          <a:lnTo>
                            <a:pt x="212" y="209"/>
                          </a:lnTo>
                          <a:lnTo>
                            <a:pt x="214" y="230"/>
                          </a:lnTo>
                          <a:lnTo>
                            <a:pt x="217" y="250"/>
                          </a:lnTo>
                          <a:lnTo>
                            <a:pt x="219" y="266"/>
                          </a:lnTo>
                          <a:lnTo>
                            <a:pt x="219" y="276"/>
                          </a:lnTo>
                          <a:lnTo>
                            <a:pt x="219" y="283"/>
                          </a:lnTo>
                          <a:lnTo>
                            <a:pt x="220" y="296"/>
                          </a:lnTo>
                          <a:lnTo>
                            <a:pt x="221" y="313"/>
                          </a:lnTo>
                          <a:lnTo>
                            <a:pt x="221" y="332"/>
                          </a:lnTo>
                          <a:lnTo>
                            <a:pt x="222" y="351"/>
                          </a:lnTo>
                          <a:lnTo>
                            <a:pt x="221" y="370"/>
                          </a:lnTo>
                          <a:lnTo>
                            <a:pt x="220" y="386"/>
                          </a:lnTo>
                          <a:lnTo>
                            <a:pt x="218" y="398"/>
                          </a:lnTo>
                          <a:lnTo>
                            <a:pt x="216" y="403"/>
                          </a:lnTo>
                          <a:lnTo>
                            <a:pt x="213" y="406"/>
                          </a:lnTo>
                          <a:lnTo>
                            <a:pt x="208" y="407"/>
                          </a:lnTo>
                          <a:lnTo>
                            <a:pt x="204" y="408"/>
                          </a:lnTo>
                          <a:lnTo>
                            <a:pt x="201" y="408"/>
                          </a:lnTo>
                          <a:lnTo>
                            <a:pt x="198" y="408"/>
                          </a:lnTo>
                          <a:lnTo>
                            <a:pt x="196" y="408"/>
                          </a:lnTo>
                          <a:lnTo>
                            <a:pt x="195" y="408"/>
                          </a:lnTo>
                          <a:lnTo>
                            <a:pt x="197" y="398"/>
                          </a:lnTo>
                          <a:lnTo>
                            <a:pt x="206" y="390"/>
                          </a:lnTo>
                          <a:lnTo>
                            <a:pt x="188" y="400"/>
                          </a:lnTo>
                          <a:lnTo>
                            <a:pt x="193" y="497"/>
                          </a:lnTo>
                          <a:lnTo>
                            <a:pt x="190" y="528"/>
                          </a:lnTo>
                          <a:lnTo>
                            <a:pt x="162" y="639"/>
                          </a:lnTo>
                          <a:lnTo>
                            <a:pt x="196" y="667"/>
                          </a:lnTo>
                          <a:lnTo>
                            <a:pt x="201" y="685"/>
                          </a:lnTo>
                          <a:lnTo>
                            <a:pt x="164" y="683"/>
                          </a:lnTo>
                          <a:lnTo>
                            <a:pt x="120" y="685"/>
                          </a:lnTo>
                          <a:lnTo>
                            <a:pt x="119" y="685"/>
                          </a:lnTo>
                          <a:lnTo>
                            <a:pt x="117" y="690"/>
                          </a:lnTo>
                          <a:lnTo>
                            <a:pt x="113" y="695"/>
                          </a:lnTo>
                          <a:lnTo>
                            <a:pt x="108" y="703"/>
                          </a:lnTo>
                          <a:lnTo>
                            <a:pt x="103" y="709"/>
                          </a:lnTo>
                          <a:lnTo>
                            <a:pt x="98" y="715"/>
                          </a:lnTo>
                          <a:lnTo>
                            <a:pt x="93" y="720"/>
                          </a:lnTo>
                          <a:lnTo>
                            <a:pt x="89" y="722"/>
                          </a:lnTo>
                          <a:lnTo>
                            <a:pt x="84" y="723"/>
                          </a:lnTo>
                          <a:lnTo>
                            <a:pt x="80" y="723"/>
                          </a:lnTo>
                          <a:lnTo>
                            <a:pt x="75" y="722"/>
                          </a:lnTo>
                          <a:lnTo>
                            <a:pt x="70" y="721"/>
                          </a:lnTo>
                          <a:lnTo>
                            <a:pt x="66" y="720"/>
                          </a:lnTo>
                          <a:lnTo>
                            <a:pt x="63" y="719"/>
                          </a:lnTo>
                          <a:lnTo>
                            <a:pt x="61" y="718"/>
                          </a:lnTo>
                          <a:lnTo>
                            <a:pt x="60" y="718"/>
                          </a:lnTo>
                          <a:lnTo>
                            <a:pt x="69" y="692"/>
                          </a:lnTo>
                          <a:lnTo>
                            <a:pt x="80" y="663"/>
                          </a:lnTo>
                          <a:lnTo>
                            <a:pt x="54" y="537"/>
                          </a:lnTo>
                          <a:lnTo>
                            <a:pt x="49" y="418"/>
                          </a:lnTo>
                          <a:lnTo>
                            <a:pt x="44" y="374"/>
                          </a:lnTo>
                        </a:path>
                      </a:pathLst>
                    </a:custGeom>
                    <a:solidFill>
                      <a:srgbClr val="99CCFF"/>
                    </a:solidFill>
                    <a:ln w="9525" cap="rnd">
                      <a:noFill/>
                      <a:round/>
                      <a:headEnd/>
                      <a:tailEnd/>
                    </a:ln>
                  </p:spPr>
                  <p:txBody>
                    <a:bodyPr/>
                    <a:lstStyle/>
                    <a:p>
                      <a:endParaRPr lang="zh-CN" altLang="en-US"/>
                    </a:p>
                  </p:txBody>
                </p:sp>
                <p:sp>
                  <p:nvSpPr>
                    <p:cNvPr id="53442" name="Freeform 57"/>
                    <p:cNvSpPr>
                      <a:spLocks/>
                    </p:cNvSpPr>
                    <p:nvPr/>
                  </p:nvSpPr>
                  <p:spPr bwMode="auto">
                    <a:xfrm>
                      <a:off x="2276" y="2623"/>
                      <a:ext cx="220" cy="680"/>
                    </a:xfrm>
                    <a:custGeom>
                      <a:avLst/>
                      <a:gdLst>
                        <a:gd name="T0" fmla="*/ 181 w 220"/>
                        <a:gd name="T1" fmla="*/ 349 h 680"/>
                        <a:gd name="T2" fmla="*/ 176 w 220"/>
                        <a:gd name="T3" fmla="*/ 337 h 680"/>
                        <a:gd name="T4" fmla="*/ 168 w 220"/>
                        <a:gd name="T5" fmla="*/ 296 h 680"/>
                        <a:gd name="T6" fmla="*/ 181 w 220"/>
                        <a:gd name="T7" fmla="*/ 253 h 680"/>
                        <a:gd name="T8" fmla="*/ 185 w 220"/>
                        <a:gd name="T9" fmla="*/ 228 h 680"/>
                        <a:gd name="T10" fmla="*/ 174 w 220"/>
                        <a:gd name="T11" fmla="*/ 160 h 680"/>
                        <a:gd name="T12" fmla="*/ 150 w 220"/>
                        <a:gd name="T13" fmla="*/ 117 h 680"/>
                        <a:gd name="T14" fmla="*/ 133 w 220"/>
                        <a:gd name="T15" fmla="*/ 102 h 680"/>
                        <a:gd name="T16" fmla="*/ 146 w 220"/>
                        <a:gd name="T17" fmla="*/ 84 h 680"/>
                        <a:gd name="T18" fmla="*/ 140 w 220"/>
                        <a:gd name="T19" fmla="*/ 83 h 680"/>
                        <a:gd name="T20" fmla="*/ 130 w 220"/>
                        <a:gd name="T21" fmla="*/ 66 h 680"/>
                        <a:gd name="T22" fmla="*/ 137 w 220"/>
                        <a:gd name="T23" fmla="*/ 38 h 680"/>
                        <a:gd name="T24" fmla="*/ 111 w 220"/>
                        <a:gd name="T25" fmla="*/ 1 h 680"/>
                        <a:gd name="T26" fmla="*/ 78 w 220"/>
                        <a:gd name="T27" fmla="*/ 1 h 680"/>
                        <a:gd name="T28" fmla="*/ 53 w 220"/>
                        <a:gd name="T29" fmla="*/ 10 h 680"/>
                        <a:gd name="T30" fmla="*/ 53 w 220"/>
                        <a:gd name="T31" fmla="*/ 20 h 680"/>
                        <a:gd name="T32" fmla="*/ 52 w 220"/>
                        <a:gd name="T33" fmla="*/ 26 h 680"/>
                        <a:gd name="T34" fmla="*/ 50 w 220"/>
                        <a:gd name="T35" fmla="*/ 40 h 680"/>
                        <a:gd name="T36" fmla="*/ 55 w 220"/>
                        <a:gd name="T37" fmla="*/ 71 h 680"/>
                        <a:gd name="T38" fmla="*/ 49 w 220"/>
                        <a:gd name="T39" fmla="*/ 75 h 680"/>
                        <a:gd name="T40" fmla="*/ 46 w 220"/>
                        <a:gd name="T41" fmla="*/ 83 h 680"/>
                        <a:gd name="T42" fmla="*/ 54 w 220"/>
                        <a:gd name="T43" fmla="*/ 93 h 680"/>
                        <a:gd name="T44" fmla="*/ 60 w 220"/>
                        <a:gd name="T45" fmla="*/ 101 h 680"/>
                        <a:gd name="T46" fmla="*/ 48 w 220"/>
                        <a:gd name="T47" fmla="*/ 111 h 680"/>
                        <a:gd name="T48" fmla="*/ 41 w 220"/>
                        <a:gd name="T49" fmla="*/ 114 h 680"/>
                        <a:gd name="T50" fmla="*/ 30 w 220"/>
                        <a:gd name="T51" fmla="*/ 117 h 680"/>
                        <a:gd name="T52" fmla="*/ 11 w 220"/>
                        <a:gd name="T53" fmla="*/ 170 h 680"/>
                        <a:gd name="T54" fmla="*/ 11 w 220"/>
                        <a:gd name="T55" fmla="*/ 248 h 680"/>
                        <a:gd name="T56" fmla="*/ 3 w 220"/>
                        <a:gd name="T57" fmla="*/ 288 h 680"/>
                        <a:gd name="T58" fmla="*/ 1 w 220"/>
                        <a:gd name="T59" fmla="*/ 311 h 680"/>
                        <a:gd name="T60" fmla="*/ 8 w 220"/>
                        <a:gd name="T61" fmla="*/ 330 h 680"/>
                        <a:gd name="T62" fmla="*/ 8 w 220"/>
                        <a:gd name="T63" fmla="*/ 401 h 680"/>
                        <a:gd name="T64" fmla="*/ 8 w 220"/>
                        <a:gd name="T65" fmla="*/ 445 h 680"/>
                        <a:gd name="T66" fmla="*/ 16 w 220"/>
                        <a:gd name="T67" fmla="*/ 465 h 680"/>
                        <a:gd name="T68" fmla="*/ 19 w 220"/>
                        <a:gd name="T69" fmla="*/ 472 h 680"/>
                        <a:gd name="T70" fmla="*/ 27 w 220"/>
                        <a:gd name="T71" fmla="*/ 544 h 680"/>
                        <a:gd name="T72" fmla="*/ 30 w 220"/>
                        <a:gd name="T73" fmla="*/ 606 h 680"/>
                        <a:gd name="T74" fmla="*/ 18 w 220"/>
                        <a:gd name="T75" fmla="*/ 648 h 680"/>
                        <a:gd name="T76" fmla="*/ 10 w 220"/>
                        <a:gd name="T77" fmla="*/ 676 h 680"/>
                        <a:gd name="T78" fmla="*/ 20 w 220"/>
                        <a:gd name="T79" fmla="*/ 679 h 680"/>
                        <a:gd name="T80" fmla="*/ 42 w 220"/>
                        <a:gd name="T81" fmla="*/ 676 h 680"/>
                        <a:gd name="T82" fmla="*/ 53 w 220"/>
                        <a:gd name="T83" fmla="*/ 638 h 680"/>
                        <a:gd name="T84" fmla="*/ 52 w 220"/>
                        <a:gd name="T85" fmla="*/ 605 h 680"/>
                        <a:gd name="T86" fmla="*/ 57 w 220"/>
                        <a:gd name="T87" fmla="*/ 582 h 680"/>
                        <a:gd name="T88" fmla="*/ 67 w 220"/>
                        <a:gd name="T89" fmla="*/ 536 h 680"/>
                        <a:gd name="T90" fmla="*/ 70 w 220"/>
                        <a:gd name="T91" fmla="*/ 504 h 680"/>
                        <a:gd name="T92" fmla="*/ 71 w 220"/>
                        <a:gd name="T93" fmla="*/ 489 h 680"/>
                        <a:gd name="T94" fmla="*/ 91 w 220"/>
                        <a:gd name="T95" fmla="*/ 507 h 680"/>
                        <a:gd name="T96" fmla="*/ 97 w 220"/>
                        <a:gd name="T97" fmla="*/ 652 h 680"/>
                        <a:gd name="T98" fmla="*/ 102 w 220"/>
                        <a:gd name="T99" fmla="*/ 668 h 680"/>
                        <a:gd name="T100" fmla="*/ 115 w 220"/>
                        <a:gd name="T101" fmla="*/ 678 h 680"/>
                        <a:gd name="T102" fmla="*/ 128 w 220"/>
                        <a:gd name="T103" fmla="*/ 669 h 680"/>
                        <a:gd name="T104" fmla="*/ 124 w 220"/>
                        <a:gd name="T105" fmla="*/ 607 h 680"/>
                        <a:gd name="T106" fmla="*/ 132 w 220"/>
                        <a:gd name="T107" fmla="*/ 579 h 680"/>
                        <a:gd name="T108" fmla="*/ 139 w 220"/>
                        <a:gd name="T109" fmla="*/ 536 h 680"/>
                        <a:gd name="T110" fmla="*/ 137 w 220"/>
                        <a:gd name="T111" fmla="*/ 522 h 680"/>
                        <a:gd name="T112" fmla="*/ 135 w 220"/>
                        <a:gd name="T113" fmla="*/ 507 h 6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0"/>
                        <a:gd name="T172" fmla="*/ 0 h 680"/>
                        <a:gd name="T173" fmla="*/ 220 w 220"/>
                        <a:gd name="T174" fmla="*/ 680 h 6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0" h="680">
                          <a:moveTo>
                            <a:pt x="219" y="354"/>
                          </a:moveTo>
                          <a:lnTo>
                            <a:pt x="181" y="352"/>
                          </a:lnTo>
                          <a:lnTo>
                            <a:pt x="181" y="350"/>
                          </a:lnTo>
                          <a:lnTo>
                            <a:pt x="181" y="349"/>
                          </a:lnTo>
                          <a:lnTo>
                            <a:pt x="180" y="346"/>
                          </a:lnTo>
                          <a:lnTo>
                            <a:pt x="180" y="343"/>
                          </a:lnTo>
                          <a:lnTo>
                            <a:pt x="178" y="340"/>
                          </a:lnTo>
                          <a:lnTo>
                            <a:pt x="176" y="337"/>
                          </a:lnTo>
                          <a:lnTo>
                            <a:pt x="174" y="335"/>
                          </a:lnTo>
                          <a:lnTo>
                            <a:pt x="171" y="333"/>
                          </a:lnTo>
                          <a:lnTo>
                            <a:pt x="166" y="301"/>
                          </a:lnTo>
                          <a:lnTo>
                            <a:pt x="168" y="296"/>
                          </a:lnTo>
                          <a:lnTo>
                            <a:pt x="171" y="288"/>
                          </a:lnTo>
                          <a:lnTo>
                            <a:pt x="175" y="276"/>
                          </a:lnTo>
                          <a:lnTo>
                            <a:pt x="179" y="265"/>
                          </a:lnTo>
                          <a:lnTo>
                            <a:pt x="181" y="253"/>
                          </a:lnTo>
                          <a:lnTo>
                            <a:pt x="183" y="244"/>
                          </a:lnTo>
                          <a:lnTo>
                            <a:pt x="185" y="236"/>
                          </a:lnTo>
                          <a:lnTo>
                            <a:pt x="186" y="232"/>
                          </a:lnTo>
                          <a:lnTo>
                            <a:pt x="185" y="228"/>
                          </a:lnTo>
                          <a:lnTo>
                            <a:pt x="183" y="215"/>
                          </a:lnTo>
                          <a:lnTo>
                            <a:pt x="181" y="198"/>
                          </a:lnTo>
                          <a:lnTo>
                            <a:pt x="178" y="179"/>
                          </a:lnTo>
                          <a:lnTo>
                            <a:pt x="174" y="160"/>
                          </a:lnTo>
                          <a:lnTo>
                            <a:pt x="170" y="143"/>
                          </a:lnTo>
                          <a:lnTo>
                            <a:pt x="166" y="131"/>
                          </a:lnTo>
                          <a:lnTo>
                            <a:pt x="163" y="124"/>
                          </a:lnTo>
                          <a:lnTo>
                            <a:pt x="150" y="117"/>
                          </a:lnTo>
                          <a:lnTo>
                            <a:pt x="142" y="112"/>
                          </a:lnTo>
                          <a:lnTo>
                            <a:pt x="137" y="107"/>
                          </a:lnTo>
                          <a:lnTo>
                            <a:pt x="134" y="104"/>
                          </a:lnTo>
                          <a:lnTo>
                            <a:pt x="133" y="102"/>
                          </a:lnTo>
                          <a:lnTo>
                            <a:pt x="134" y="101"/>
                          </a:lnTo>
                          <a:lnTo>
                            <a:pt x="135" y="101"/>
                          </a:lnTo>
                          <a:lnTo>
                            <a:pt x="136" y="101"/>
                          </a:lnTo>
                          <a:lnTo>
                            <a:pt x="146" y="84"/>
                          </a:lnTo>
                          <a:lnTo>
                            <a:pt x="145" y="84"/>
                          </a:lnTo>
                          <a:lnTo>
                            <a:pt x="143" y="84"/>
                          </a:lnTo>
                          <a:lnTo>
                            <a:pt x="140" y="83"/>
                          </a:lnTo>
                          <a:lnTo>
                            <a:pt x="138" y="81"/>
                          </a:lnTo>
                          <a:lnTo>
                            <a:pt x="135" y="77"/>
                          </a:lnTo>
                          <a:lnTo>
                            <a:pt x="132" y="73"/>
                          </a:lnTo>
                          <a:lnTo>
                            <a:pt x="130" y="66"/>
                          </a:lnTo>
                          <a:lnTo>
                            <a:pt x="129" y="59"/>
                          </a:lnTo>
                          <a:lnTo>
                            <a:pt x="131" y="52"/>
                          </a:lnTo>
                          <a:lnTo>
                            <a:pt x="134" y="45"/>
                          </a:lnTo>
                          <a:lnTo>
                            <a:pt x="137" y="38"/>
                          </a:lnTo>
                          <a:lnTo>
                            <a:pt x="137" y="29"/>
                          </a:lnTo>
                          <a:lnTo>
                            <a:pt x="133" y="21"/>
                          </a:lnTo>
                          <a:lnTo>
                            <a:pt x="126" y="12"/>
                          </a:lnTo>
                          <a:lnTo>
                            <a:pt x="111" y="1"/>
                          </a:lnTo>
                          <a:lnTo>
                            <a:pt x="106" y="0"/>
                          </a:lnTo>
                          <a:lnTo>
                            <a:pt x="98" y="0"/>
                          </a:lnTo>
                          <a:lnTo>
                            <a:pt x="89" y="0"/>
                          </a:lnTo>
                          <a:lnTo>
                            <a:pt x="78" y="1"/>
                          </a:lnTo>
                          <a:lnTo>
                            <a:pt x="69" y="3"/>
                          </a:lnTo>
                          <a:lnTo>
                            <a:pt x="60" y="5"/>
                          </a:lnTo>
                          <a:lnTo>
                            <a:pt x="54" y="8"/>
                          </a:lnTo>
                          <a:lnTo>
                            <a:pt x="53" y="10"/>
                          </a:lnTo>
                          <a:lnTo>
                            <a:pt x="53" y="13"/>
                          </a:lnTo>
                          <a:lnTo>
                            <a:pt x="53" y="16"/>
                          </a:lnTo>
                          <a:lnTo>
                            <a:pt x="53" y="19"/>
                          </a:lnTo>
                          <a:lnTo>
                            <a:pt x="53" y="20"/>
                          </a:lnTo>
                          <a:lnTo>
                            <a:pt x="52" y="22"/>
                          </a:lnTo>
                          <a:lnTo>
                            <a:pt x="52" y="23"/>
                          </a:lnTo>
                          <a:lnTo>
                            <a:pt x="52" y="25"/>
                          </a:lnTo>
                          <a:lnTo>
                            <a:pt x="52" y="26"/>
                          </a:lnTo>
                          <a:lnTo>
                            <a:pt x="51" y="27"/>
                          </a:lnTo>
                          <a:lnTo>
                            <a:pt x="50" y="31"/>
                          </a:lnTo>
                          <a:lnTo>
                            <a:pt x="50" y="35"/>
                          </a:lnTo>
                          <a:lnTo>
                            <a:pt x="50" y="40"/>
                          </a:lnTo>
                          <a:lnTo>
                            <a:pt x="50" y="48"/>
                          </a:lnTo>
                          <a:lnTo>
                            <a:pt x="52" y="57"/>
                          </a:lnTo>
                          <a:lnTo>
                            <a:pt x="54" y="66"/>
                          </a:lnTo>
                          <a:lnTo>
                            <a:pt x="55" y="71"/>
                          </a:lnTo>
                          <a:lnTo>
                            <a:pt x="54" y="73"/>
                          </a:lnTo>
                          <a:lnTo>
                            <a:pt x="53" y="74"/>
                          </a:lnTo>
                          <a:lnTo>
                            <a:pt x="51" y="75"/>
                          </a:lnTo>
                          <a:lnTo>
                            <a:pt x="49" y="75"/>
                          </a:lnTo>
                          <a:lnTo>
                            <a:pt x="47" y="76"/>
                          </a:lnTo>
                          <a:lnTo>
                            <a:pt x="45" y="77"/>
                          </a:lnTo>
                          <a:lnTo>
                            <a:pt x="45" y="81"/>
                          </a:lnTo>
                          <a:lnTo>
                            <a:pt x="46" y="83"/>
                          </a:lnTo>
                          <a:lnTo>
                            <a:pt x="48" y="86"/>
                          </a:lnTo>
                          <a:lnTo>
                            <a:pt x="50" y="88"/>
                          </a:lnTo>
                          <a:lnTo>
                            <a:pt x="52" y="91"/>
                          </a:lnTo>
                          <a:lnTo>
                            <a:pt x="54" y="93"/>
                          </a:lnTo>
                          <a:lnTo>
                            <a:pt x="56" y="96"/>
                          </a:lnTo>
                          <a:lnTo>
                            <a:pt x="58" y="97"/>
                          </a:lnTo>
                          <a:lnTo>
                            <a:pt x="60" y="99"/>
                          </a:lnTo>
                          <a:lnTo>
                            <a:pt x="60" y="101"/>
                          </a:lnTo>
                          <a:lnTo>
                            <a:pt x="58" y="104"/>
                          </a:lnTo>
                          <a:lnTo>
                            <a:pt x="55" y="106"/>
                          </a:lnTo>
                          <a:lnTo>
                            <a:pt x="52" y="108"/>
                          </a:lnTo>
                          <a:lnTo>
                            <a:pt x="48" y="111"/>
                          </a:lnTo>
                          <a:lnTo>
                            <a:pt x="45" y="112"/>
                          </a:lnTo>
                          <a:lnTo>
                            <a:pt x="42" y="114"/>
                          </a:lnTo>
                          <a:lnTo>
                            <a:pt x="41" y="114"/>
                          </a:lnTo>
                          <a:lnTo>
                            <a:pt x="39" y="114"/>
                          </a:lnTo>
                          <a:lnTo>
                            <a:pt x="36" y="115"/>
                          </a:lnTo>
                          <a:lnTo>
                            <a:pt x="34" y="116"/>
                          </a:lnTo>
                          <a:lnTo>
                            <a:pt x="30" y="117"/>
                          </a:lnTo>
                          <a:lnTo>
                            <a:pt x="27" y="120"/>
                          </a:lnTo>
                          <a:lnTo>
                            <a:pt x="23" y="124"/>
                          </a:lnTo>
                          <a:lnTo>
                            <a:pt x="21" y="130"/>
                          </a:lnTo>
                          <a:lnTo>
                            <a:pt x="11" y="170"/>
                          </a:lnTo>
                          <a:lnTo>
                            <a:pt x="6" y="199"/>
                          </a:lnTo>
                          <a:lnTo>
                            <a:pt x="5" y="220"/>
                          </a:lnTo>
                          <a:lnTo>
                            <a:pt x="8" y="235"/>
                          </a:lnTo>
                          <a:lnTo>
                            <a:pt x="11" y="248"/>
                          </a:lnTo>
                          <a:lnTo>
                            <a:pt x="13" y="257"/>
                          </a:lnTo>
                          <a:lnTo>
                            <a:pt x="12" y="268"/>
                          </a:lnTo>
                          <a:lnTo>
                            <a:pt x="7" y="280"/>
                          </a:lnTo>
                          <a:lnTo>
                            <a:pt x="3" y="288"/>
                          </a:lnTo>
                          <a:lnTo>
                            <a:pt x="0" y="294"/>
                          </a:lnTo>
                          <a:lnTo>
                            <a:pt x="0" y="301"/>
                          </a:lnTo>
                          <a:lnTo>
                            <a:pt x="0" y="307"/>
                          </a:lnTo>
                          <a:lnTo>
                            <a:pt x="1" y="311"/>
                          </a:lnTo>
                          <a:lnTo>
                            <a:pt x="3" y="315"/>
                          </a:lnTo>
                          <a:lnTo>
                            <a:pt x="5" y="320"/>
                          </a:lnTo>
                          <a:lnTo>
                            <a:pt x="7" y="323"/>
                          </a:lnTo>
                          <a:lnTo>
                            <a:pt x="8" y="330"/>
                          </a:lnTo>
                          <a:lnTo>
                            <a:pt x="9" y="344"/>
                          </a:lnTo>
                          <a:lnTo>
                            <a:pt x="9" y="362"/>
                          </a:lnTo>
                          <a:lnTo>
                            <a:pt x="9" y="382"/>
                          </a:lnTo>
                          <a:lnTo>
                            <a:pt x="8" y="401"/>
                          </a:lnTo>
                          <a:lnTo>
                            <a:pt x="7" y="418"/>
                          </a:lnTo>
                          <a:lnTo>
                            <a:pt x="7" y="429"/>
                          </a:lnTo>
                          <a:lnTo>
                            <a:pt x="7" y="433"/>
                          </a:lnTo>
                          <a:lnTo>
                            <a:pt x="8" y="445"/>
                          </a:lnTo>
                          <a:lnTo>
                            <a:pt x="10" y="452"/>
                          </a:lnTo>
                          <a:lnTo>
                            <a:pt x="12" y="459"/>
                          </a:lnTo>
                          <a:lnTo>
                            <a:pt x="14" y="463"/>
                          </a:lnTo>
                          <a:lnTo>
                            <a:pt x="16" y="465"/>
                          </a:lnTo>
                          <a:lnTo>
                            <a:pt x="18" y="467"/>
                          </a:lnTo>
                          <a:lnTo>
                            <a:pt x="19" y="467"/>
                          </a:lnTo>
                          <a:lnTo>
                            <a:pt x="19" y="472"/>
                          </a:lnTo>
                          <a:lnTo>
                            <a:pt x="21" y="485"/>
                          </a:lnTo>
                          <a:lnTo>
                            <a:pt x="23" y="502"/>
                          </a:lnTo>
                          <a:lnTo>
                            <a:pt x="25" y="523"/>
                          </a:lnTo>
                          <a:lnTo>
                            <a:pt x="27" y="544"/>
                          </a:lnTo>
                          <a:lnTo>
                            <a:pt x="29" y="565"/>
                          </a:lnTo>
                          <a:lnTo>
                            <a:pt x="30" y="583"/>
                          </a:lnTo>
                          <a:lnTo>
                            <a:pt x="30" y="596"/>
                          </a:lnTo>
                          <a:lnTo>
                            <a:pt x="30" y="606"/>
                          </a:lnTo>
                          <a:lnTo>
                            <a:pt x="27" y="618"/>
                          </a:lnTo>
                          <a:lnTo>
                            <a:pt x="24" y="628"/>
                          </a:lnTo>
                          <a:lnTo>
                            <a:pt x="21" y="639"/>
                          </a:lnTo>
                          <a:lnTo>
                            <a:pt x="18" y="648"/>
                          </a:lnTo>
                          <a:lnTo>
                            <a:pt x="15" y="656"/>
                          </a:lnTo>
                          <a:lnTo>
                            <a:pt x="12" y="661"/>
                          </a:lnTo>
                          <a:lnTo>
                            <a:pt x="12" y="662"/>
                          </a:lnTo>
                          <a:lnTo>
                            <a:pt x="10" y="676"/>
                          </a:lnTo>
                          <a:lnTo>
                            <a:pt x="11" y="676"/>
                          </a:lnTo>
                          <a:lnTo>
                            <a:pt x="13" y="677"/>
                          </a:lnTo>
                          <a:lnTo>
                            <a:pt x="17" y="678"/>
                          </a:lnTo>
                          <a:lnTo>
                            <a:pt x="20" y="679"/>
                          </a:lnTo>
                          <a:lnTo>
                            <a:pt x="25" y="679"/>
                          </a:lnTo>
                          <a:lnTo>
                            <a:pt x="31" y="679"/>
                          </a:lnTo>
                          <a:lnTo>
                            <a:pt x="36" y="678"/>
                          </a:lnTo>
                          <a:lnTo>
                            <a:pt x="42" y="676"/>
                          </a:lnTo>
                          <a:lnTo>
                            <a:pt x="47" y="670"/>
                          </a:lnTo>
                          <a:lnTo>
                            <a:pt x="50" y="661"/>
                          </a:lnTo>
                          <a:lnTo>
                            <a:pt x="52" y="650"/>
                          </a:lnTo>
                          <a:lnTo>
                            <a:pt x="53" y="638"/>
                          </a:lnTo>
                          <a:lnTo>
                            <a:pt x="53" y="625"/>
                          </a:lnTo>
                          <a:lnTo>
                            <a:pt x="53" y="615"/>
                          </a:lnTo>
                          <a:lnTo>
                            <a:pt x="52" y="608"/>
                          </a:lnTo>
                          <a:lnTo>
                            <a:pt x="52" y="605"/>
                          </a:lnTo>
                          <a:lnTo>
                            <a:pt x="53" y="603"/>
                          </a:lnTo>
                          <a:lnTo>
                            <a:pt x="54" y="599"/>
                          </a:lnTo>
                          <a:lnTo>
                            <a:pt x="55" y="591"/>
                          </a:lnTo>
                          <a:lnTo>
                            <a:pt x="57" y="582"/>
                          </a:lnTo>
                          <a:lnTo>
                            <a:pt x="60" y="570"/>
                          </a:lnTo>
                          <a:lnTo>
                            <a:pt x="62" y="559"/>
                          </a:lnTo>
                          <a:lnTo>
                            <a:pt x="65" y="547"/>
                          </a:lnTo>
                          <a:lnTo>
                            <a:pt x="67" y="536"/>
                          </a:lnTo>
                          <a:lnTo>
                            <a:pt x="68" y="528"/>
                          </a:lnTo>
                          <a:lnTo>
                            <a:pt x="69" y="520"/>
                          </a:lnTo>
                          <a:lnTo>
                            <a:pt x="70" y="511"/>
                          </a:lnTo>
                          <a:lnTo>
                            <a:pt x="70" y="504"/>
                          </a:lnTo>
                          <a:lnTo>
                            <a:pt x="70" y="498"/>
                          </a:lnTo>
                          <a:lnTo>
                            <a:pt x="70" y="493"/>
                          </a:lnTo>
                          <a:lnTo>
                            <a:pt x="70" y="490"/>
                          </a:lnTo>
                          <a:lnTo>
                            <a:pt x="71" y="489"/>
                          </a:lnTo>
                          <a:lnTo>
                            <a:pt x="85" y="489"/>
                          </a:lnTo>
                          <a:lnTo>
                            <a:pt x="85" y="507"/>
                          </a:lnTo>
                          <a:lnTo>
                            <a:pt x="91" y="507"/>
                          </a:lnTo>
                          <a:lnTo>
                            <a:pt x="106" y="601"/>
                          </a:lnTo>
                          <a:lnTo>
                            <a:pt x="97" y="649"/>
                          </a:lnTo>
                          <a:lnTo>
                            <a:pt x="97" y="652"/>
                          </a:lnTo>
                          <a:lnTo>
                            <a:pt x="98" y="656"/>
                          </a:lnTo>
                          <a:lnTo>
                            <a:pt x="99" y="659"/>
                          </a:lnTo>
                          <a:lnTo>
                            <a:pt x="100" y="664"/>
                          </a:lnTo>
                          <a:lnTo>
                            <a:pt x="102" y="668"/>
                          </a:lnTo>
                          <a:lnTo>
                            <a:pt x="105" y="673"/>
                          </a:lnTo>
                          <a:lnTo>
                            <a:pt x="108" y="676"/>
                          </a:lnTo>
                          <a:lnTo>
                            <a:pt x="111" y="678"/>
                          </a:lnTo>
                          <a:lnTo>
                            <a:pt x="115" y="678"/>
                          </a:lnTo>
                          <a:lnTo>
                            <a:pt x="119" y="676"/>
                          </a:lnTo>
                          <a:lnTo>
                            <a:pt x="123" y="674"/>
                          </a:lnTo>
                          <a:lnTo>
                            <a:pt x="126" y="672"/>
                          </a:lnTo>
                          <a:lnTo>
                            <a:pt x="128" y="669"/>
                          </a:lnTo>
                          <a:lnTo>
                            <a:pt x="130" y="667"/>
                          </a:lnTo>
                          <a:lnTo>
                            <a:pt x="131" y="666"/>
                          </a:lnTo>
                          <a:lnTo>
                            <a:pt x="135" y="630"/>
                          </a:lnTo>
                          <a:lnTo>
                            <a:pt x="124" y="607"/>
                          </a:lnTo>
                          <a:lnTo>
                            <a:pt x="125" y="604"/>
                          </a:lnTo>
                          <a:lnTo>
                            <a:pt x="127" y="599"/>
                          </a:lnTo>
                          <a:lnTo>
                            <a:pt x="128" y="589"/>
                          </a:lnTo>
                          <a:lnTo>
                            <a:pt x="132" y="579"/>
                          </a:lnTo>
                          <a:lnTo>
                            <a:pt x="134" y="566"/>
                          </a:lnTo>
                          <a:lnTo>
                            <a:pt x="137" y="555"/>
                          </a:lnTo>
                          <a:lnTo>
                            <a:pt x="138" y="544"/>
                          </a:lnTo>
                          <a:lnTo>
                            <a:pt x="139" y="536"/>
                          </a:lnTo>
                          <a:lnTo>
                            <a:pt x="138" y="533"/>
                          </a:lnTo>
                          <a:lnTo>
                            <a:pt x="138" y="529"/>
                          </a:lnTo>
                          <a:lnTo>
                            <a:pt x="137" y="525"/>
                          </a:lnTo>
                          <a:lnTo>
                            <a:pt x="137" y="522"/>
                          </a:lnTo>
                          <a:lnTo>
                            <a:pt x="136" y="518"/>
                          </a:lnTo>
                          <a:lnTo>
                            <a:pt x="136" y="514"/>
                          </a:lnTo>
                          <a:lnTo>
                            <a:pt x="136" y="510"/>
                          </a:lnTo>
                          <a:lnTo>
                            <a:pt x="135" y="507"/>
                          </a:lnTo>
                          <a:lnTo>
                            <a:pt x="219" y="505"/>
                          </a:lnTo>
                          <a:lnTo>
                            <a:pt x="219" y="354"/>
                          </a:lnTo>
                        </a:path>
                      </a:pathLst>
                    </a:custGeom>
                    <a:solidFill>
                      <a:srgbClr val="000000"/>
                    </a:solidFill>
                    <a:ln w="9525" cap="rnd">
                      <a:noFill/>
                      <a:round/>
                      <a:headEnd/>
                      <a:tailEnd/>
                    </a:ln>
                  </p:spPr>
                  <p:txBody>
                    <a:bodyPr/>
                    <a:lstStyle/>
                    <a:p>
                      <a:endParaRPr lang="zh-CN" altLang="en-US"/>
                    </a:p>
                  </p:txBody>
                </p:sp>
                <p:sp>
                  <p:nvSpPr>
                    <p:cNvPr id="53443" name="Freeform 58"/>
                    <p:cNvSpPr>
                      <a:spLocks/>
                    </p:cNvSpPr>
                    <p:nvPr/>
                  </p:nvSpPr>
                  <p:spPr bwMode="auto">
                    <a:xfrm>
                      <a:off x="2287" y="2631"/>
                      <a:ext cx="219" cy="680"/>
                    </a:xfrm>
                    <a:custGeom>
                      <a:avLst/>
                      <a:gdLst>
                        <a:gd name="T0" fmla="*/ 180 w 219"/>
                        <a:gd name="T1" fmla="*/ 348 h 680"/>
                        <a:gd name="T2" fmla="*/ 176 w 219"/>
                        <a:gd name="T3" fmla="*/ 337 h 680"/>
                        <a:gd name="T4" fmla="*/ 167 w 219"/>
                        <a:gd name="T5" fmla="*/ 296 h 680"/>
                        <a:gd name="T6" fmla="*/ 181 w 219"/>
                        <a:gd name="T7" fmla="*/ 254 h 680"/>
                        <a:gd name="T8" fmla="*/ 184 w 219"/>
                        <a:gd name="T9" fmla="*/ 227 h 680"/>
                        <a:gd name="T10" fmla="*/ 173 w 219"/>
                        <a:gd name="T11" fmla="*/ 160 h 680"/>
                        <a:gd name="T12" fmla="*/ 149 w 219"/>
                        <a:gd name="T13" fmla="*/ 117 h 680"/>
                        <a:gd name="T14" fmla="*/ 133 w 219"/>
                        <a:gd name="T15" fmla="*/ 103 h 680"/>
                        <a:gd name="T16" fmla="*/ 145 w 219"/>
                        <a:gd name="T17" fmla="*/ 85 h 680"/>
                        <a:gd name="T18" fmla="*/ 140 w 219"/>
                        <a:gd name="T19" fmla="*/ 83 h 680"/>
                        <a:gd name="T20" fmla="*/ 129 w 219"/>
                        <a:gd name="T21" fmla="*/ 67 h 680"/>
                        <a:gd name="T22" fmla="*/ 136 w 219"/>
                        <a:gd name="T23" fmla="*/ 37 h 680"/>
                        <a:gd name="T24" fmla="*/ 110 w 219"/>
                        <a:gd name="T25" fmla="*/ 1 h 680"/>
                        <a:gd name="T26" fmla="*/ 77 w 219"/>
                        <a:gd name="T27" fmla="*/ 1 h 680"/>
                        <a:gd name="T28" fmla="*/ 52 w 219"/>
                        <a:gd name="T29" fmla="*/ 11 h 680"/>
                        <a:gd name="T30" fmla="*/ 52 w 219"/>
                        <a:gd name="T31" fmla="*/ 20 h 680"/>
                        <a:gd name="T32" fmla="*/ 51 w 219"/>
                        <a:gd name="T33" fmla="*/ 26 h 680"/>
                        <a:gd name="T34" fmla="*/ 49 w 219"/>
                        <a:gd name="T35" fmla="*/ 41 h 680"/>
                        <a:gd name="T36" fmla="*/ 54 w 219"/>
                        <a:gd name="T37" fmla="*/ 71 h 680"/>
                        <a:gd name="T38" fmla="*/ 48 w 219"/>
                        <a:gd name="T39" fmla="*/ 75 h 680"/>
                        <a:gd name="T40" fmla="*/ 46 w 219"/>
                        <a:gd name="T41" fmla="*/ 84 h 680"/>
                        <a:gd name="T42" fmla="*/ 54 w 219"/>
                        <a:gd name="T43" fmla="*/ 94 h 680"/>
                        <a:gd name="T44" fmla="*/ 59 w 219"/>
                        <a:gd name="T45" fmla="*/ 101 h 680"/>
                        <a:gd name="T46" fmla="*/ 48 w 219"/>
                        <a:gd name="T47" fmla="*/ 111 h 680"/>
                        <a:gd name="T48" fmla="*/ 40 w 219"/>
                        <a:gd name="T49" fmla="*/ 113 h 680"/>
                        <a:gd name="T50" fmla="*/ 30 w 219"/>
                        <a:gd name="T51" fmla="*/ 117 h 680"/>
                        <a:gd name="T52" fmla="*/ 10 w 219"/>
                        <a:gd name="T53" fmla="*/ 169 h 680"/>
                        <a:gd name="T54" fmla="*/ 10 w 219"/>
                        <a:gd name="T55" fmla="*/ 247 h 680"/>
                        <a:gd name="T56" fmla="*/ 2 w 219"/>
                        <a:gd name="T57" fmla="*/ 287 h 680"/>
                        <a:gd name="T58" fmla="*/ 0 w 219"/>
                        <a:gd name="T59" fmla="*/ 311 h 680"/>
                        <a:gd name="T60" fmla="*/ 7 w 219"/>
                        <a:gd name="T61" fmla="*/ 331 h 680"/>
                        <a:gd name="T62" fmla="*/ 7 w 219"/>
                        <a:gd name="T63" fmla="*/ 401 h 680"/>
                        <a:gd name="T64" fmla="*/ 7 w 219"/>
                        <a:gd name="T65" fmla="*/ 444 h 680"/>
                        <a:gd name="T66" fmla="*/ 16 w 219"/>
                        <a:gd name="T67" fmla="*/ 465 h 680"/>
                        <a:gd name="T68" fmla="*/ 19 w 219"/>
                        <a:gd name="T69" fmla="*/ 471 h 680"/>
                        <a:gd name="T70" fmla="*/ 26 w 219"/>
                        <a:gd name="T71" fmla="*/ 544 h 680"/>
                        <a:gd name="T72" fmla="*/ 29 w 219"/>
                        <a:gd name="T73" fmla="*/ 605 h 680"/>
                        <a:gd name="T74" fmla="*/ 17 w 219"/>
                        <a:gd name="T75" fmla="*/ 648 h 680"/>
                        <a:gd name="T76" fmla="*/ 9 w 219"/>
                        <a:gd name="T77" fmla="*/ 675 h 680"/>
                        <a:gd name="T78" fmla="*/ 20 w 219"/>
                        <a:gd name="T79" fmla="*/ 678 h 680"/>
                        <a:gd name="T80" fmla="*/ 41 w 219"/>
                        <a:gd name="T81" fmla="*/ 675 h 680"/>
                        <a:gd name="T82" fmla="*/ 52 w 219"/>
                        <a:gd name="T83" fmla="*/ 637 h 680"/>
                        <a:gd name="T84" fmla="*/ 52 w 219"/>
                        <a:gd name="T85" fmla="*/ 604 h 680"/>
                        <a:gd name="T86" fmla="*/ 56 w 219"/>
                        <a:gd name="T87" fmla="*/ 581 h 680"/>
                        <a:gd name="T88" fmla="*/ 66 w 219"/>
                        <a:gd name="T89" fmla="*/ 536 h 680"/>
                        <a:gd name="T90" fmla="*/ 69 w 219"/>
                        <a:gd name="T91" fmla="*/ 504 h 680"/>
                        <a:gd name="T92" fmla="*/ 69 w 219"/>
                        <a:gd name="T93" fmla="*/ 490 h 680"/>
                        <a:gd name="T94" fmla="*/ 90 w 219"/>
                        <a:gd name="T95" fmla="*/ 508 h 680"/>
                        <a:gd name="T96" fmla="*/ 96 w 219"/>
                        <a:gd name="T97" fmla="*/ 651 h 680"/>
                        <a:gd name="T98" fmla="*/ 102 w 219"/>
                        <a:gd name="T99" fmla="*/ 668 h 680"/>
                        <a:gd name="T100" fmla="*/ 114 w 219"/>
                        <a:gd name="T101" fmla="*/ 677 h 680"/>
                        <a:gd name="T102" fmla="*/ 128 w 219"/>
                        <a:gd name="T103" fmla="*/ 668 h 680"/>
                        <a:gd name="T104" fmla="*/ 124 w 219"/>
                        <a:gd name="T105" fmla="*/ 606 h 680"/>
                        <a:gd name="T106" fmla="*/ 131 w 219"/>
                        <a:gd name="T107" fmla="*/ 578 h 680"/>
                        <a:gd name="T108" fmla="*/ 138 w 219"/>
                        <a:gd name="T109" fmla="*/ 536 h 680"/>
                        <a:gd name="T110" fmla="*/ 136 w 219"/>
                        <a:gd name="T111" fmla="*/ 521 h 680"/>
                        <a:gd name="T112" fmla="*/ 134 w 219"/>
                        <a:gd name="T113" fmla="*/ 507 h 6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19"/>
                        <a:gd name="T172" fmla="*/ 0 h 680"/>
                        <a:gd name="T173" fmla="*/ 219 w 219"/>
                        <a:gd name="T174" fmla="*/ 680 h 6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19" h="680">
                          <a:moveTo>
                            <a:pt x="218" y="354"/>
                          </a:moveTo>
                          <a:lnTo>
                            <a:pt x="180" y="352"/>
                          </a:lnTo>
                          <a:lnTo>
                            <a:pt x="180" y="350"/>
                          </a:lnTo>
                          <a:lnTo>
                            <a:pt x="180" y="348"/>
                          </a:lnTo>
                          <a:lnTo>
                            <a:pt x="180" y="345"/>
                          </a:lnTo>
                          <a:lnTo>
                            <a:pt x="179" y="342"/>
                          </a:lnTo>
                          <a:lnTo>
                            <a:pt x="177" y="339"/>
                          </a:lnTo>
                          <a:lnTo>
                            <a:pt x="176" y="337"/>
                          </a:lnTo>
                          <a:lnTo>
                            <a:pt x="174" y="335"/>
                          </a:lnTo>
                          <a:lnTo>
                            <a:pt x="171" y="333"/>
                          </a:lnTo>
                          <a:lnTo>
                            <a:pt x="165" y="301"/>
                          </a:lnTo>
                          <a:lnTo>
                            <a:pt x="167" y="296"/>
                          </a:lnTo>
                          <a:lnTo>
                            <a:pt x="171" y="287"/>
                          </a:lnTo>
                          <a:lnTo>
                            <a:pt x="174" y="277"/>
                          </a:lnTo>
                          <a:lnTo>
                            <a:pt x="177" y="265"/>
                          </a:lnTo>
                          <a:lnTo>
                            <a:pt x="181" y="254"/>
                          </a:lnTo>
                          <a:lnTo>
                            <a:pt x="182" y="244"/>
                          </a:lnTo>
                          <a:lnTo>
                            <a:pt x="184" y="237"/>
                          </a:lnTo>
                          <a:lnTo>
                            <a:pt x="185" y="233"/>
                          </a:lnTo>
                          <a:lnTo>
                            <a:pt x="184" y="227"/>
                          </a:lnTo>
                          <a:lnTo>
                            <a:pt x="182" y="215"/>
                          </a:lnTo>
                          <a:lnTo>
                            <a:pt x="181" y="198"/>
                          </a:lnTo>
                          <a:lnTo>
                            <a:pt x="177" y="179"/>
                          </a:lnTo>
                          <a:lnTo>
                            <a:pt x="173" y="160"/>
                          </a:lnTo>
                          <a:lnTo>
                            <a:pt x="169" y="143"/>
                          </a:lnTo>
                          <a:lnTo>
                            <a:pt x="165" y="131"/>
                          </a:lnTo>
                          <a:lnTo>
                            <a:pt x="162" y="124"/>
                          </a:lnTo>
                          <a:lnTo>
                            <a:pt x="149" y="117"/>
                          </a:lnTo>
                          <a:lnTo>
                            <a:pt x="141" y="112"/>
                          </a:lnTo>
                          <a:lnTo>
                            <a:pt x="136" y="108"/>
                          </a:lnTo>
                          <a:lnTo>
                            <a:pt x="133" y="105"/>
                          </a:lnTo>
                          <a:lnTo>
                            <a:pt x="133" y="103"/>
                          </a:lnTo>
                          <a:lnTo>
                            <a:pt x="133" y="101"/>
                          </a:lnTo>
                          <a:lnTo>
                            <a:pt x="134" y="101"/>
                          </a:lnTo>
                          <a:lnTo>
                            <a:pt x="135" y="101"/>
                          </a:lnTo>
                          <a:lnTo>
                            <a:pt x="145" y="85"/>
                          </a:lnTo>
                          <a:lnTo>
                            <a:pt x="144" y="85"/>
                          </a:lnTo>
                          <a:lnTo>
                            <a:pt x="142" y="84"/>
                          </a:lnTo>
                          <a:lnTo>
                            <a:pt x="140" y="83"/>
                          </a:lnTo>
                          <a:lnTo>
                            <a:pt x="137" y="81"/>
                          </a:lnTo>
                          <a:lnTo>
                            <a:pt x="134" y="78"/>
                          </a:lnTo>
                          <a:lnTo>
                            <a:pt x="131" y="74"/>
                          </a:lnTo>
                          <a:lnTo>
                            <a:pt x="129" y="67"/>
                          </a:lnTo>
                          <a:lnTo>
                            <a:pt x="129" y="59"/>
                          </a:lnTo>
                          <a:lnTo>
                            <a:pt x="131" y="53"/>
                          </a:lnTo>
                          <a:lnTo>
                            <a:pt x="133" y="45"/>
                          </a:lnTo>
                          <a:lnTo>
                            <a:pt x="136" y="37"/>
                          </a:lnTo>
                          <a:lnTo>
                            <a:pt x="136" y="30"/>
                          </a:lnTo>
                          <a:lnTo>
                            <a:pt x="133" y="21"/>
                          </a:lnTo>
                          <a:lnTo>
                            <a:pt x="125" y="12"/>
                          </a:lnTo>
                          <a:lnTo>
                            <a:pt x="110" y="1"/>
                          </a:lnTo>
                          <a:lnTo>
                            <a:pt x="106" y="0"/>
                          </a:lnTo>
                          <a:lnTo>
                            <a:pt x="97" y="0"/>
                          </a:lnTo>
                          <a:lnTo>
                            <a:pt x="88" y="0"/>
                          </a:lnTo>
                          <a:lnTo>
                            <a:pt x="77" y="1"/>
                          </a:lnTo>
                          <a:lnTo>
                            <a:pt x="68" y="3"/>
                          </a:lnTo>
                          <a:lnTo>
                            <a:pt x="59" y="5"/>
                          </a:lnTo>
                          <a:lnTo>
                            <a:pt x="54" y="8"/>
                          </a:lnTo>
                          <a:lnTo>
                            <a:pt x="52" y="11"/>
                          </a:lnTo>
                          <a:lnTo>
                            <a:pt x="52" y="14"/>
                          </a:lnTo>
                          <a:lnTo>
                            <a:pt x="52" y="16"/>
                          </a:lnTo>
                          <a:lnTo>
                            <a:pt x="52" y="18"/>
                          </a:lnTo>
                          <a:lnTo>
                            <a:pt x="52" y="20"/>
                          </a:lnTo>
                          <a:lnTo>
                            <a:pt x="52" y="23"/>
                          </a:lnTo>
                          <a:lnTo>
                            <a:pt x="52" y="24"/>
                          </a:lnTo>
                          <a:lnTo>
                            <a:pt x="52" y="25"/>
                          </a:lnTo>
                          <a:lnTo>
                            <a:pt x="51" y="26"/>
                          </a:lnTo>
                          <a:lnTo>
                            <a:pt x="51" y="28"/>
                          </a:lnTo>
                          <a:lnTo>
                            <a:pt x="50" y="31"/>
                          </a:lnTo>
                          <a:lnTo>
                            <a:pt x="49" y="36"/>
                          </a:lnTo>
                          <a:lnTo>
                            <a:pt x="49" y="41"/>
                          </a:lnTo>
                          <a:lnTo>
                            <a:pt x="50" y="48"/>
                          </a:lnTo>
                          <a:lnTo>
                            <a:pt x="52" y="56"/>
                          </a:lnTo>
                          <a:lnTo>
                            <a:pt x="54" y="67"/>
                          </a:lnTo>
                          <a:lnTo>
                            <a:pt x="54" y="71"/>
                          </a:lnTo>
                          <a:lnTo>
                            <a:pt x="54" y="74"/>
                          </a:lnTo>
                          <a:lnTo>
                            <a:pt x="53" y="75"/>
                          </a:lnTo>
                          <a:lnTo>
                            <a:pt x="50" y="75"/>
                          </a:lnTo>
                          <a:lnTo>
                            <a:pt x="48" y="75"/>
                          </a:lnTo>
                          <a:lnTo>
                            <a:pt x="46" y="75"/>
                          </a:lnTo>
                          <a:lnTo>
                            <a:pt x="45" y="77"/>
                          </a:lnTo>
                          <a:lnTo>
                            <a:pt x="45" y="81"/>
                          </a:lnTo>
                          <a:lnTo>
                            <a:pt x="46" y="84"/>
                          </a:lnTo>
                          <a:lnTo>
                            <a:pt x="47" y="86"/>
                          </a:lnTo>
                          <a:lnTo>
                            <a:pt x="49" y="89"/>
                          </a:lnTo>
                          <a:lnTo>
                            <a:pt x="52" y="91"/>
                          </a:lnTo>
                          <a:lnTo>
                            <a:pt x="54" y="94"/>
                          </a:lnTo>
                          <a:lnTo>
                            <a:pt x="56" y="95"/>
                          </a:lnTo>
                          <a:lnTo>
                            <a:pt x="58" y="97"/>
                          </a:lnTo>
                          <a:lnTo>
                            <a:pt x="59" y="99"/>
                          </a:lnTo>
                          <a:lnTo>
                            <a:pt x="59" y="101"/>
                          </a:lnTo>
                          <a:lnTo>
                            <a:pt x="57" y="104"/>
                          </a:lnTo>
                          <a:lnTo>
                            <a:pt x="54" y="106"/>
                          </a:lnTo>
                          <a:lnTo>
                            <a:pt x="52" y="109"/>
                          </a:lnTo>
                          <a:lnTo>
                            <a:pt x="48" y="111"/>
                          </a:lnTo>
                          <a:lnTo>
                            <a:pt x="44" y="113"/>
                          </a:lnTo>
                          <a:lnTo>
                            <a:pt x="42" y="113"/>
                          </a:lnTo>
                          <a:lnTo>
                            <a:pt x="41" y="113"/>
                          </a:lnTo>
                          <a:lnTo>
                            <a:pt x="40" y="113"/>
                          </a:lnTo>
                          <a:lnTo>
                            <a:pt x="38" y="114"/>
                          </a:lnTo>
                          <a:lnTo>
                            <a:pt x="36" y="114"/>
                          </a:lnTo>
                          <a:lnTo>
                            <a:pt x="33" y="115"/>
                          </a:lnTo>
                          <a:lnTo>
                            <a:pt x="30" y="117"/>
                          </a:lnTo>
                          <a:lnTo>
                            <a:pt x="26" y="120"/>
                          </a:lnTo>
                          <a:lnTo>
                            <a:pt x="23" y="124"/>
                          </a:lnTo>
                          <a:lnTo>
                            <a:pt x="20" y="130"/>
                          </a:lnTo>
                          <a:lnTo>
                            <a:pt x="10" y="169"/>
                          </a:lnTo>
                          <a:lnTo>
                            <a:pt x="5" y="199"/>
                          </a:lnTo>
                          <a:lnTo>
                            <a:pt x="5" y="221"/>
                          </a:lnTo>
                          <a:lnTo>
                            <a:pt x="7" y="236"/>
                          </a:lnTo>
                          <a:lnTo>
                            <a:pt x="10" y="247"/>
                          </a:lnTo>
                          <a:lnTo>
                            <a:pt x="12" y="258"/>
                          </a:lnTo>
                          <a:lnTo>
                            <a:pt x="11" y="267"/>
                          </a:lnTo>
                          <a:lnTo>
                            <a:pt x="6" y="280"/>
                          </a:lnTo>
                          <a:lnTo>
                            <a:pt x="2" y="287"/>
                          </a:lnTo>
                          <a:lnTo>
                            <a:pt x="0" y="295"/>
                          </a:lnTo>
                          <a:lnTo>
                            <a:pt x="0" y="301"/>
                          </a:lnTo>
                          <a:lnTo>
                            <a:pt x="0" y="306"/>
                          </a:lnTo>
                          <a:lnTo>
                            <a:pt x="0" y="311"/>
                          </a:lnTo>
                          <a:lnTo>
                            <a:pt x="2" y="316"/>
                          </a:lnTo>
                          <a:lnTo>
                            <a:pt x="4" y="320"/>
                          </a:lnTo>
                          <a:lnTo>
                            <a:pt x="6" y="323"/>
                          </a:lnTo>
                          <a:lnTo>
                            <a:pt x="7" y="331"/>
                          </a:lnTo>
                          <a:lnTo>
                            <a:pt x="8" y="344"/>
                          </a:lnTo>
                          <a:lnTo>
                            <a:pt x="8" y="362"/>
                          </a:lnTo>
                          <a:lnTo>
                            <a:pt x="8" y="381"/>
                          </a:lnTo>
                          <a:lnTo>
                            <a:pt x="7" y="401"/>
                          </a:lnTo>
                          <a:lnTo>
                            <a:pt x="7" y="417"/>
                          </a:lnTo>
                          <a:lnTo>
                            <a:pt x="6" y="429"/>
                          </a:lnTo>
                          <a:lnTo>
                            <a:pt x="6" y="433"/>
                          </a:lnTo>
                          <a:lnTo>
                            <a:pt x="7" y="444"/>
                          </a:lnTo>
                          <a:lnTo>
                            <a:pt x="9" y="452"/>
                          </a:lnTo>
                          <a:lnTo>
                            <a:pt x="11" y="458"/>
                          </a:lnTo>
                          <a:lnTo>
                            <a:pt x="13" y="463"/>
                          </a:lnTo>
                          <a:lnTo>
                            <a:pt x="16" y="465"/>
                          </a:lnTo>
                          <a:lnTo>
                            <a:pt x="17" y="467"/>
                          </a:lnTo>
                          <a:lnTo>
                            <a:pt x="18" y="468"/>
                          </a:lnTo>
                          <a:lnTo>
                            <a:pt x="19" y="471"/>
                          </a:lnTo>
                          <a:lnTo>
                            <a:pt x="20" y="484"/>
                          </a:lnTo>
                          <a:lnTo>
                            <a:pt x="22" y="502"/>
                          </a:lnTo>
                          <a:lnTo>
                            <a:pt x="24" y="522"/>
                          </a:lnTo>
                          <a:lnTo>
                            <a:pt x="26" y="544"/>
                          </a:lnTo>
                          <a:lnTo>
                            <a:pt x="28" y="565"/>
                          </a:lnTo>
                          <a:lnTo>
                            <a:pt x="29" y="583"/>
                          </a:lnTo>
                          <a:lnTo>
                            <a:pt x="30" y="596"/>
                          </a:lnTo>
                          <a:lnTo>
                            <a:pt x="29" y="605"/>
                          </a:lnTo>
                          <a:lnTo>
                            <a:pt x="27" y="617"/>
                          </a:lnTo>
                          <a:lnTo>
                            <a:pt x="23" y="628"/>
                          </a:lnTo>
                          <a:lnTo>
                            <a:pt x="20" y="639"/>
                          </a:lnTo>
                          <a:lnTo>
                            <a:pt x="17" y="648"/>
                          </a:lnTo>
                          <a:lnTo>
                            <a:pt x="14" y="656"/>
                          </a:lnTo>
                          <a:lnTo>
                            <a:pt x="12" y="660"/>
                          </a:lnTo>
                          <a:lnTo>
                            <a:pt x="11" y="662"/>
                          </a:lnTo>
                          <a:lnTo>
                            <a:pt x="9" y="675"/>
                          </a:lnTo>
                          <a:lnTo>
                            <a:pt x="10" y="676"/>
                          </a:lnTo>
                          <a:lnTo>
                            <a:pt x="12" y="676"/>
                          </a:lnTo>
                          <a:lnTo>
                            <a:pt x="16" y="677"/>
                          </a:lnTo>
                          <a:lnTo>
                            <a:pt x="20" y="678"/>
                          </a:lnTo>
                          <a:lnTo>
                            <a:pt x="25" y="679"/>
                          </a:lnTo>
                          <a:lnTo>
                            <a:pt x="31" y="679"/>
                          </a:lnTo>
                          <a:lnTo>
                            <a:pt x="36" y="678"/>
                          </a:lnTo>
                          <a:lnTo>
                            <a:pt x="41" y="675"/>
                          </a:lnTo>
                          <a:lnTo>
                            <a:pt x="46" y="670"/>
                          </a:lnTo>
                          <a:lnTo>
                            <a:pt x="49" y="660"/>
                          </a:lnTo>
                          <a:lnTo>
                            <a:pt x="51" y="649"/>
                          </a:lnTo>
                          <a:lnTo>
                            <a:pt x="52" y="637"/>
                          </a:lnTo>
                          <a:lnTo>
                            <a:pt x="52" y="625"/>
                          </a:lnTo>
                          <a:lnTo>
                            <a:pt x="52" y="615"/>
                          </a:lnTo>
                          <a:lnTo>
                            <a:pt x="52" y="607"/>
                          </a:lnTo>
                          <a:lnTo>
                            <a:pt x="52" y="604"/>
                          </a:lnTo>
                          <a:lnTo>
                            <a:pt x="52" y="603"/>
                          </a:lnTo>
                          <a:lnTo>
                            <a:pt x="53" y="598"/>
                          </a:lnTo>
                          <a:lnTo>
                            <a:pt x="54" y="590"/>
                          </a:lnTo>
                          <a:lnTo>
                            <a:pt x="56" y="581"/>
                          </a:lnTo>
                          <a:lnTo>
                            <a:pt x="59" y="570"/>
                          </a:lnTo>
                          <a:lnTo>
                            <a:pt x="61" y="559"/>
                          </a:lnTo>
                          <a:lnTo>
                            <a:pt x="64" y="547"/>
                          </a:lnTo>
                          <a:lnTo>
                            <a:pt x="66" y="536"/>
                          </a:lnTo>
                          <a:lnTo>
                            <a:pt x="67" y="528"/>
                          </a:lnTo>
                          <a:lnTo>
                            <a:pt x="68" y="519"/>
                          </a:lnTo>
                          <a:lnTo>
                            <a:pt x="69" y="511"/>
                          </a:lnTo>
                          <a:lnTo>
                            <a:pt x="69" y="504"/>
                          </a:lnTo>
                          <a:lnTo>
                            <a:pt x="69" y="498"/>
                          </a:lnTo>
                          <a:lnTo>
                            <a:pt x="69" y="493"/>
                          </a:lnTo>
                          <a:lnTo>
                            <a:pt x="69" y="490"/>
                          </a:lnTo>
                          <a:lnTo>
                            <a:pt x="84" y="490"/>
                          </a:lnTo>
                          <a:lnTo>
                            <a:pt x="84" y="507"/>
                          </a:lnTo>
                          <a:lnTo>
                            <a:pt x="90" y="507"/>
                          </a:lnTo>
                          <a:lnTo>
                            <a:pt x="90" y="508"/>
                          </a:lnTo>
                          <a:lnTo>
                            <a:pt x="105" y="601"/>
                          </a:lnTo>
                          <a:lnTo>
                            <a:pt x="96" y="648"/>
                          </a:lnTo>
                          <a:lnTo>
                            <a:pt x="96" y="649"/>
                          </a:lnTo>
                          <a:lnTo>
                            <a:pt x="96" y="651"/>
                          </a:lnTo>
                          <a:lnTo>
                            <a:pt x="97" y="655"/>
                          </a:lnTo>
                          <a:lnTo>
                            <a:pt x="98" y="659"/>
                          </a:lnTo>
                          <a:lnTo>
                            <a:pt x="99" y="663"/>
                          </a:lnTo>
                          <a:lnTo>
                            <a:pt x="102" y="668"/>
                          </a:lnTo>
                          <a:lnTo>
                            <a:pt x="104" y="672"/>
                          </a:lnTo>
                          <a:lnTo>
                            <a:pt x="108" y="676"/>
                          </a:lnTo>
                          <a:lnTo>
                            <a:pt x="110" y="677"/>
                          </a:lnTo>
                          <a:lnTo>
                            <a:pt x="114" y="677"/>
                          </a:lnTo>
                          <a:lnTo>
                            <a:pt x="119" y="676"/>
                          </a:lnTo>
                          <a:lnTo>
                            <a:pt x="122" y="673"/>
                          </a:lnTo>
                          <a:lnTo>
                            <a:pt x="126" y="671"/>
                          </a:lnTo>
                          <a:lnTo>
                            <a:pt x="128" y="668"/>
                          </a:lnTo>
                          <a:lnTo>
                            <a:pt x="129" y="667"/>
                          </a:lnTo>
                          <a:lnTo>
                            <a:pt x="130" y="666"/>
                          </a:lnTo>
                          <a:lnTo>
                            <a:pt x="134" y="630"/>
                          </a:lnTo>
                          <a:lnTo>
                            <a:pt x="124" y="606"/>
                          </a:lnTo>
                          <a:lnTo>
                            <a:pt x="125" y="604"/>
                          </a:lnTo>
                          <a:lnTo>
                            <a:pt x="126" y="598"/>
                          </a:lnTo>
                          <a:lnTo>
                            <a:pt x="128" y="589"/>
                          </a:lnTo>
                          <a:lnTo>
                            <a:pt x="131" y="578"/>
                          </a:lnTo>
                          <a:lnTo>
                            <a:pt x="134" y="566"/>
                          </a:lnTo>
                          <a:lnTo>
                            <a:pt x="136" y="555"/>
                          </a:lnTo>
                          <a:lnTo>
                            <a:pt x="138" y="545"/>
                          </a:lnTo>
                          <a:lnTo>
                            <a:pt x="138" y="536"/>
                          </a:lnTo>
                          <a:lnTo>
                            <a:pt x="137" y="532"/>
                          </a:lnTo>
                          <a:lnTo>
                            <a:pt x="137" y="529"/>
                          </a:lnTo>
                          <a:lnTo>
                            <a:pt x="137" y="525"/>
                          </a:lnTo>
                          <a:lnTo>
                            <a:pt x="136" y="521"/>
                          </a:lnTo>
                          <a:lnTo>
                            <a:pt x="136" y="517"/>
                          </a:lnTo>
                          <a:lnTo>
                            <a:pt x="135" y="513"/>
                          </a:lnTo>
                          <a:lnTo>
                            <a:pt x="135" y="509"/>
                          </a:lnTo>
                          <a:lnTo>
                            <a:pt x="134" y="507"/>
                          </a:lnTo>
                          <a:lnTo>
                            <a:pt x="218" y="506"/>
                          </a:lnTo>
                          <a:lnTo>
                            <a:pt x="218" y="354"/>
                          </a:lnTo>
                        </a:path>
                      </a:pathLst>
                    </a:custGeom>
                    <a:solidFill>
                      <a:srgbClr val="FF9966"/>
                    </a:solidFill>
                    <a:ln w="9525" cap="rnd">
                      <a:noFill/>
                      <a:round/>
                      <a:headEnd/>
                      <a:tailEnd/>
                    </a:ln>
                  </p:spPr>
                  <p:txBody>
                    <a:bodyPr/>
                    <a:lstStyle/>
                    <a:p>
                      <a:endParaRPr lang="zh-CN" altLang="en-US"/>
                    </a:p>
                  </p:txBody>
                </p:sp>
              </p:grpSp>
            </p:grpSp>
            <p:grpSp>
              <p:nvGrpSpPr>
                <p:cNvPr id="53265" name="Group 59"/>
                <p:cNvGrpSpPr>
                  <a:grpSpLocks/>
                </p:cNvGrpSpPr>
                <p:nvPr/>
              </p:nvGrpSpPr>
              <p:grpSpPr bwMode="auto">
                <a:xfrm>
                  <a:off x="2760" y="1599"/>
                  <a:ext cx="363" cy="318"/>
                  <a:chOff x="3220" y="2370"/>
                  <a:chExt cx="909" cy="1051"/>
                </a:xfrm>
              </p:grpSpPr>
              <p:sp>
                <p:nvSpPr>
                  <p:cNvPr id="53378" name="Freeform 60"/>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3379" name="Freeform 61"/>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3380" name="Freeform 62"/>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3381" name="Freeform 63"/>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3382" name="Freeform 64"/>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3383" name="Freeform 65"/>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3384" name="Freeform 66"/>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3385" name="Freeform 67"/>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3386" name="Freeform 68"/>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3387" name="Freeform 69"/>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3388" name="Freeform 70"/>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3389" name="Freeform 71"/>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3390" name="Freeform 72"/>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3391" name="Freeform 73"/>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3392" name="Freeform 74"/>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393" name="Freeform 75"/>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394" name="Freeform 76"/>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3395" name="Freeform 77"/>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3396" name="Freeform 78"/>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3397" name="Freeform 79"/>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3398" name="Freeform 80"/>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3399" name="Freeform 81"/>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3400" name="Freeform 82"/>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3401" name="Freeform 83"/>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3402" name="Freeform 84"/>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3403" name="Freeform 85"/>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404" name="Freeform 86"/>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405" name="Freeform 87"/>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3406" name="Freeform 88"/>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3407" name="Freeform 89"/>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3408" name="Freeform 90"/>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3409" name="Freeform 91"/>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3410" name="Freeform 92"/>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3411" name="Freeform 93"/>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3412" name="Freeform 94"/>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3413" name="Freeform 95"/>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3414" name="Freeform 96"/>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3415" name="Freeform 97"/>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3416" name="Freeform 98"/>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3417" name="Freeform 99"/>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3418" name="Freeform 100"/>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3419" name="Freeform 101"/>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3420" name="Freeform 102"/>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3421" name="Freeform 103"/>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3422" name="Freeform 104"/>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3423" name="Freeform 105"/>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3424" name="Freeform 106"/>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3425" name="Freeform 107"/>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3426" name="Freeform 108"/>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3427" name="Freeform 109"/>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3428" name="Freeform 110"/>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3429" name="Freeform 111"/>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3430" name="Freeform 112"/>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3431" name="Freeform 113"/>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3432" name="Freeform 114"/>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nvGrpSpPr>
                <p:cNvPr id="53266" name="Group 115"/>
                <p:cNvGrpSpPr>
                  <a:grpSpLocks/>
                </p:cNvGrpSpPr>
                <p:nvPr/>
              </p:nvGrpSpPr>
              <p:grpSpPr bwMode="auto">
                <a:xfrm>
                  <a:off x="3061" y="1616"/>
                  <a:ext cx="363" cy="318"/>
                  <a:chOff x="3220" y="2370"/>
                  <a:chExt cx="909" cy="1051"/>
                </a:xfrm>
              </p:grpSpPr>
              <p:sp>
                <p:nvSpPr>
                  <p:cNvPr id="53323" name="Freeform 116"/>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3324" name="Freeform 117"/>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3325" name="Freeform 118"/>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3326" name="Freeform 119"/>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3327" name="Freeform 120"/>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3328" name="Freeform 121"/>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3329" name="Freeform 122"/>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3330" name="Freeform 123"/>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3331" name="Freeform 124"/>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3332" name="Freeform 125"/>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3333" name="Freeform 126"/>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3334" name="Freeform 127"/>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3335" name="Freeform 128"/>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3336" name="Freeform 129"/>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3337" name="Freeform 130"/>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338" name="Freeform 131"/>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339" name="Freeform 132"/>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3340" name="Freeform 133"/>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3341" name="Freeform 134"/>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3342" name="Freeform 135"/>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3343" name="Freeform 136"/>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3344" name="Freeform 137"/>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3345" name="Freeform 138"/>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3346" name="Freeform 139"/>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3347" name="Freeform 140"/>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3348" name="Freeform 141"/>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349" name="Freeform 142"/>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350" name="Freeform 143"/>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3351" name="Freeform 144"/>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3352" name="Freeform 145"/>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3353" name="Freeform 146"/>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3354" name="Freeform 147"/>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3355" name="Freeform 148"/>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3356" name="Freeform 149"/>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3357" name="Freeform 150"/>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3358" name="Freeform 151"/>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3359" name="Freeform 152"/>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3360" name="Freeform 153"/>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3361" name="Freeform 154"/>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3362" name="Freeform 155"/>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3363" name="Freeform 156"/>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3364" name="Freeform 157"/>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3365" name="Freeform 158"/>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3366" name="Freeform 159"/>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3367" name="Freeform 160"/>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3368" name="Freeform 161"/>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3369" name="Freeform 162"/>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3370" name="Freeform 163"/>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3371" name="Freeform 164"/>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3372" name="Freeform 165"/>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3373" name="Freeform 166"/>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3374" name="Freeform 167"/>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3375" name="Freeform 168"/>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3376" name="Freeform 169"/>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3377" name="Freeform 170"/>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nvGrpSpPr>
                <p:cNvPr id="53267" name="Group 171"/>
                <p:cNvGrpSpPr>
                  <a:grpSpLocks/>
                </p:cNvGrpSpPr>
                <p:nvPr/>
              </p:nvGrpSpPr>
              <p:grpSpPr bwMode="auto">
                <a:xfrm>
                  <a:off x="3334" y="1616"/>
                  <a:ext cx="363" cy="318"/>
                  <a:chOff x="3220" y="2370"/>
                  <a:chExt cx="909" cy="1051"/>
                </a:xfrm>
              </p:grpSpPr>
              <p:sp>
                <p:nvSpPr>
                  <p:cNvPr id="53268" name="Freeform 172"/>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3269" name="Freeform 173"/>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3270" name="Freeform 174"/>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3271" name="Freeform 175"/>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3272" name="Freeform 176"/>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3273" name="Freeform 177"/>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3274" name="Freeform 178"/>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3275" name="Freeform 179"/>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3276" name="Freeform 180"/>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3277" name="Freeform 181"/>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3278" name="Freeform 182"/>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3279" name="Freeform 183"/>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3280" name="Freeform 184"/>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3281" name="Freeform 185"/>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3282" name="Freeform 186"/>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283" name="Freeform 187"/>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284" name="Freeform 188"/>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3285" name="Freeform 189"/>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3286" name="Freeform 190"/>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3287" name="Freeform 191"/>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3288" name="Freeform 192"/>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3289" name="Freeform 193"/>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3290" name="Freeform 194"/>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3291" name="Freeform 195"/>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3292" name="Freeform 196"/>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3293" name="Freeform 197"/>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294" name="Freeform 198"/>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295" name="Freeform 199"/>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3296" name="Freeform 200"/>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3297" name="Freeform 201"/>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3298" name="Freeform 202"/>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3299" name="Freeform 203"/>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3300" name="Freeform 204"/>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3301" name="Freeform 205"/>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3302" name="Freeform 206"/>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3303" name="Freeform 207"/>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3304" name="Freeform 208"/>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3305" name="Freeform 209"/>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3306" name="Freeform 210"/>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3307" name="Freeform 211"/>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3308" name="Freeform 212"/>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3309" name="Freeform 213"/>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3310" name="Freeform 214"/>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3311" name="Freeform 215"/>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3312" name="Freeform 216"/>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3313" name="Freeform 217"/>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3314" name="Freeform 218"/>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3315" name="Freeform 219"/>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3316" name="Freeform 220"/>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3317" name="Freeform 221"/>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3318" name="Freeform 222"/>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3319" name="Freeform 223"/>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3320" name="Freeform 224"/>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3321" name="Freeform 225"/>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3322" name="Freeform 226"/>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grpSp>
        <p:sp>
          <p:nvSpPr>
            <p:cNvPr id="53258" name="TextBox 1263"/>
            <p:cNvSpPr txBox="1">
              <a:spLocks noChangeArrowheads="1"/>
            </p:cNvSpPr>
            <p:nvPr/>
          </p:nvSpPr>
          <p:spPr bwMode="auto">
            <a:xfrm>
              <a:off x="5724684" y="3614093"/>
              <a:ext cx="1098550" cy="366713"/>
            </a:xfrm>
            <a:prstGeom prst="rect">
              <a:avLst/>
            </a:prstGeom>
            <a:noFill/>
            <a:ln w="9525">
              <a:noFill/>
              <a:miter lim="800000"/>
              <a:headEnd/>
              <a:tailEnd/>
            </a:ln>
          </p:spPr>
          <p:txBody>
            <a:bodyPr wrap="none">
              <a:spAutoFit/>
            </a:bodyPr>
            <a:lstStyle/>
            <a:p>
              <a:r>
                <a:rPr lang="en-US" altLang="zh-CN" dirty="0"/>
                <a:t>【</a:t>
              </a:r>
              <a:r>
                <a:rPr lang="zh-CN" altLang="en-US" dirty="0"/>
                <a:t>三期</a:t>
              </a:r>
              <a:r>
                <a:rPr lang="en-US" altLang="zh-CN" dirty="0"/>
                <a:t>】</a:t>
              </a:r>
              <a:endParaRPr lang="zh-CN" altLang="en-US" dirty="0"/>
            </a:p>
          </p:txBody>
        </p:sp>
        <p:sp>
          <p:nvSpPr>
            <p:cNvPr id="53259" name="矩形 219"/>
            <p:cNvSpPr>
              <a:spLocks noChangeArrowheads="1"/>
            </p:cNvSpPr>
            <p:nvPr/>
          </p:nvSpPr>
          <p:spPr bwMode="auto">
            <a:xfrm>
              <a:off x="5548811" y="3974077"/>
              <a:ext cx="2287881" cy="369274"/>
            </a:xfrm>
            <a:prstGeom prst="rect">
              <a:avLst/>
            </a:prstGeom>
            <a:noFill/>
            <a:ln w="9525">
              <a:noFill/>
              <a:miter lim="800000"/>
              <a:headEnd/>
              <a:tailEnd/>
            </a:ln>
          </p:spPr>
          <p:txBody>
            <a:bodyPr wrap="none">
              <a:spAutoFit/>
            </a:bodyPr>
            <a:lstStyle/>
            <a:p>
              <a:r>
                <a:rPr lang="zh-CN" altLang="en-US" dirty="0">
                  <a:solidFill>
                    <a:srgbClr val="FF0000"/>
                  </a:solidFill>
                </a:rPr>
                <a:t>实施周期：预计</a:t>
              </a:r>
              <a:r>
                <a:rPr lang="en-US" altLang="zh-CN" dirty="0">
                  <a:solidFill>
                    <a:srgbClr val="FF0000"/>
                  </a:solidFill>
                </a:rPr>
                <a:t>12</a:t>
              </a:r>
              <a:r>
                <a:rPr lang="zh-CN" altLang="en-US" dirty="0">
                  <a:solidFill>
                    <a:srgbClr val="FF0000"/>
                  </a:solidFill>
                </a:rPr>
                <a:t>月</a:t>
              </a:r>
            </a:p>
          </p:txBody>
        </p:sp>
      </p:grpSp>
      <p:sp>
        <p:nvSpPr>
          <p:cNvPr id="218" name="Rectangle 1"/>
          <p:cNvSpPr>
            <a:spLocks noChangeArrowheads="1"/>
          </p:cNvSpPr>
          <p:nvPr/>
        </p:nvSpPr>
        <p:spPr bwMode="auto">
          <a:xfrm>
            <a:off x="449148" y="3638138"/>
            <a:ext cx="7945306" cy="2062103"/>
          </a:xfrm>
          <a:prstGeom prst="rect">
            <a:avLst/>
          </a:prstGeom>
          <a:noFill/>
          <a:ln w="9525">
            <a:noFill/>
            <a:miter lim="800000"/>
            <a:headEnd/>
            <a:tailEnd/>
          </a:ln>
        </p:spPr>
        <p:txBody>
          <a:bodyPr wrap="square" anchor="ctr">
            <a:spAutoFit/>
          </a:bodyPr>
          <a:lstStyle/>
          <a:p>
            <a:pPr>
              <a:lnSpc>
                <a:spcPct val="120000"/>
              </a:lnSpc>
              <a:spcBef>
                <a:spcPts val="600"/>
              </a:spcBef>
              <a:buFont typeface="Wingdings" pitchFamily="2" charset="2"/>
              <a:buChar char="n"/>
              <a:tabLst>
                <a:tab pos="630238" algn="l"/>
              </a:tabLst>
            </a:pPr>
            <a:r>
              <a:rPr lang="zh-CN" altLang="en-US" dirty="0" smtClean="0">
                <a:solidFill>
                  <a:srgbClr val="000000"/>
                </a:solidFill>
                <a:latin typeface="Times New Roman" pitchFamily="18" charset="0"/>
                <a:cs typeface="Times New Roman" pitchFamily="18" charset="0"/>
              </a:rPr>
              <a:t>综合仿真平台建设</a:t>
            </a:r>
            <a:endParaRPr lang="en-US" altLang="zh-CN" dirty="0" smtClean="0">
              <a:solidFill>
                <a:srgbClr val="000000"/>
              </a:solidFill>
              <a:latin typeface="Times New Roman" pitchFamily="18" charset="0"/>
              <a:cs typeface="Times New Roman" pitchFamily="18" charset="0"/>
            </a:endParaRPr>
          </a:p>
          <a:p>
            <a:pPr marL="742950" lvl="1" indent="-285750">
              <a:lnSpc>
                <a:spcPct val="120000"/>
              </a:lnSpc>
              <a:spcBef>
                <a:spcPts val="600"/>
              </a:spcBef>
              <a:buFont typeface="Wingdings" pitchFamily="2" charset="2"/>
              <a:buChar char="u"/>
              <a:tabLst>
                <a:tab pos="630238" algn="l"/>
              </a:tabLst>
            </a:pPr>
            <a:r>
              <a:rPr lang="zh-CN" altLang="en-US" dirty="0" smtClean="0">
                <a:solidFill>
                  <a:srgbClr val="000000"/>
                </a:solidFill>
                <a:latin typeface="Times New Roman" pitchFamily="18" charset="0"/>
                <a:cs typeface="Times New Roman" pitchFamily="18" charset="0"/>
              </a:rPr>
              <a:t>扩展综合仿真平台应用，实现设计、制造一体化协同；</a:t>
            </a:r>
            <a:endParaRPr lang="en-US" altLang="zh-CN" dirty="0" smtClean="0">
              <a:solidFill>
                <a:srgbClr val="000000"/>
              </a:solidFill>
              <a:latin typeface="Times New Roman" pitchFamily="18" charset="0"/>
              <a:cs typeface="Times New Roman" pitchFamily="18" charset="0"/>
            </a:endParaRPr>
          </a:p>
          <a:p>
            <a:pPr marL="742950" lvl="1" indent="-285750">
              <a:lnSpc>
                <a:spcPct val="120000"/>
              </a:lnSpc>
              <a:spcBef>
                <a:spcPts val="600"/>
              </a:spcBef>
              <a:buFont typeface="Wingdings" pitchFamily="2" charset="2"/>
              <a:buChar char="u"/>
              <a:tabLst>
                <a:tab pos="630238" algn="l"/>
              </a:tabLst>
            </a:pPr>
            <a:r>
              <a:rPr lang="zh-CN" altLang="en-US" dirty="0" smtClean="0">
                <a:solidFill>
                  <a:srgbClr val="000000"/>
                </a:solidFill>
                <a:latin typeface="Times New Roman" pitchFamily="18" charset="0"/>
                <a:cs typeface="Times New Roman" pitchFamily="18" charset="0"/>
              </a:rPr>
              <a:t>完善与其它信息化平台接口，实现与厂</a:t>
            </a:r>
            <a:r>
              <a:rPr lang="zh-CN" altLang="en-US" dirty="0">
                <a:solidFill>
                  <a:srgbClr val="000000"/>
                </a:solidFill>
                <a:latin typeface="Times New Roman" pitchFamily="18" charset="0"/>
                <a:cs typeface="Times New Roman" pitchFamily="18" charset="0"/>
              </a:rPr>
              <a:t>级企业</a:t>
            </a:r>
            <a:r>
              <a:rPr lang="zh-CN" altLang="en-US" dirty="0" smtClean="0">
                <a:solidFill>
                  <a:srgbClr val="000000"/>
                </a:solidFill>
                <a:latin typeface="Times New Roman" pitchFamily="18" charset="0"/>
                <a:cs typeface="Times New Roman" pitchFamily="18" charset="0"/>
              </a:rPr>
              <a:t>门户集成；</a:t>
            </a:r>
            <a:endParaRPr lang="en-US" altLang="zh-CN" dirty="0" smtClean="0">
              <a:solidFill>
                <a:srgbClr val="000000"/>
              </a:solidFill>
              <a:latin typeface="Times New Roman" pitchFamily="18" charset="0"/>
              <a:cs typeface="Times New Roman" pitchFamily="18" charset="0"/>
            </a:endParaRPr>
          </a:p>
          <a:p>
            <a:pPr marL="742950" lvl="1" indent="-285750" eaLnBrk="0" hangingPunct="0">
              <a:lnSpc>
                <a:spcPct val="120000"/>
              </a:lnSpc>
              <a:spcBef>
                <a:spcPts val="600"/>
              </a:spcBef>
              <a:buFont typeface="Wingdings" pitchFamily="2" charset="2"/>
              <a:buChar char="u"/>
              <a:tabLst>
                <a:tab pos="630238" algn="l"/>
              </a:tabLst>
            </a:pPr>
            <a:r>
              <a:rPr lang="zh-CN" altLang="en-US" dirty="0" smtClean="0">
                <a:solidFill>
                  <a:srgbClr val="000000"/>
                </a:solidFill>
                <a:latin typeface="Times New Roman" pitchFamily="18" charset="0"/>
                <a:cs typeface="Times New Roman" pitchFamily="18" charset="0"/>
              </a:rPr>
              <a:t>设计导航：覆盖所有专业，梳理各种算法、公式、知识，深化建设；</a:t>
            </a:r>
            <a:endParaRPr lang="en-US" altLang="zh-CN" dirty="0" smtClean="0">
              <a:solidFill>
                <a:srgbClr val="000000"/>
              </a:solidFill>
              <a:latin typeface="Times New Roman" pitchFamily="18" charset="0"/>
              <a:cs typeface="Times New Roman" pitchFamily="18" charset="0"/>
            </a:endParaRPr>
          </a:p>
          <a:p>
            <a:pPr marL="742950" lvl="1" indent="-285750" eaLnBrk="0" hangingPunct="0">
              <a:lnSpc>
                <a:spcPct val="120000"/>
              </a:lnSpc>
              <a:spcBef>
                <a:spcPts val="600"/>
              </a:spcBef>
              <a:buFont typeface="Wingdings" pitchFamily="2" charset="2"/>
              <a:buChar char="u"/>
              <a:tabLst>
                <a:tab pos="630238" algn="l"/>
              </a:tabLst>
            </a:pPr>
            <a:r>
              <a:rPr lang="zh-CN" altLang="en-US" dirty="0">
                <a:solidFill>
                  <a:srgbClr val="000000"/>
                </a:solidFill>
                <a:latin typeface="Times New Roman" pitchFamily="18" charset="0"/>
                <a:cs typeface="Times New Roman" pitchFamily="18" charset="0"/>
              </a:rPr>
              <a:t>实现多学科联合仿真，形成多方案对比和多学科优化。</a:t>
            </a:r>
            <a:endParaRPr lang="en-US" altLang="zh-CN"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895304204"/>
      </p:ext>
    </p:extLst>
  </p:cSld>
  <p:clrMapOvr>
    <a:masterClrMapping/>
  </p:clrMapOvr>
  <p:transition advTm="12547"/>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dirty="0"/>
              <a:t>三期</a:t>
            </a:r>
            <a:r>
              <a:rPr lang="zh-CN" altLang="en-US" dirty="0" smtClean="0"/>
              <a:t>建设内容</a:t>
            </a:r>
          </a:p>
        </p:txBody>
      </p:sp>
      <p:sp>
        <p:nvSpPr>
          <p:cNvPr id="53251"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53252"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5325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53254" name="内容占位符 8"/>
          <p:cNvSpPr>
            <a:spLocks noGrp="1"/>
          </p:cNvSpPr>
          <p:nvPr>
            <p:ph idx="1"/>
          </p:nvPr>
        </p:nvSpPr>
        <p:spPr>
          <a:xfrm>
            <a:off x="179388" y="836613"/>
            <a:ext cx="8642350" cy="5145087"/>
          </a:xfrm>
        </p:spPr>
        <p:txBody>
          <a:bodyPr/>
          <a:lstStyle/>
          <a:p>
            <a:r>
              <a:rPr lang="zh-CN" altLang="en-US" dirty="0" smtClean="0"/>
              <a:t>三期建设</a:t>
            </a:r>
          </a:p>
        </p:txBody>
      </p:sp>
      <p:grpSp>
        <p:nvGrpSpPr>
          <p:cNvPr id="53255" name="组合 222"/>
          <p:cNvGrpSpPr>
            <a:grpSpLocks/>
          </p:cNvGrpSpPr>
          <p:nvPr/>
        </p:nvGrpSpPr>
        <p:grpSpPr bwMode="auto">
          <a:xfrm>
            <a:off x="1619250" y="1484313"/>
            <a:ext cx="6216817" cy="1881972"/>
            <a:chOff x="1619672" y="2461677"/>
            <a:chExt cx="6217020" cy="1881674"/>
          </a:xfrm>
        </p:grpSpPr>
        <p:grpSp>
          <p:nvGrpSpPr>
            <p:cNvPr id="53257" name="组合 437"/>
            <p:cNvGrpSpPr>
              <a:grpSpLocks/>
            </p:cNvGrpSpPr>
            <p:nvPr/>
          </p:nvGrpSpPr>
          <p:grpSpPr bwMode="auto">
            <a:xfrm>
              <a:off x="1619672" y="2461677"/>
              <a:ext cx="4267415" cy="1462087"/>
              <a:chOff x="3460750" y="1214422"/>
              <a:chExt cx="3344863" cy="1054100"/>
            </a:xfrm>
          </p:grpSpPr>
          <p:sp>
            <p:nvSpPr>
              <p:cNvPr id="53260" name="Freeform 15"/>
              <p:cNvSpPr>
                <a:spLocks/>
              </p:cNvSpPr>
              <p:nvPr/>
            </p:nvSpPr>
            <p:spPr bwMode="invGray">
              <a:xfrm>
                <a:off x="6191250" y="1214422"/>
                <a:ext cx="612775" cy="1054100"/>
              </a:xfrm>
              <a:custGeom>
                <a:avLst/>
                <a:gdLst>
                  <a:gd name="T0" fmla="*/ 2147483647 w 308"/>
                  <a:gd name="T1" fmla="*/ 2147483647 h 444"/>
                  <a:gd name="T2" fmla="*/ 0 w 308"/>
                  <a:gd name="T3" fmla="*/ 2147483647 h 444"/>
                  <a:gd name="T4" fmla="*/ 0 w 308"/>
                  <a:gd name="T5" fmla="*/ 2147483647 h 444"/>
                  <a:gd name="T6" fmla="*/ 2147483647 w 308"/>
                  <a:gd name="T7" fmla="*/ 0 h 444"/>
                  <a:gd name="T8" fmla="*/ 2147483647 w 308"/>
                  <a:gd name="T9" fmla="*/ 2147483647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solidFill>
                <a:srgbClr val="CC3300"/>
              </a:solidFill>
              <a:ln w="0">
                <a:noFill/>
                <a:round/>
                <a:headEnd/>
                <a:tailEnd/>
              </a:ln>
            </p:spPr>
            <p:txBody>
              <a:bodyPr/>
              <a:lstStyle/>
              <a:p>
                <a:endParaRPr lang="zh-CN" altLang="en-US"/>
              </a:p>
            </p:txBody>
          </p:sp>
          <p:sp>
            <p:nvSpPr>
              <p:cNvPr id="53261" name="Freeform 16"/>
              <p:cNvSpPr>
                <a:spLocks/>
              </p:cNvSpPr>
              <p:nvPr/>
            </p:nvSpPr>
            <p:spPr bwMode="invGray">
              <a:xfrm>
                <a:off x="3460750" y="1235059"/>
                <a:ext cx="3344863" cy="627063"/>
              </a:xfrm>
              <a:custGeom>
                <a:avLst/>
                <a:gdLst>
                  <a:gd name="T0" fmla="*/ 2147483647 w 1786"/>
                  <a:gd name="T1" fmla="*/ 2147483647 h 284"/>
                  <a:gd name="T2" fmla="*/ 0 w 1786"/>
                  <a:gd name="T3" fmla="*/ 2147483647 h 284"/>
                  <a:gd name="T4" fmla="*/ 2147483647 w 1786"/>
                  <a:gd name="T5" fmla="*/ 0 h 284"/>
                  <a:gd name="T6" fmla="*/ 2147483647 w 1786"/>
                  <a:gd name="T7" fmla="*/ 0 h 284"/>
                  <a:gd name="T8" fmla="*/ 2147483647 w 1786"/>
                  <a:gd name="T9" fmla="*/ 2147483647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rgbClr val="FF0000"/>
              </a:solidFill>
              <a:ln w="0">
                <a:noFill/>
                <a:round/>
                <a:headEnd/>
                <a:tailEnd/>
              </a:ln>
            </p:spPr>
            <p:txBody>
              <a:bodyPr/>
              <a:lstStyle/>
              <a:p>
                <a:endParaRPr lang="zh-CN" altLang="en-US"/>
              </a:p>
            </p:txBody>
          </p:sp>
          <p:sp>
            <p:nvSpPr>
              <p:cNvPr id="53262" name="Rectangle 17"/>
              <p:cNvSpPr>
                <a:spLocks noChangeArrowheads="1"/>
              </p:cNvSpPr>
              <p:nvPr/>
            </p:nvSpPr>
            <p:spPr bwMode="gray">
              <a:xfrm>
                <a:off x="3467100" y="1862122"/>
                <a:ext cx="2762250" cy="352425"/>
              </a:xfrm>
              <a:prstGeom prst="rect">
                <a:avLst/>
              </a:prstGeom>
              <a:solidFill>
                <a:srgbClr val="CC3300"/>
              </a:solidFill>
              <a:ln w="9525">
                <a:noFill/>
                <a:miter lim="800000"/>
                <a:headEnd/>
                <a:tailEnd/>
              </a:ln>
            </p:spPr>
            <p:txBody>
              <a:bodyPr wrap="none" anchor="ctr"/>
              <a:lstStyle/>
              <a:p>
                <a:pPr algn="ctr" eaLnBrk="0" hangingPunct="0"/>
                <a:r>
                  <a:rPr lang="zh-CN" altLang="en-US" dirty="0" smtClean="0">
                    <a:solidFill>
                      <a:schemeClr val="bg1"/>
                    </a:solidFill>
                    <a:latin typeface="Verdana" pitchFamily="34" charset="0"/>
                  </a:rPr>
                  <a:t>体系完善，全面推广建设</a:t>
                </a:r>
                <a:endParaRPr lang="zh-CN" altLang="en-US" dirty="0">
                  <a:solidFill>
                    <a:schemeClr val="bg1"/>
                  </a:solidFill>
                  <a:latin typeface="Verdana" pitchFamily="34" charset="0"/>
                </a:endParaRPr>
              </a:p>
            </p:txBody>
          </p:sp>
          <p:grpSp>
            <p:nvGrpSpPr>
              <p:cNvPr id="53263" name="Group 24"/>
              <p:cNvGrpSpPr>
                <a:grpSpLocks/>
              </p:cNvGrpSpPr>
              <p:nvPr/>
            </p:nvGrpSpPr>
            <p:grpSpPr bwMode="auto">
              <a:xfrm>
                <a:off x="4146545" y="1214422"/>
                <a:ext cx="2157414" cy="592138"/>
                <a:chOff x="2338" y="1570"/>
                <a:chExt cx="1359" cy="373"/>
              </a:xfrm>
            </p:grpSpPr>
            <p:grpSp>
              <p:nvGrpSpPr>
                <p:cNvPr id="53264" name="Group 25"/>
                <p:cNvGrpSpPr>
                  <a:grpSpLocks/>
                </p:cNvGrpSpPr>
                <p:nvPr/>
              </p:nvGrpSpPr>
              <p:grpSpPr bwMode="auto">
                <a:xfrm>
                  <a:off x="2338" y="1570"/>
                  <a:ext cx="354" cy="373"/>
                  <a:chOff x="1964" y="2535"/>
                  <a:chExt cx="988" cy="1007"/>
                </a:xfrm>
              </p:grpSpPr>
              <p:grpSp>
                <p:nvGrpSpPr>
                  <p:cNvPr id="53433" name="Group 26"/>
                  <p:cNvGrpSpPr>
                    <a:grpSpLocks/>
                  </p:cNvGrpSpPr>
                  <p:nvPr/>
                </p:nvGrpSpPr>
                <p:grpSpPr bwMode="auto">
                  <a:xfrm>
                    <a:off x="2304" y="3123"/>
                    <a:ext cx="514" cy="419"/>
                    <a:chOff x="2304" y="3123"/>
                    <a:chExt cx="514" cy="419"/>
                  </a:xfrm>
                </p:grpSpPr>
                <p:sp>
                  <p:nvSpPr>
                    <p:cNvPr id="53456" name="Freeform 27"/>
                    <p:cNvSpPr>
                      <a:spLocks/>
                    </p:cNvSpPr>
                    <p:nvPr/>
                  </p:nvSpPr>
                  <p:spPr bwMode="auto">
                    <a:xfrm>
                      <a:off x="2307" y="3132"/>
                      <a:ext cx="511" cy="410"/>
                    </a:xfrm>
                    <a:custGeom>
                      <a:avLst/>
                      <a:gdLst>
                        <a:gd name="T0" fmla="*/ 102 w 511"/>
                        <a:gd name="T1" fmla="*/ 409 h 410"/>
                        <a:gd name="T2" fmla="*/ 146 w 511"/>
                        <a:gd name="T3" fmla="*/ 405 h 410"/>
                        <a:gd name="T4" fmla="*/ 194 w 511"/>
                        <a:gd name="T5" fmla="*/ 393 h 410"/>
                        <a:gd name="T6" fmla="*/ 242 w 511"/>
                        <a:gd name="T7" fmla="*/ 374 h 410"/>
                        <a:gd name="T8" fmla="*/ 291 w 511"/>
                        <a:gd name="T9" fmla="*/ 349 h 410"/>
                        <a:gd name="T10" fmla="*/ 339 w 511"/>
                        <a:gd name="T11" fmla="*/ 320 h 410"/>
                        <a:gd name="T12" fmla="*/ 383 w 511"/>
                        <a:gd name="T13" fmla="*/ 284 h 410"/>
                        <a:gd name="T14" fmla="*/ 424 w 511"/>
                        <a:gd name="T15" fmla="*/ 247 h 410"/>
                        <a:gd name="T16" fmla="*/ 458 w 511"/>
                        <a:gd name="T17" fmla="*/ 204 h 410"/>
                        <a:gd name="T18" fmla="*/ 486 w 511"/>
                        <a:gd name="T19" fmla="*/ 163 h 410"/>
                        <a:gd name="T20" fmla="*/ 503 w 511"/>
                        <a:gd name="T21" fmla="*/ 126 h 410"/>
                        <a:gd name="T22" fmla="*/ 510 w 511"/>
                        <a:gd name="T23" fmla="*/ 90 h 410"/>
                        <a:gd name="T24" fmla="*/ 506 w 511"/>
                        <a:gd name="T25" fmla="*/ 61 h 410"/>
                        <a:gd name="T26" fmla="*/ 496 w 511"/>
                        <a:gd name="T27" fmla="*/ 35 h 410"/>
                        <a:gd name="T28" fmla="*/ 474 w 511"/>
                        <a:gd name="T29" fmla="*/ 17 h 410"/>
                        <a:gd name="T30" fmla="*/ 445 w 511"/>
                        <a:gd name="T31" fmla="*/ 5 h 410"/>
                        <a:gd name="T32" fmla="*/ 407 w 511"/>
                        <a:gd name="T33" fmla="*/ 0 h 410"/>
                        <a:gd name="T34" fmla="*/ 363 w 511"/>
                        <a:gd name="T35" fmla="*/ 5 h 410"/>
                        <a:gd name="T36" fmla="*/ 315 w 511"/>
                        <a:gd name="T37" fmla="*/ 17 h 410"/>
                        <a:gd name="T38" fmla="*/ 266 w 511"/>
                        <a:gd name="T39" fmla="*/ 35 h 410"/>
                        <a:gd name="T40" fmla="*/ 218 w 511"/>
                        <a:gd name="T41" fmla="*/ 61 h 410"/>
                        <a:gd name="T42" fmla="*/ 170 w 511"/>
                        <a:gd name="T43" fmla="*/ 90 h 410"/>
                        <a:gd name="T44" fmla="*/ 126 w 511"/>
                        <a:gd name="T45" fmla="*/ 126 h 410"/>
                        <a:gd name="T46" fmla="*/ 85 w 511"/>
                        <a:gd name="T47" fmla="*/ 163 h 410"/>
                        <a:gd name="T48" fmla="*/ 49 w 511"/>
                        <a:gd name="T49" fmla="*/ 204 h 410"/>
                        <a:gd name="T50" fmla="*/ 23 w 511"/>
                        <a:gd name="T51" fmla="*/ 247 h 410"/>
                        <a:gd name="T52" fmla="*/ 6 w 511"/>
                        <a:gd name="T53" fmla="*/ 284 h 410"/>
                        <a:gd name="T54" fmla="*/ 0 w 511"/>
                        <a:gd name="T55" fmla="*/ 320 h 410"/>
                        <a:gd name="T56" fmla="*/ 1 w 511"/>
                        <a:gd name="T57" fmla="*/ 349 h 410"/>
                        <a:gd name="T58" fmla="*/ 13 w 511"/>
                        <a:gd name="T59" fmla="*/ 374 h 410"/>
                        <a:gd name="T60" fmla="*/ 34 w 511"/>
                        <a:gd name="T61" fmla="*/ 393 h 410"/>
                        <a:gd name="T62" fmla="*/ 64 w 511"/>
                        <a:gd name="T63" fmla="*/ 405 h 410"/>
                        <a:gd name="T64" fmla="*/ 102 w 511"/>
                        <a:gd name="T65" fmla="*/ 409 h 4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1"/>
                        <a:gd name="T100" fmla="*/ 0 h 410"/>
                        <a:gd name="T101" fmla="*/ 511 w 511"/>
                        <a:gd name="T102" fmla="*/ 410 h 4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1" h="410">
                          <a:moveTo>
                            <a:pt x="102" y="409"/>
                          </a:moveTo>
                          <a:lnTo>
                            <a:pt x="146" y="405"/>
                          </a:lnTo>
                          <a:lnTo>
                            <a:pt x="194" y="393"/>
                          </a:lnTo>
                          <a:lnTo>
                            <a:pt x="242" y="374"/>
                          </a:lnTo>
                          <a:lnTo>
                            <a:pt x="291" y="349"/>
                          </a:lnTo>
                          <a:lnTo>
                            <a:pt x="339" y="320"/>
                          </a:lnTo>
                          <a:lnTo>
                            <a:pt x="383" y="284"/>
                          </a:lnTo>
                          <a:lnTo>
                            <a:pt x="424" y="247"/>
                          </a:lnTo>
                          <a:lnTo>
                            <a:pt x="458" y="204"/>
                          </a:lnTo>
                          <a:lnTo>
                            <a:pt x="486" y="163"/>
                          </a:lnTo>
                          <a:lnTo>
                            <a:pt x="503" y="126"/>
                          </a:lnTo>
                          <a:lnTo>
                            <a:pt x="510" y="90"/>
                          </a:lnTo>
                          <a:lnTo>
                            <a:pt x="506" y="61"/>
                          </a:lnTo>
                          <a:lnTo>
                            <a:pt x="496" y="35"/>
                          </a:lnTo>
                          <a:lnTo>
                            <a:pt x="474" y="17"/>
                          </a:lnTo>
                          <a:lnTo>
                            <a:pt x="445" y="5"/>
                          </a:lnTo>
                          <a:lnTo>
                            <a:pt x="407" y="0"/>
                          </a:lnTo>
                          <a:lnTo>
                            <a:pt x="363" y="5"/>
                          </a:lnTo>
                          <a:lnTo>
                            <a:pt x="315" y="17"/>
                          </a:lnTo>
                          <a:lnTo>
                            <a:pt x="266" y="35"/>
                          </a:lnTo>
                          <a:lnTo>
                            <a:pt x="218" y="61"/>
                          </a:lnTo>
                          <a:lnTo>
                            <a:pt x="170" y="90"/>
                          </a:lnTo>
                          <a:lnTo>
                            <a:pt x="126" y="126"/>
                          </a:lnTo>
                          <a:lnTo>
                            <a:pt x="85" y="163"/>
                          </a:lnTo>
                          <a:lnTo>
                            <a:pt x="49" y="204"/>
                          </a:lnTo>
                          <a:lnTo>
                            <a:pt x="23" y="247"/>
                          </a:lnTo>
                          <a:lnTo>
                            <a:pt x="6" y="284"/>
                          </a:lnTo>
                          <a:lnTo>
                            <a:pt x="0" y="320"/>
                          </a:lnTo>
                          <a:lnTo>
                            <a:pt x="1" y="349"/>
                          </a:lnTo>
                          <a:lnTo>
                            <a:pt x="13" y="374"/>
                          </a:lnTo>
                          <a:lnTo>
                            <a:pt x="34" y="393"/>
                          </a:lnTo>
                          <a:lnTo>
                            <a:pt x="64" y="405"/>
                          </a:lnTo>
                          <a:lnTo>
                            <a:pt x="102" y="409"/>
                          </a:lnTo>
                        </a:path>
                      </a:pathLst>
                    </a:custGeom>
                    <a:solidFill>
                      <a:srgbClr val="000000"/>
                    </a:solidFill>
                    <a:ln w="9525" cap="rnd">
                      <a:noFill/>
                      <a:round/>
                      <a:headEnd/>
                      <a:tailEnd/>
                    </a:ln>
                  </p:spPr>
                  <p:txBody>
                    <a:bodyPr/>
                    <a:lstStyle/>
                    <a:p>
                      <a:endParaRPr lang="zh-CN" altLang="en-US"/>
                    </a:p>
                  </p:txBody>
                </p:sp>
                <p:sp>
                  <p:nvSpPr>
                    <p:cNvPr id="53457" name="Freeform 28"/>
                    <p:cNvSpPr>
                      <a:spLocks/>
                    </p:cNvSpPr>
                    <p:nvPr/>
                  </p:nvSpPr>
                  <p:spPr bwMode="auto">
                    <a:xfrm>
                      <a:off x="2304" y="3123"/>
                      <a:ext cx="502" cy="402"/>
                    </a:xfrm>
                    <a:custGeom>
                      <a:avLst/>
                      <a:gdLst>
                        <a:gd name="T0" fmla="*/ 100 w 502"/>
                        <a:gd name="T1" fmla="*/ 401 h 402"/>
                        <a:gd name="T2" fmla="*/ 144 w 502"/>
                        <a:gd name="T3" fmla="*/ 397 h 402"/>
                        <a:gd name="T4" fmla="*/ 190 w 502"/>
                        <a:gd name="T5" fmla="*/ 385 h 402"/>
                        <a:gd name="T6" fmla="*/ 238 w 502"/>
                        <a:gd name="T7" fmla="*/ 367 h 402"/>
                        <a:gd name="T8" fmla="*/ 286 w 502"/>
                        <a:gd name="T9" fmla="*/ 341 h 402"/>
                        <a:gd name="T10" fmla="*/ 334 w 502"/>
                        <a:gd name="T11" fmla="*/ 312 h 402"/>
                        <a:gd name="T12" fmla="*/ 378 w 502"/>
                        <a:gd name="T13" fmla="*/ 278 h 402"/>
                        <a:gd name="T14" fmla="*/ 417 w 502"/>
                        <a:gd name="T15" fmla="*/ 241 h 402"/>
                        <a:gd name="T16" fmla="*/ 451 w 502"/>
                        <a:gd name="T17" fmla="*/ 200 h 402"/>
                        <a:gd name="T18" fmla="*/ 477 w 502"/>
                        <a:gd name="T19" fmla="*/ 159 h 402"/>
                        <a:gd name="T20" fmla="*/ 494 w 502"/>
                        <a:gd name="T21" fmla="*/ 122 h 402"/>
                        <a:gd name="T22" fmla="*/ 501 w 502"/>
                        <a:gd name="T23" fmla="*/ 88 h 402"/>
                        <a:gd name="T24" fmla="*/ 499 w 502"/>
                        <a:gd name="T25" fmla="*/ 59 h 402"/>
                        <a:gd name="T26" fmla="*/ 487 w 502"/>
                        <a:gd name="T27" fmla="*/ 33 h 402"/>
                        <a:gd name="T28" fmla="*/ 466 w 502"/>
                        <a:gd name="T29" fmla="*/ 15 h 402"/>
                        <a:gd name="T30" fmla="*/ 437 w 502"/>
                        <a:gd name="T31" fmla="*/ 5 h 402"/>
                        <a:gd name="T32" fmla="*/ 400 w 502"/>
                        <a:gd name="T33" fmla="*/ 0 h 402"/>
                        <a:gd name="T34" fmla="*/ 356 w 502"/>
                        <a:gd name="T35" fmla="*/ 5 h 402"/>
                        <a:gd name="T36" fmla="*/ 310 w 502"/>
                        <a:gd name="T37" fmla="*/ 15 h 402"/>
                        <a:gd name="T38" fmla="*/ 262 w 502"/>
                        <a:gd name="T39" fmla="*/ 33 h 402"/>
                        <a:gd name="T40" fmla="*/ 214 w 502"/>
                        <a:gd name="T41" fmla="*/ 59 h 402"/>
                        <a:gd name="T42" fmla="*/ 168 w 502"/>
                        <a:gd name="T43" fmla="*/ 88 h 402"/>
                        <a:gd name="T44" fmla="*/ 124 w 502"/>
                        <a:gd name="T45" fmla="*/ 122 h 402"/>
                        <a:gd name="T46" fmla="*/ 83 w 502"/>
                        <a:gd name="T47" fmla="*/ 159 h 402"/>
                        <a:gd name="T48" fmla="*/ 49 w 502"/>
                        <a:gd name="T49" fmla="*/ 200 h 402"/>
                        <a:gd name="T50" fmla="*/ 23 w 502"/>
                        <a:gd name="T51" fmla="*/ 241 h 402"/>
                        <a:gd name="T52" fmla="*/ 6 w 502"/>
                        <a:gd name="T53" fmla="*/ 278 h 402"/>
                        <a:gd name="T54" fmla="*/ 0 w 502"/>
                        <a:gd name="T55" fmla="*/ 312 h 402"/>
                        <a:gd name="T56" fmla="*/ 3 w 502"/>
                        <a:gd name="T57" fmla="*/ 341 h 402"/>
                        <a:gd name="T58" fmla="*/ 15 w 502"/>
                        <a:gd name="T59" fmla="*/ 367 h 402"/>
                        <a:gd name="T60" fmla="*/ 34 w 502"/>
                        <a:gd name="T61" fmla="*/ 385 h 402"/>
                        <a:gd name="T62" fmla="*/ 63 w 502"/>
                        <a:gd name="T63" fmla="*/ 397 h 402"/>
                        <a:gd name="T64" fmla="*/ 100 w 502"/>
                        <a:gd name="T65" fmla="*/ 401 h 4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2"/>
                        <a:gd name="T100" fmla="*/ 0 h 402"/>
                        <a:gd name="T101" fmla="*/ 502 w 502"/>
                        <a:gd name="T102" fmla="*/ 402 h 4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2" h="402">
                          <a:moveTo>
                            <a:pt x="100" y="401"/>
                          </a:moveTo>
                          <a:lnTo>
                            <a:pt x="144" y="397"/>
                          </a:lnTo>
                          <a:lnTo>
                            <a:pt x="190" y="385"/>
                          </a:lnTo>
                          <a:lnTo>
                            <a:pt x="238" y="367"/>
                          </a:lnTo>
                          <a:lnTo>
                            <a:pt x="286" y="341"/>
                          </a:lnTo>
                          <a:lnTo>
                            <a:pt x="334" y="312"/>
                          </a:lnTo>
                          <a:lnTo>
                            <a:pt x="378" y="278"/>
                          </a:lnTo>
                          <a:lnTo>
                            <a:pt x="417" y="241"/>
                          </a:lnTo>
                          <a:lnTo>
                            <a:pt x="451" y="200"/>
                          </a:lnTo>
                          <a:lnTo>
                            <a:pt x="477" y="159"/>
                          </a:lnTo>
                          <a:lnTo>
                            <a:pt x="494" y="122"/>
                          </a:lnTo>
                          <a:lnTo>
                            <a:pt x="501" y="88"/>
                          </a:lnTo>
                          <a:lnTo>
                            <a:pt x="499" y="59"/>
                          </a:lnTo>
                          <a:lnTo>
                            <a:pt x="487" y="33"/>
                          </a:lnTo>
                          <a:lnTo>
                            <a:pt x="466" y="15"/>
                          </a:lnTo>
                          <a:lnTo>
                            <a:pt x="437" y="5"/>
                          </a:lnTo>
                          <a:lnTo>
                            <a:pt x="400" y="0"/>
                          </a:lnTo>
                          <a:lnTo>
                            <a:pt x="356" y="5"/>
                          </a:lnTo>
                          <a:lnTo>
                            <a:pt x="310" y="15"/>
                          </a:lnTo>
                          <a:lnTo>
                            <a:pt x="262" y="33"/>
                          </a:lnTo>
                          <a:lnTo>
                            <a:pt x="214" y="59"/>
                          </a:lnTo>
                          <a:lnTo>
                            <a:pt x="168" y="88"/>
                          </a:lnTo>
                          <a:lnTo>
                            <a:pt x="124" y="122"/>
                          </a:lnTo>
                          <a:lnTo>
                            <a:pt x="83" y="159"/>
                          </a:lnTo>
                          <a:lnTo>
                            <a:pt x="49" y="200"/>
                          </a:lnTo>
                          <a:lnTo>
                            <a:pt x="23" y="241"/>
                          </a:lnTo>
                          <a:lnTo>
                            <a:pt x="6" y="278"/>
                          </a:lnTo>
                          <a:lnTo>
                            <a:pt x="0" y="312"/>
                          </a:lnTo>
                          <a:lnTo>
                            <a:pt x="3" y="341"/>
                          </a:lnTo>
                          <a:lnTo>
                            <a:pt x="15" y="367"/>
                          </a:lnTo>
                          <a:lnTo>
                            <a:pt x="34" y="385"/>
                          </a:lnTo>
                          <a:lnTo>
                            <a:pt x="63" y="397"/>
                          </a:lnTo>
                          <a:lnTo>
                            <a:pt x="100" y="401"/>
                          </a:lnTo>
                        </a:path>
                      </a:pathLst>
                    </a:custGeom>
                    <a:solidFill>
                      <a:srgbClr val="DDDDDD"/>
                    </a:solidFill>
                    <a:ln w="9525" cap="rnd">
                      <a:noFill/>
                      <a:round/>
                      <a:headEnd/>
                      <a:tailEnd/>
                    </a:ln>
                  </p:spPr>
                  <p:txBody>
                    <a:bodyPr/>
                    <a:lstStyle/>
                    <a:p>
                      <a:endParaRPr lang="zh-CN" altLang="en-US"/>
                    </a:p>
                  </p:txBody>
                </p:sp>
                <p:sp>
                  <p:nvSpPr>
                    <p:cNvPr id="53458" name="Freeform 29"/>
                    <p:cNvSpPr>
                      <a:spLocks/>
                    </p:cNvSpPr>
                    <p:nvPr/>
                  </p:nvSpPr>
                  <p:spPr bwMode="auto">
                    <a:xfrm>
                      <a:off x="2307" y="3324"/>
                      <a:ext cx="248" cy="153"/>
                    </a:xfrm>
                    <a:custGeom>
                      <a:avLst/>
                      <a:gdLst>
                        <a:gd name="T0" fmla="*/ 5 w 248"/>
                        <a:gd name="T1" fmla="*/ 152 h 153"/>
                        <a:gd name="T2" fmla="*/ 247 w 248"/>
                        <a:gd name="T3" fmla="*/ 0 h 153"/>
                        <a:gd name="T4" fmla="*/ 0 w 248"/>
                        <a:gd name="T5" fmla="*/ 138 h 153"/>
                        <a:gd name="T6" fmla="*/ 1 w 248"/>
                        <a:gd name="T7" fmla="*/ 140 h 153"/>
                        <a:gd name="T8" fmla="*/ 1 w 248"/>
                        <a:gd name="T9" fmla="*/ 141 h 153"/>
                        <a:gd name="T10" fmla="*/ 1 w 248"/>
                        <a:gd name="T11" fmla="*/ 143 h 153"/>
                        <a:gd name="T12" fmla="*/ 1 w 248"/>
                        <a:gd name="T13" fmla="*/ 145 h 153"/>
                        <a:gd name="T14" fmla="*/ 3 w 248"/>
                        <a:gd name="T15" fmla="*/ 146 h 153"/>
                        <a:gd name="T16" fmla="*/ 3 w 248"/>
                        <a:gd name="T17" fmla="*/ 148 h 153"/>
                        <a:gd name="T18" fmla="*/ 5 w 248"/>
                        <a:gd name="T19" fmla="*/ 150 h 153"/>
                        <a:gd name="T20" fmla="*/ 5 w 248"/>
                        <a:gd name="T21" fmla="*/ 152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8"/>
                        <a:gd name="T34" fmla="*/ 0 h 153"/>
                        <a:gd name="T35" fmla="*/ 248 w 248"/>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8" h="153">
                          <a:moveTo>
                            <a:pt x="5" y="152"/>
                          </a:moveTo>
                          <a:lnTo>
                            <a:pt x="247" y="0"/>
                          </a:lnTo>
                          <a:lnTo>
                            <a:pt x="0" y="138"/>
                          </a:lnTo>
                          <a:lnTo>
                            <a:pt x="1" y="140"/>
                          </a:lnTo>
                          <a:lnTo>
                            <a:pt x="1" y="141"/>
                          </a:lnTo>
                          <a:lnTo>
                            <a:pt x="1" y="143"/>
                          </a:lnTo>
                          <a:lnTo>
                            <a:pt x="1" y="145"/>
                          </a:lnTo>
                          <a:lnTo>
                            <a:pt x="3" y="146"/>
                          </a:lnTo>
                          <a:lnTo>
                            <a:pt x="3" y="148"/>
                          </a:lnTo>
                          <a:lnTo>
                            <a:pt x="5" y="150"/>
                          </a:lnTo>
                          <a:lnTo>
                            <a:pt x="5" y="152"/>
                          </a:lnTo>
                        </a:path>
                      </a:pathLst>
                    </a:custGeom>
                    <a:solidFill>
                      <a:srgbClr val="CC99FF"/>
                    </a:solidFill>
                    <a:ln w="9525" cap="rnd">
                      <a:noFill/>
                      <a:round/>
                      <a:headEnd/>
                      <a:tailEnd/>
                    </a:ln>
                  </p:spPr>
                  <p:txBody>
                    <a:bodyPr/>
                    <a:lstStyle/>
                    <a:p>
                      <a:endParaRPr lang="zh-CN" altLang="en-US"/>
                    </a:p>
                  </p:txBody>
                </p:sp>
                <p:sp>
                  <p:nvSpPr>
                    <p:cNvPr id="53459" name="Freeform 30"/>
                    <p:cNvSpPr>
                      <a:spLocks/>
                    </p:cNvSpPr>
                    <p:nvPr/>
                  </p:nvSpPr>
                  <p:spPr bwMode="auto">
                    <a:xfrm>
                      <a:off x="2396" y="3129"/>
                      <a:ext cx="247" cy="196"/>
                    </a:xfrm>
                    <a:custGeom>
                      <a:avLst/>
                      <a:gdLst>
                        <a:gd name="T0" fmla="*/ 0 w 247"/>
                        <a:gd name="T1" fmla="*/ 143 h 196"/>
                        <a:gd name="T2" fmla="*/ 158 w 247"/>
                        <a:gd name="T3" fmla="*/ 195 h 196"/>
                        <a:gd name="T4" fmla="*/ 246 w 247"/>
                        <a:gd name="T5" fmla="*/ 0 h 196"/>
                        <a:gd name="T6" fmla="*/ 215 w 247"/>
                        <a:gd name="T7" fmla="*/ 10 h 196"/>
                        <a:gd name="T8" fmla="*/ 182 w 247"/>
                        <a:gd name="T9" fmla="*/ 22 h 196"/>
                        <a:gd name="T10" fmla="*/ 149 w 247"/>
                        <a:gd name="T11" fmla="*/ 35 h 196"/>
                        <a:gd name="T12" fmla="*/ 116 w 247"/>
                        <a:gd name="T13" fmla="*/ 54 h 196"/>
                        <a:gd name="T14" fmla="*/ 86 w 247"/>
                        <a:gd name="T15" fmla="*/ 73 h 196"/>
                        <a:gd name="T16" fmla="*/ 55 w 247"/>
                        <a:gd name="T17" fmla="*/ 95 h 196"/>
                        <a:gd name="T18" fmla="*/ 25 w 247"/>
                        <a:gd name="T19" fmla="*/ 119 h 196"/>
                        <a:gd name="T20" fmla="*/ 0 w 247"/>
                        <a:gd name="T21" fmla="*/ 143 h 1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7"/>
                        <a:gd name="T34" fmla="*/ 0 h 196"/>
                        <a:gd name="T35" fmla="*/ 247 w 247"/>
                        <a:gd name="T36" fmla="*/ 196 h 1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7" h="196">
                          <a:moveTo>
                            <a:pt x="0" y="143"/>
                          </a:moveTo>
                          <a:lnTo>
                            <a:pt x="158" y="195"/>
                          </a:lnTo>
                          <a:lnTo>
                            <a:pt x="246" y="0"/>
                          </a:lnTo>
                          <a:lnTo>
                            <a:pt x="215" y="10"/>
                          </a:lnTo>
                          <a:lnTo>
                            <a:pt x="182" y="22"/>
                          </a:lnTo>
                          <a:lnTo>
                            <a:pt x="149" y="35"/>
                          </a:lnTo>
                          <a:lnTo>
                            <a:pt x="116" y="54"/>
                          </a:lnTo>
                          <a:lnTo>
                            <a:pt x="86" y="73"/>
                          </a:lnTo>
                          <a:lnTo>
                            <a:pt x="55" y="95"/>
                          </a:lnTo>
                          <a:lnTo>
                            <a:pt x="25" y="119"/>
                          </a:lnTo>
                          <a:lnTo>
                            <a:pt x="0" y="143"/>
                          </a:lnTo>
                        </a:path>
                      </a:pathLst>
                    </a:custGeom>
                    <a:solidFill>
                      <a:srgbClr val="CC99FF"/>
                    </a:solidFill>
                    <a:ln w="9525" cap="rnd">
                      <a:noFill/>
                      <a:round/>
                      <a:headEnd/>
                      <a:tailEnd/>
                    </a:ln>
                  </p:spPr>
                  <p:txBody>
                    <a:bodyPr/>
                    <a:lstStyle/>
                    <a:p>
                      <a:endParaRPr lang="zh-CN" altLang="en-US"/>
                    </a:p>
                  </p:txBody>
                </p:sp>
                <p:sp>
                  <p:nvSpPr>
                    <p:cNvPr id="53460" name="Freeform 31"/>
                    <p:cNvSpPr>
                      <a:spLocks/>
                    </p:cNvSpPr>
                    <p:nvPr/>
                  </p:nvSpPr>
                  <p:spPr bwMode="auto">
                    <a:xfrm>
                      <a:off x="2554" y="3172"/>
                      <a:ext cx="252" cy="153"/>
                    </a:xfrm>
                    <a:custGeom>
                      <a:avLst/>
                      <a:gdLst>
                        <a:gd name="T0" fmla="*/ 245 w 252"/>
                        <a:gd name="T1" fmla="*/ 0 h 153"/>
                        <a:gd name="T2" fmla="*/ 0 w 252"/>
                        <a:gd name="T3" fmla="*/ 152 h 153"/>
                        <a:gd name="T4" fmla="*/ 251 w 252"/>
                        <a:gd name="T5" fmla="*/ 42 h 153"/>
                        <a:gd name="T6" fmla="*/ 251 w 252"/>
                        <a:gd name="T7" fmla="*/ 37 h 153"/>
                        <a:gd name="T8" fmla="*/ 251 w 252"/>
                        <a:gd name="T9" fmla="*/ 30 h 153"/>
                        <a:gd name="T10" fmla="*/ 251 w 252"/>
                        <a:gd name="T11" fmla="*/ 25 h 153"/>
                        <a:gd name="T12" fmla="*/ 251 w 252"/>
                        <a:gd name="T13" fmla="*/ 20 h 153"/>
                        <a:gd name="T14" fmla="*/ 249 w 252"/>
                        <a:gd name="T15" fmla="*/ 15 h 153"/>
                        <a:gd name="T16" fmla="*/ 249 w 252"/>
                        <a:gd name="T17" fmla="*/ 10 h 153"/>
                        <a:gd name="T18" fmla="*/ 247 w 252"/>
                        <a:gd name="T19" fmla="*/ 5 h 153"/>
                        <a:gd name="T20" fmla="*/ 245 w 252"/>
                        <a:gd name="T21" fmla="*/ 0 h 1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2"/>
                        <a:gd name="T34" fmla="*/ 0 h 153"/>
                        <a:gd name="T35" fmla="*/ 252 w 252"/>
                        <a:gd name="T36" fmla="*/ 153 h 1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2" h="153">
                          <a:moveTo>
                            <a:pt x="245" y="0"/>
                          </a:moveTo>
                          <a:lnTo>
                            <a:pt x="0" y="152"/>
                          </a:lnTo>
                          <a:lnTo>
                            <a:pt x="251" y="42"/>
                          </a:lnTo>
                          <a:lnTo>
                            <a:pt x="251" y="37"/>
                          </a:lnTo>
                          <a:lnTo>
                            <a:pt x="251" y="30"/>
                          </a:lnTo>
                          <a:lnTo>
                            <a:pt x="251" y="25"/>
                          </a:lnTo>
                          <a:lnTo>
                            <a:pt x="251" y="20"/>
                          </a:lnTo>
                          <a:lnTo>
                            <a:pt x="249" y="15"/>
                          </a:lnTo>
                          <a:lnTo>
                            <a:pt x="249" y="10"/>
                          </a:lnTo>
                          <a:lnTo>
                            <a:pt x="247" y="5"/>
                          </a:lnTo>
                          <a:lnTo>
                            <a:pt x="245" y="0"/>
                          </a:lnTo>
                        </a:path>
                      </a:pathLst>
                    </a:custGeom>
                    <a:solidFill>
                      <a:srgbClr val="FFFFCC"/>
                    </a:solidFill>
                    <a:ln w="9525" cap="rnd">
                      <a:noFill/>
                      <a:round/>
                      <a:headEnd/>
                      <a:tailEnd/>
                    </a:ln>
                  </p:spPr>
                  <p:txBody>
                    <a:bodyPr/>
                    <a:lstStyle/>
                    <a:p>
                      <a:endParaRPr lang="zh-CN" altLang="en-US"/>
                    </a:p>
                  </p:txBody>
                </p:sp>
                <p:sp>
                  <p:nvSpPr>
                    <p:cNvPr id="53461" name="Freeform 32"/>
                    <p:cNvSpPr>
                      <a:spLocks/>
                    </p:cNvSpPr>
                    <p:nvPr/>
                  </p:nvSpPr>
                  <p:spPr bwMode="auto">
                    <a:xfrm>
                      <a:off x="2510" y="3171"/>
                      <a:ext cx="45" cy="154"/>
                    </a:xfrm>
                    <a:custGeom>
                      <a:avLst/>
                      <a:gdLst>
                        <a:gd name="T0" fmla="*/ 0 w 45"/>
                        <a:gd name="T1" fmla="*/ 15 h 154"/>
                        <a:gd name="T2" fmla="*/ 44 w 45"/>
                        <a:gd name="T3" fmla="*/ 153 h 154"/>
                        <a:gd name="T4" fmla="*/ 28 w 45"/>
                        <a:gd name="T5" fmla="*/ 0 h 154"/>
                        <a:gd name="T6" fmla="*/ 24 w 45"/>
                        <a:gd name="T7" fmla="*/ 1 h 154"/>
                        <a:gd name="T8" fmla="*/ 21 w 45"/>
                        <a:gd name="T9" fmla="*/ 3 h 154"/>
                        <a:gd name="T10" fmla="*/ 17 w 45"/>
                        <a:gd name="T11" fmla="*/ 5 h 154"/>
                        <a:gd name="T12" fmla="*/ 14 w 45"/>
                        <a:gd name="T13" fmla="*/ 6 h 154"/>
                        <a:gd name="T14" fmla="*/ 10 w 45"/>
                        <a:gd name="T15" fmla="*/ 8 h 154"/>
                        <a:gd name="T16" fmla="*/ 7 w 45"/>
                        <a:gd name="T17" fmla="*/ 10 h 154"/>
                        <a:gd name="T18" fmla="*/ 3 w 45"/>
                        <a:gd name="T19" fmla="*/ 11 h 154"/>
                        <a:gd name="T20" fmla="*/ 0 w 45"/>
                        <a:gd name="T21" fmla="*/ 15 h 1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
                        <a:gd name="T34" fmla="*/ 0 h 154"/>
                        <a:gd name="T35" fmla="*/ 45 w 45"/>
                        <a:gd name="T36" fmla="*/ 154 h 1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 h="154">
                          <a:moveTo>
                            <a:pt x="0" y="15"/>
                          </a:moveTo>
                          <a:lnTo>
                            <a:pt x="44" y="153"/>
                          </a:lnTo>
                          <a:lnTo>
                            <a:pt x="28" y="0"/>
                          </a:lnTo>
                          <a:lnTo>
                            <a:pt x="24" y="1"/>
                          </a:lnTo>
                          <a:lnTo>
                            <a:pt x="21" y="3"/>
                          </a:lnTo>
                          <a:lnTo>
                            <a:pt x="17" y="5"/>
                          </a:lnTo>
                          <a:lnTo>
                            <a:pt x="14" y="6"/>
                          </a:lnTo>
                          <a:lnTo>
                            <a:pt x="10" y="8"/>
                          </a:lnTo>
                          <a:lnTo>
                            <a:pt x="7" y="10"/>
                          </a:lnTo>
                          <a:lnTo>
                            <a:pt x="3" y="11"/>
                          </a:lnTo>
                          <a:lnTo>
                            <a:pt x="0" y="15"/>
                          </a:lnTo>
                        </a:path>
                      </a:pathLst>
                    </a:custGeom>
                    <a:solidFill>
                      <a:srgbClr val="E5E5E5"/>
                    </a:solidFill>
                    <a:ln w="9525" cap="rnd">
                      <a:noFill/>
                      <a:round/>
                      <a:headEnd/>
                      <a:tailEnd/>
                    </a:ln>
                  </p:spPr>
                  <p:txBody>
                    <a:bodyPr/>
                    <a:lstStyle/>
                    <a:p>
                      <a:endParaRPr lang="zh-CN" altLang="en-US"/>
                    </a:p>
                  </p:txBody>
                </p:sp>
                <p:sp>
                  <p:nvSpPr>
                    <p:cNvPr id="53462" name="Freeform 33"/>
                    <p:cNvSpPr>
                      <a:spLocks/>
                    </p:cNvSpPr>
                    <p:nvPr/>
                  </p:nvSpPr>
                  <p:spPr bwMode="auto">
                    <a:xfrm>
                      <a:off x="2306" y="3324"/>
                      <a:ext cx="249" cy="108"/>
                    </a:xfrm>
                    <a:custGeom>
                      <a:avLst/>
                      <a:gdLst>
                        <a:gd name="T0" fmla="*/ 248 w 249"/>
                        <a:gd name="T1" fmla="*/ 0 h 108"/>
                        <a:gd name="T2" fmla="*/ 11 w 249"/>
                        <a:gd name="T3" fmla="*/ 64 h 108"/>
                        <a:gd name="T4" fmla="*/ 8 w 249"/>
                        <a:gd name="T5" fmla="*/ 69 h 108"/>
                        <a:gd name="T6" fmla="*/ 6 w 249"/>
                        <a:gd name="T7" fmla="*/ 76 h 108"/>
                        <a:gd name="T8" fmla="*/ 5 w 249"/>
                        <a:gd name="T9" fmla="*/ 81 h 108"/>
                        <a:gd name="T10" fmla="*/ 5 w 249"/>
                        <a:gd name="T11" fmla="*/ 86 h 108"/>
                        <a:gd name="T12" fmla="*/ 3 w 249"/>
                        <a:gd name="T13" fmla="*/ 91 h 108"/>
                        <a:gd name="T14" fmla="*/ 1 w 249"/>
                        <a:gd name="T15" fmla="*/ 96 h 108"/>
                        <a:gd name="T16" fmla="*/ 1 w 249"/>
                        <a:gd name="T17" fmla="*/ 101 h 108"/>
                        <a:gd name="T18" fmla="*/ 0 w 249"/>
                        <a:gd name="T19" fmla="*/ 107 h 108"/>
                        <a:gd name="T20" fmla="*/ 248 w 249"/>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9"/>
                        <a:gd name="T34" fmla="*/ 0 h 108"/>
                        <a:gd name="T35" fmla="*/ 249 w 249"/>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9" h="108">
                          <a:moveTo>
                            <a:pt x="248" y="0"/>
                          </a:moveTo>
                          <a:lnTo>
                            <a:pt x="11" y="64"/>
                          </a:lnTo>
                          <a:lnTo>
                            <a:pt x="8" y="69"/>
                          </a:lnTo>
                          <a:lnTo>
                            <a:pt x="6" y="76"/>
                          </a:lnTo>
                          <a:lnTo>
                            <a:pt x="5" y="81"/>
                          </a:lnTo>
                          <a:lnTo>
                            <a:pt x="5" y="86"/>
                          </a:lnTo>
                          <a:lnTo>
                            <a:pt x="3" y="91"/>
                          </a:lnTo>
                          <a:lnTo>
                            <a:pt x="1" y="96"/>
                          </a:lnTo>
                          <a:lnTo>
                            <a:pt x="1" y="101"/>
                          </a:lnTo>
                          <a:lnTo>
                            <a:pt x="0" y="107"/>
                          </a:lnTo>
                          <a:lnTo>
                            <a:pt x="248" y="0"/>
                          </a:lnTo>
                        </a:path>
                      </a:pathLst>
                    </a:custGeom>
                    <a:solidFill>
                      <a:srgbClr val="FFFFCC"/>
                    </a:solidFill>
                    <a:ln w="9525" cap="rnd">
                      <a:noFill/>
                      <a:round/>
                      <a:headEnd/>
                      <a:tailEnd/>
                    </a:ln>
                  </p:spPr>
                  <p:txBody>
                    <a:bodyPr/>
                    <a:lstStyle/>
                    <a:p>
                      <a:endParaRPr lang="zh-CN" altLang="en-US"/>
                    </a:p>
                  </p:txBody>
                </p:sp>
                <p:sp>
                  <p:nvSpPr>
                    <p:cNvPr id="53463" name="Freeform 34"/>
                    <p:cNvSpPr>
                      <a:spLocks/>
                    </p:cNvSpPr>
                    <p:nvPr/>
                  </p:nvSpPr>
                  <p:spPr bwMode="auto">
                    <a:xfrm>
                      <a:off x="2543" y="3324"/>
                      <a:ext cx="129" cy="167"/>
                    </a:xfrm>
                    <a:custGeom>
                      <a:avLst/>
                      <a:gdLst>
                        <a:gd name="T0" fmla="*/ 128 w 129"/>
                        <a:gd name="T1" fmla="*/ 87 h 167"/>
                        <a:gd name="T2" fmla="*/ 11 w 129"/>
                        <a:gd name="T3" fmla="*/ 0 h 167"/>
                        <a:gd name="T4" fmla="*/ 0 w 129"/>
                        <a:gd name="T5" fmla="*/ 166 h 167"/>
                        <a:gd name="T6" fmla="*/ 17 w 129"/>
                        <a:gd name="T7" fmla="*/ 159 h 167"/>
                        <a:gd name="T8" fmla="*/ 32 w 129"/>
                        <a:gd name="T9" fmla="*/ 150 h 167"/>
                        <a:gd name="T10" fmla="*/ 49 w 129"/>
                        <a:gd name="T11" fmla="*/ 142 h 167"/>
                        <a:gd name="T12" fmla="*/ 64 w 129"/>
                        <a:gd name="T13" fmla="*/ 131 h 167"/>
                        <a:gd name="T14" fmla="*/ 81 w 129"/>
                        <a:gd name="T15" fmla="*/ 121 h 167"/>
                        <a:gd name="T16" fmla="*/ 97 w 129"/>
                        <a:gd name="T17" fmla="*/ 111 h 167"/>
                        <a:gd name="T18" fmla="*/ 112 w 129"/>
                        <a:gd name="T19" fmla="*/ 99 h 167"/>
                        <a:gd name="T20" fmla="*/ 128 w 129"/>
                        <a:gd name="T21" fmla="*/ 87 h 1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9"/>
                        <a:gd name="T34" fmla="*/ 0 h 167"/>
                        <a:gd name="T35" fmla="*/ 129 w 129"/>
                        <a:gd name="T36" fmla="*/ 167 h 1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9" h="167">
                          <a:moveTo>
                            <a:pt x="128" y="87"/>
                          </a:moveTo>
                          <a:lnTo>
                            <a:pt x="11" y="0"/>
                          </a:lnTo>
                          <a:lnTo>
                            <a:pt x="0" y="166"/>
                          </a:lnTo>
                          <a:lnTo>
                            <a:pt x="17" y="159"/>
                          </a:lnTo>
                          <a:lnTo>
                            <a:pt x="32" y="150"/>
                          </a:lnTo>
                          <a:lnTo>
                            <a:pt x="49" y="142"/>
                          </a:lnTo>
                          <a:lnTo>
                            <a:pt x="64" y="131"/>
                          </a:lnTo>
                          <a:lnTo>
                            <a:pt x="81" y="121"/>
                          </a:lnTo>
                          <a:lnTo>
                            <a:pt x="97" y="111"/>
                          </a:lnTo>
                          <a:lnTo>
                            <a:pt x="112" y="99"/>
                          </a:lnTo>
                          <a:lnTo>
                            <a:pt x="128" y="87"/>
                          </a:lnTo>
                        </a:path>
                      </a:pathLst>
                    </a:custGeom>
                    <a:solidFill>
                      <a:srgbClr val="CC99FF"/>
                    </a:solidFill>
                    <a:ln w="9525" cap="rnd">
                      <a:noFill/>
                      <a:round/>
                      <a:headEnd/>
                      <a:tailEnd/>
                    </a:ln>
                  </p:spPr>
                  <p:txBody>
                    <a:bodyPr/>
                    <a:lstStyle/>
                    <a:p>
                      <a:endParaRPr lang="zh-CN" altLang="en-US"/>
                    </a:p>
                  </p:txBody>
                </p:sp>
                <p:sp>
                  <p:nvSpPr>
                    <p:cNvPr id="53464" name="Freeform 35"/>
                    <p:cNvSpPr>
                      <a:spLocks/>
                    </p:cNvSpPr>
                    <p:nvPr/>
                  </p:nvSpPr>
                  <p:spPr bwMode="auto">
                    <a:xfrm>
                      <a:off x="2513" y="3292"/>
                      <a:ext cx="86" cy="67"/>
                    </a:xfrm>
                    <a:custGeom>
                      <a:avLst/>
                      <a:gdLst>
                        <a:gd name="T0" fmla="*/ 15 w 86"/>
                        <a:gd name="T1" fmla="*/ 66 h 67"/>
                        <a:gd name="T2" fmla="*/ 24 w 86"/>
                        <a:gd name="T3" fmla="*/ 66 h 67"/>
                        <a:gd name="T4" fmla="*/ 31 w 86"/>
                        <a:gd name="T5" fmla="*/ 64 h 67"/>
                        <a:gd name="T6" fmla="*/ 39 w 86"/>
                        <a:gd name="T7" fmla="*/ 60 h 67"/>
                        <a:gd name="T8" fmla="*/ 48 w 86"/>
                        <a:gd name="T9" fmla="*/ 57 h 67"/>
                        <a:gd name="T10" fmla="*/ 55 w 86"/>
                        <a:gd name="T11" fmla="*/ 52 h 67"/>
                        <a:gd name="T12" fmla="*/ 64 w 86"/>
                        <a:gd name="T13" fmla="*/ 45 h 67"/>
                        <a:gd name="T14" fmla="*/ 69 w 86"/>
                        <a:gd name="T15" fmla="*/ 40 h 67"/>
                        <a:gd name="T16" fmla="*/ 76 w 86"/>
                        <a:gd name="T17" fmla="*/ 33 h 67"/>
                        <a:gd name="T18" fmla="*/ 79 w 86"/>
                        <a:gd name="T19" fmla="*/ 27 h 67"/>
                        <a:gd name="T20" fmla="*/ 83 w 86"/>
                        <a:gd name="T21" fmla="*/ 20 h 67"/>
                        <a:gd name="T22" fmla="*/ 85 w 86"/>
                        <a:gd name="T23" fmla="*/ 15 h 67"/>
                        <a:gd name="T24" fmla="*/ 83 w 86"/>
                        <a:gd name="T25" fmla="*/ 10 h 67"/>
                        <a:gd name="T26" fmla="*/ 81 w 86"/>
                        <a:gd name="T27" fmla="*/ 5 h 67"/>
                        <a:gd name="T28" fmla="*/ 78 w 86"/>
                        <a:gd name="T29" fmla="*/ 3 h 67"/>
                        <a:gd name="T30" fmla="*/ 72 w 86"/>
                        <a:gd name="T31" fmla="*/ 0 h 67"/>
                        <a:gd name="T32" fmla="*/ 67 w 86"/>
                        <a:gd name="T33" fmla="*/ 0 h 67"/>
                        <a:gd name="T34" fmla="*/ 60 w 86"/>
                        <a:gd name="T35" fmla="*/ 0 h 67"/>
                        <a:gd name="T36" fmla="*/ 52 w 86"/>
                        <a:gd name="T37" fmla="*/ 3 h 67"/>
                        <a:gd name="T38" fmla="*/ 43 w 86"/>
                        <a:gd name="T39" fmla="*/ 5 h 67"/>
                        <a:gd name="T40" fmla="*/ 36 w 86"/>
                        <a:gd name="T41" fmla="*/ 10 h 67"/>
                        <a:gd name="T42" fmla="*/ 27 w 86"/>
                        <a:gd name="T43" fmla="*/ 15 h 67"/>
                        <a:gd name="T44" fmla="*/ 20 w 86"/>
                        <a:gd name="T45" fmla="*/ 20 h 67"/>
                        <a:gd name="T46" fmla="*/ 13 w 86"/>
                        <a:gd name="T47" fmla="*/ 27 h 67"/>
                        <a:gd name="T48" fmla="*/ 6 w 86"/>
                        <a:gd name="T49" fmla="*/ 33 h 67"/>
                        <a:gd name="T50" fmla="*/ 3 w 86"/>
                        <a:gd name="T51" fmla="*/ 40 h 67"/>
                        <a:gd name="T52" fmla="*/ 0 w 86"/>
                        <a:gd name="T53" fmla="*/ 45 h 67"/>
                        <a:gd name="T54" fmla="*/ 0 w 86"/>
                        <a:gd name="T55" fmla="*/ 52 h 67"/>
                        <a:gd name="T56" fmla="*/ 0 w 86"/>
                        <a:gd name="T57" fmla="*/ 57 h 67"/>
                        <a:gd name="T58" fmla="*/ 1 w 86"/>
                        <a:gd name="T59" fmla="*/ 60 h 67"/>
                        <a:gd name="T60" fmla="*/ 5 w 86"/>
                        <a:gd name="T61" fmla="*/ 64 h 67"/>
                        <a:gd name="T62" fmla="*/ 10 w 86"/>
                        <a:gd name="T63" fmla="*/ 66 h 67"/>
                        <a:gd name="T64" fmla="*/ 15 w 86"/>
                        <a:gd name="T65" fmla="*/ 66 h 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
                        <a:gd name="T100" fmla="*/ 0 h 67"/>
                        <a:gd name="T101" fmla="*/ 86 w 86"/>
                        <a:gd name="T102" fmla="*/ 67 h 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 h="67">
                          <a:moveTo>
                            <a:pt x="15" y="66"/>
                          </a:moveTo>
                          <a:lnTo>
                            <a:pt x="24" y="66"/>
                          </a:lnTo>
                          <a:lnTo>
                            <a:pt x="31" y="64"/>
                          </a:lnTo>
                          <a:lnTo>
                            <a:pt x="39" y="60"/>
                          </a:lnTo>
                          <a:lnTo>
                            <a:pt x="48" y="57"/>
                          </a:lnTo>
                          <a:lnTo>
                            <a:pt x="55" y="52"/>
                          </a:lnTo>
                          <a:lnTo>
                            <a:pt x="64" y="45"/>
                          </a:lnTo>
                          <a:lnTo>
                            <a:pt x="69" y="40"/>
                          </a:lnTo>
                          <a:lnTo>
                            <a:pt x="76" y="33"/>
                          </a:lnTo>
                          <a:lnTo>
                            <a:pt x="79" y="27"/>
                          </a:lnTo>
                          <a:lnTo>
                            <a:pt x="83" y="20"/>
                          </a:lnTo>
                          <a:lnTo>
                            <a:pt x="85" y="15"/>
                          </a:lnTo>
                          <a:lnTo>
                            <a:pt x="83" y="10"/>
                          </a:lnTo>
                          <a:lnTo>
                            <a:pt x="81" y="5"/>
                          </a:lnTo>
                          <a:lnTo>
                            <a:pt x="78" y="3"/>
                          </a:lnTo>
                          <a:lnTo>
                            <a:pt x="72" y="0"/>
                          </a:lnTo>
                          <a:lnTo>
                            <a:pt x="67" y="0"/>
                          </a:lnTo>
                          <a:lnTo>
                            <a:pt x="60" y="0"/>
                          </a:lnTo>
                          <a:lnTo>
                            <a:pt x="52" y="3"/>
                          </a:lnTo>
                          <a:lnTo>
                            <a:pt x="43" y="5"/>
                          </a:lnTo>
                          <a:lnTo>
                            <a:pt x="36" y="10"/>
                          </a:lnTo>
                          <a:lnTo>
                            <a:pt x="27" y="15"/>
                          </a:lnTo>
                          <a:lnTo>
                            <a:pt x="20" y="20"/>
                          </a:lnTo>
                          <a:lnTo>
                            <a:pt x="13" y="27"/>
                          </a:lnTo>
                          <a:lnTo>
                            <a:pt x="6" y="33"/>
                          </a:lnTo>
                          <a:lnTo>
                            <a:pt x="3" y="40"/>
                          </a:lnTo>
                          <a:lnTo>
                            <a:pt x="0" y="45"/>
                          </a:lnTo>
                          <a:lnTo>
                            <a:pt x="0" y="52"/>
                          </a:lnTo>
                          <a:lnTo>
                            <a:pt x="0" y="57"/>
                          </a:lnTo>
                          <a:lnTo>
                            <a:pt x="1" y="60"/>
                          </a:lnTo>
                          <a:lnTo>
                            <a:pt x="5" y="64"/>
                          </a:lnTo>
                          <a:lnTo>
                            <a:pt x="10" y="66"/>
                          </a:lnTo>
                          <a:lnTo>
                            <a:pt x="15" y="66"/>
                          </a:lnTo>
                        </a:path>
                      </a:pathLst>
                    </a:custGeom>
                    <a:solidFill>
                      <a:srgbClr val="000000"/>
                    </a:solidFill>
                    <a:ln w="9525" cap="rnd">
                      <a:noFill/>
                      <a:round/>
                      <a:headEnd/>
                      <a:tailEnd/>
                    </a:ln>
                  </p:spPr>
                  <p:txBody>
                    <a:bodyPr/>
                    <a:lstStyle/>
                    <a:p>
                      <a:endParaRPr lang="zh-CN" altLang="en-US"/>
                    </a:p>
                  </p:txBody>
                </p:sp>
                <p:sp useBgFill="1">
                  <p:nvSpPr>
                    <p:cNvPr id="53465" name="Freeform 36"/>
                    <p:cNvSpPr>
                      <a:spLocks/>
                    </p:cNvSpPr>
                    <p:nvPr/>
                  </p:nvSpPr>
                  <p:spPr bwMode="auto">
                    <a:xfrm>
                      <a:off x="2519" y="3298"/>
                      <a:ext cx="69" cy="55"/>
                    </a:xfrm>
                    <a:custGeom>
                      <a:avLst/>
                      <a:gdLst>
                        <a:gd name="T0" fmla="*/ 13 w 69"/>
                        <a:gd name="T1" fmla="*/ 54 h 55"/>
                        <a:gd name="T2" fmla="*/ 20 w 69"/>
                        <a:gd name="T3" fmla="*/ 52 h 55"/>
                        <a:gd name="T4" fmla="*/ 25 w 69"/>
                        <a:gd name="T5" fmla="*/ 52 h 55"/>
                        <a:gd name="T6" fmla="*/ 32 w 69"/>
                        <a:gd name="T7" fmla="*/ 48 h 55"/>
                        <a:gd name="T8" fmla="*/ 39 w 69"/>
                        <a:gd name="T9" fmla="*/ 45 h 55"/>
                        <a:gd name="T10" fmla="*/ 45 w 69"/>
                        <a:gd name="T11" fmla="*/ 42 h 55"/>
                        <a:gd name="T12" fmla="*/ 51 w 69"/>
                        <a:gd name="T13" fmla="*/ 37 h 55"/>
                        <a:gd name="T14" fmla="*/ 56 w 69"/>
                        <a:gd name="T15" fmla="*/ 32 h 55"/>
                        <a:gd name="T16" fmla="*/ 61 w 69"/>
                        <a:gd name="T17" fmla="*/ 27 h 55"/>
                        <a:gd name="T18" fmla="*/ 64 w 69"/>
                        <a:gd name="T19" fmla="*/ 20 h 55"/>
                        <a:gd name="T20" fmla="*/ 68 w 69"/>
                        <a:gd name="T21" fmla="*/ 15 h 55"/>
                        <a:gd name="T22" fmla="*/ 68 w 69"/>
                        <a:gd name="T23" fmla="*/ 11 h 55"/>
                        <a:gd name="T24" fmla="*/ 68 w 69"/>
                        <a:gd name="T25" fmla="*/ 6 h 55"/>
                        <a:gd name="T26" fmla="*/ 66 w 69"/>
                        <a:gd name="T27" fmla="*/ 3 h 55"/>
                        <a:gd name="T28" fmla="*/ 62 w 69"/>
                        <a:gd name="T29" fmla="*/ 1 h 55"/>
                        <a:gd name="T30" fmla="*/ 59 w 69"/>
                        <a:gd name="T31" fmla="*/ 0 h 55"/>
                        <a:gd name="T32" fmla="*/ 54 w 69"/>
                        <a:gd name="T33" fmla="*/ 0 h 55"/>
                        <a:gd name="T34" fmla="*/ 49 w 69"/>
                        <a:gd name="T35" fmla="*/ 0 h 55"/>
                        <a:gd name="T36" fmla="*/ 42 w 69"/>
                        <a:gd name="T37" fmla="*/ 1 h 55"/>
                        <a:gd name="T38" fmla="*/ 35 w 69"/>
                        <a:gd name="T39" fmla="*/ 3 h 55"/>
                        <a:gd name="T40" fmla="*/ 28 w 69"/>
                        <a:gd name="T41" fmla="*/ 6 h 55"/>
                        <a:gd name="T42" fmla="*/ 23 w 69"/>
                        <a:gd name="T43" fmla="*/ 11 h 55"/>
                        <a:gd name="T44" fmla="*/ 17 w 69"/>
                        <a:gd name="T45" fmla="*/ 15 h 55"/>
                        <a:gd name="T46" fmla="*/ 11 w 69"/>
                        <a:gd name="T47" fmla="*/ 20 h 55"/>
                        <a:gd name="T48" fmla="*/ 6 w 69"/>
                        <a:gd name="T49" fmla="*/ 27 h 55"/>
                        <a:gd name="T50" fmla="*/ 3 w 69"/>
                        <a:gd name="T51" fmla="*/ 32 h 55"/>
                        <a:gd name="T52" fmla="*/ 1 w 69"/>
                        <a:gd name="T53" fmla="*/ 37 h 55"/>
                        <a:gd name="T54" fmla="*/ 0 w 69"/>
                        <a:gd name="T55" fmla="*/ 42 h 55"/>
                        <a:gd name="T56" fmla="*/ 0 w 69"/>
                        <a:gd name="T57" fmla="*/ 45 h 55"/>
                        <a:gd name="T58" fmla="*/ 1 w 69"/>
                        <a:gd name="T59" fmla="*/ 48 h 55"/>
                        <a:gd name="T60" fmla="*/ 5 w 69"/>
                        <a:gd name="T61" fmla="*/ 52 h 55"/>
                        <a:gd name="T62" fmla="*/ 8 w 69"/>
                        <a:gd name="T63" fmla="*/ 52 h 55"/>
                        <a:gd name="T64" fmla="*/ 13 w 69"/>
                        <a:gd name="T65" fmla="*/ 54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
                        <a:gd name="T100" fmla="*/ 0 h 55"/>
                        <a:gd name="T101" fmla="*/ 69 w 69"/>
                        <a:gd name="T102" fmla="*/ 55 h 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 h="55">
                          <a:moveTo>
                            <a:pt x="13" y="54"/>
                          </a:moveTo>
                          <a:lnTo>
                            <a:pt x="20" y="52"/>
                          </a:lnTo>
                          <a:lnTo>
                            <a:pt x="25" y="52"/>
                          </a:lnTo>
                          <a:lnTo>
                            <a:pt x="32" y="48"/>
                          </a:lnTo>
                          <a:lnTo>
                            <a:pt x="39" y="45"/>
                          </a:lnTo>
                          <a:lnTo>
                            <a:pt x="45" y="42"/>
                          </a:lnTo>
                          <a:lnTo>
                            <a:pt x="51" y="37"/>
                          </a:lnTo>
                          <a:lnTo>
                            <a:pt x="56" y="32"/>
                          </a:lnTo>
                          <a:lnTo>
                            <a:pt x="61" y="27"/>
                          </a:lnTo>
                          <a:lnTo>
                            <a:pt x="64" y="20"/>
                          </a:lnTo>
                          <a:lnTo>
                            <a:pt x="68" y="15"/>
                          </a:lnTo>
                          <a:lnTo>
                            <a:pt x="68" y="11"/>
                          </a:lnTo>
                          <a:lnTo>
                            <a:pt x="68" y="6"/>
                          </a:lnTo>
                          <a:lnTo>
                            <a:pt x="66" y="3"/>
                          </a:lnTo>
                          <a:lnTo>
                            <a:pt x="62" y="1"/>
                          </a:lnTo>
                          <a:lnTo>
                            <a:pt x="59" y="0"/>
                          </a:lnTo>
                          <a:lnTo>
                            <a:pt x="54" y="0"/>
                          </a:lnTo>
                          <a:lnTo>
                            <a:pt x="49" y="0"/>
                          </a:lnTo>
                          <a:lnTo>
                            <a:pt x="42" y="1"/>
                          </a:lnTo>
                          <a:lnTo>
                            <a:pt x="35" y="3"/>
                          </a:lnTo>
                          <a:lnTo>
                            <a:pt x="28" y="6"/>
                          </a:lnTo>
                          <a:lnTo>
                            <a:pt x="23" y="11"/>
                          </a:lnTo>
                          <a:lnTo>
                            <a:pt x="17" y="15"/>
                          </a:lnTo>
                          <a:lnTo>
                            <a:pt x="11" y="20"/>
                          </a:lnTo>
                          <a:lnTo>
                            <a:pt x="6" y="27"/>
                          </a:lnTo>
                          <a:lnTo>
                            <a:pt x="3" y="32"/>
                          </a:lnTo>
                          <a:lnTo>
                            <a:pt x="1" y="37"/>
                          </a:lnTo>
                          <a:lnTo>
                            <a:pt x="0" y="42"/>
                          </a:lnTo>
                          <a:lnTo>
                            <a:pt x="0" y="45"/>
                          </a:lnTo>
                          <a:lnTo>
                            <a:pt x="1" y="48"/>
                          </a:lnTo>
                          <a:lnTo>
                            <a:pt x="5" y="52"/>
                          </a:lnTo>
                          <a:lnTo>
                            <a:pt x="8" y="52"/>
                          </a:lnTo>
                          <a:lnTo>
                            <a:pt x="13" y="54"/>
                          </a:lnTo>
                        </a:path>
                      </a:pathLst>
                    </a:custGeom>
                    <a:ln w="9525" cap="rnd">
                      <a:noFill/>
                      <a:round/>
                      <a:headEnd/>
                      <a:tailEnd/>
                    </a:ln>
                  </p:spPr>
                  <p:txBody>
                    <a:bodyPr/>
                    <a:lstStyle/>
                    <a:p>
                      <a:endParaRPr lang="zh-CN" altLang="en-US"/>
                    </a:p>
                  </p:txBody>
                </p:sp>
              </p:grpSp>
              <p:grpSp>
                <p:nvGrpSpPr>
                  <p:cNvPr id="53434" name="Group 37"/>
                  <p:cNvGrpSpPr>
                    <a:grpSpLocks/>
                  </p:cNvGrpSpPr>
                  <p:nvPr/>
                </p:nvGrpSpPr>
                <p:grpSpPr bwMode="auto">
                  <a:xfrm>
                    <a:off x="2509" y="2716"/>
                    <a:ext cx="443" cy="473"/>
                    <a:chOff x="2509" y="2716"/>
                    <a:chExt cx="443" cy="473"/>
                  </a:xfrm>
                </p:grpSpPr>
                <p:sp>
                  <p:nvSpPr>
                    <p:cNvPr id="53444" name="Freeform 38"/>
                    <p:cNvSpPr>
                      <a:spLocks/>
                    </p:cNvSpPr>
                    <p:nvPr/>
                  </p:nvSpPr>
                  <p:spPr bwMode="auto">
                    <a:xfrm>
                      <a:off x="2526" y="2726"/>
                      <a:ext cx="426" cy="463"/>
                    </a:xfrm>
                    <a:custGeom>
                      <a:avLst/>
                      <a:gdLst>
                        <a:gd name="T0" fmla="*/ 419 w 426"/>
                        <a:gd name="T1" fmla="*/ 340 h 463"/>
                        <a:gd name="T2" fmla="*/ 425 w 426"/>
                        <a:gd name="T3" fmla="*/ 325 h 463"/>
                        <a:gd name="T4" fmla="*/ 329 w 426"/>
                        <a:gd name="T5" fmla="*/ 5 h 463"/>
                        <a:gd name="T6" fmla="*/ 314 w 426"/>
                        <a:gd name="T7" fmla="*/ 0 h 463"/>
                        <a:gd name="T8" fmla="*/ 5 w 426"/>
                        <a:gd name="T9" fmla="*/ 111 h 463"/>
                        <a:gd name="T10" fmla="*/ 0 w 426"/>
                        <a:gd name="T11" fmla="*/ 123 h 463"/>
                        <a:gd name="T12" fmla="*/ 69 w 426"/>
                        <a:gd name="T13" fmla="*/ 453 h 463"/>
                        <a:gd name="T14" fmla="*/ 83 w 426"/>
                        <a:gd name="T15" fmla="*/ 462 h 463"/>
                        <a:gd name="T16" fmla="*/ 419 w 426"/>
                        <a:gd name="T17" fmla="*/ 340 h 4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6"/>
                        <a:gd name="T28" fmla="*/ 0 h 463"/>
                        <a:gd name="T29" fmla="*/ 426 w 426"/>
                        <a:gd name="T30" fmla="*/ 463 h 4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6" h="463">
                          <a:moveTo>
                            <a:pt x="419" y="340"/>
                          </a:moveTo>
                          <a:lnTo>
                            <a:pt x="425" y="325"/>
                          </a:lnTo>
                          <a:lnTo>
                            <a:pt x="329" y="5"/>
                          </a:lnTo>
                          <a:lnTo>
                            <a:pt x="314" y="0"/>
                          </a:lnTo>
                          <a:lnTo>
                            <a:pt x="5" y="111"/>
                          </a:lnTo>
                          <a:lnTo>
                            <a:pt x="0" y="123"/>
                          </a:lnTo>
                          <a:lnTo>
                            <a:pt x="69" y="453"/>
                          </a:lnTo>
                          <a:lnTo>
                            <a:pt x="83" y="462"/>
                          </a:lnTo>
                          <a:lnTo>
                            <a:pt x="419" y="340"/>
                          </a:lnTo>
                        </a:path>
                      </a:pathLst>
                    </a:custGeom>
                    <a:solidFill>
                      <a:srgbClr val="000000"/>
                    </a:solidFill>
                    <a:ln w="9525" cap="rnd">
                      <a:noFill/>
                      <a:round/>
                      <a:headEnd/>
                      <a:tailEnd/>
                    </a:ln>
                  </p:spPr>
                  <p:txBody>
                    <a:bodyPr/>
                    <a:lstStyle/>
                    <a:p>
                      <a:endParaRPr lang="zh-CN" altLang="en-US"/>
                    </a:p>
                  </p:txBody>
                </p:sp>
                <p:sp>
                  <p:nvSpPr>
                    <p:cNvPr id="53445" name="Freeform 39"/>
                    <p:cNvSpPr>
                      <a:spLocks/>
                    </p:cNvSpPr>
                    <p:nvPr/>
                  </p:nvSpPr>
                  <p:spPr bwMode="auto">
                    <a:xfrm>
                      <a:off x="2509" y="2716"/>
                      <a:ext cx="425" cy="460"/>
                    </a:xfrm>
                    <a:custGeom>
                      <a:avLst/>
                      <a:gdLst>
                        <a:gd name="T0" fmla="*/ 418 w 425"/>
                        <a:gd name="T1" fmla="*/ 340 h 460"/>
                        <a:gd name="T2" fmla="*/ 424 w 425"/>
                        <a:gd name="T3" fmla="*/ 323 h 460"/>
                        <a:gd name="T4" fmla="*/ 328 w 425"/>
                        <a:gd name="T5" fmla="*/ 6 h 460"/>
                        <a:gd name="T6" fmla="*/ 313 w 425"/>
                        <a:gd name="T7" fmla="*/ 0 h 460"/>
                        <a:gd name="T8" fmla="*/ 5 w 425"/>
                        <a:gd name="T9" fmla="*/ 110 h 460"/>
                        <a:gd name="T10" fmla="*/ 0 w 425"/>
                        <a:gd name="T11" fmla="*/ 122 h 460"/>
                        <a:gd name="T12" fmla="*/ 69 w 425"/>
                        <a:gd name="T13" fmla="*/ 450 h 460"/>
                        <a:gd name="T14" fmla="*/ 81 w 425"/>
                        <a:gd name="T15" fmla="*/ 459 h 460"/>
                        <a:gd name="T16" fmla="*/ 418 w 425"/>
                        <a:gd name="T17" fmla="*/ 340 h 4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5"/>
                        <a:gd name="T28" fmla="*/ 0 h 460"/>
                        <a:gd name="T29" fmla="*/ 425 w 425"/>
                        <a:gd name="T30" fmla="*/ 460 h 4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5" h="460">
                          <a:moveTo>
                            <a:pt x="418" y="340"/>
                          </a:moveTo>
                          <a:lnTo>
                            <a:pt x="424" y="323"/>
                          </a:lnTo>
                          <a:lnTo>
                            <a:pt x="328" y="6"/>
                          </a:lnTo>
                          <a:lnTo>
                            <a:pt x="313" y="0"/>
                          </a:lnTo>
                          <a:lnTo>
                            <a:pt x="5" y="110"/>
                          </a:lnTo>
                          <a:lnTo>
                            <a:pt x="0" y="122"/>
                          </a:lnTo>
                          <a:lnTo>
                            <a:pt x="69" y="450"/>
                          </a:lnTo>
                          <a:lnTo>
                            <a:pt x="81" y="459"/>
                          </a:lnTo>
                          <a:lnTo>
                            <a:pt x="418" y="340"/>
                          </a:lnTo>
                        </a:path>
                      </a:pathLst>
                    </a:custGeom>
                    <a:solidFill>
                      <a:srgbClr val="00CC99"/>
                    </a:solidFill>
                    <a:ln w="9525" cap="rnd">
                      <a:noFill/>
                      <a:round/>
                      <a:headEnd/>
                      <a:tailEnd/>
                    </a:ln>
                  </p:spPr>
                  <p:txBody>
                    <a:bodyPr/>
                    <a:lstStyle/>
                    <a:p>
                      <a:endParaRPr lang="zh-CN" altLang="en-US"/>
                    </a:p>
                  </p:txBody>
                </p:sp>
                <p:sp>
                  <p:nvSpPr>
                    <p:cNvPr id="53446" name="Freeform 40"/>
                    <p:cNvSpPr>
                      <a:spLocks/>
                    </p:cNvSpPr>
                    <p:nvPr/>
                  </p:nvSpPr>
                  <p:spPr bwMode="auto">
                    <a:xfrm>
                      <a:off x="2610" y="2953"/>
                      <a:ext cx="287" cy="208"/>
                    </a:xfrm>
                    <a:custGeom>
                      <a:avLst/>
                      <a:gdLst>
                        <a:gd name="T0" fmla="*/ 286 w 287"/>
                        <a:gd name="T1" fmla="*/ 112 h 208"/>
                        <a:gd name="T2" fmla="*/ 251 w 287"/>
                        <a:gd name="T3" fmla="*/ 0 h 208"/>
                        <a:gd name="T4" fmla="*/ 0 w 287"/>
                        <a:gd name="T5" fmla="*/ 91 h 208"/>
                        <a:gd name="T6" fmla="*/ 25 w 287"/>
                        <a:gd name="T7" fmla="*/ 207 h 208"/>
                        <a:gd name="T8" fmla="*/ 286 w 287"/>
                        <a:gd name="T9" fmla="*/ 112 h 208"/>
                        <a:gd name="T10" fmla="*/ 0 60000 65536"/>
                        <a:gd name="T11" fmla="*/ 0 60000 65536"/>
                        <a:gd name="T12" fmla="*/ 0 60000 65536"/>
                        <a:gd name="T13" fmla="*/ 0 60000 65536"/>
                        <a:gd name="T14" fmla="*/ 0 60000 65536"/>
                        <a:gd name="T15" fmla="*/ 0 w 287"/>
                        <a:gd name="T16" fmla="*/ 0 h 208"/>
                        <a:gd name="T17" fmla="*/ 287 w 287"/>
                        <a:gd name="T18" fmla="*/ 208 h 208"/>
                      </a:gdLst>
                      <a:ahLst/>
                      <a:cxnLst>
                        <a:cxn ang="T10">
                          <a:pos x="T0" y="T1"/>
                        </a:cxn>
                        <a:cxn ang="T11">
                          <a:pos x="T2" y="T3"/>
                        </a:cxn>
                        <a:cxn ang="T12">
                          <a:pos x="T4" y="T5"/>
                        </a:cxn>
                        <a:cxn ang="T13">
                          <a:pos x="T6" y="T7"/>
                        </a:cxn>
                        <a:cxn ang="T14">
                          <a:pos x="T8" y="T9"/>
                        </a:cxn>
                      </a:cxnLst>
                      <a:rect l="T15" t="T16" r="T17" b="T18"/>
                      <a:pathLst>
                        <a:path w="287" h="208">
                          <a:moveTo>
                            <a:pt x="286" y="112"/>
                          </a:moveTo>
                          <a:lnTo>
                            <a:pt x="251" y="0"/>
                          </a:lnTo>
                          <a:lnTo>
                            <a:pt x="0" y="91"/>
                          </a:lnTo>
                          <a:lnTo>
                            <a:pt x="25" y="207"/>
                          </a:lnTo>
                          <a:lnTo>
                            <a:pt x="286" y="112"/>
                          </a:lnTo>
                        </a:path>
                      </a:pathLst>
                    </a:custGeom>
                    <a:solidFill>
                      <a:srgbClr val="000000"/>
                    </a:solidFill>
                    <a:ln w="9525" cap="rnd">
                      <a:noFill/>
                      <a:round/>
                      <a:headEnd/>
                      <a:tailEnd/>
                    </a:ln>
                  </p:spPr>
                  <p:txBody>
                    <a:bodyPr/>
                    <a:lstStyle/>
                    <a:p>
                      <a:endParaRPr lang="zh-CN" altLang="en-US"/>
                    </a:p>
                  </p:txBody>
                </p:sp>
                <p:sp>
                  <p:nvSpPr>
                    <p:cNvPr id="53447" name="Freeform 41"/>
                    <p:cNvSpPr>
                      <a:spLocks/>
                    </p:cNvSpPr>
                    <p:nvPr/>
                  </p:nvSpPr>
                  <p:spPr bwMode="auto">
                    <a:xfrm>
                      <a:off x="2616" y="2962"/>
                      <a:ext cx="281" cy="195"/>
                    </a:xfrm>
                    <a:custGeom>
                      <a:avLst/>
                      <a:gdLst>
                        <a:gd name="T0" fmla="*/ 280 w 281"/>
                        <a:gd name="T1" fmla="*/ 102 h 195"/>
                        <a:gd name="T2" fmla="*/ 247 w 281"/>
                        <a:gd name="T3" fmla="*/ 0 h 195"/>
                        <a:gd name="T4" fmla="*/ 0 w 281"/>
                        <a:gd name="T5" fmla="*/ 87 h 195"/>
                        <a:gd name="T6" fmla="*/ 22 w 281"/>
                        <a:gd name="T7" fmla="*/ 194 h 195"/>
                        <a:gd name="T8" fmla="*/ 280 w 281"/>
                        <a:gd name="T9" fmla="*/ 102 h 195"/>
                        <a:gd name="T10" fmla="*/ 0 60000 65536"/>
                        <a:gd name="T11" fmla="*/ 0 60000 65536"/>
                        <a:gd name="T12" fmla="*/ 0 60000 65536"/>
                        <a:gd name="T13" fmla="*/ 0 60000 65536"/>
                        <a:gd name="T14" fmla="*/ 0 60000 65536"/>
                        <a:gd name="T15" fmla="*/ 0 w 281"/>
                        <a:gd name="T16" fmla="*/ 0 h 195"/>
                        <a:gd name="T17" fmla="*/ 281 w 281"/>
                        <a:gd name="T18" fmla="*/ 195 h 195"/>
                      </a:gdLst>
                      <a:ahLst/>
                      <a:cxnLst>
                        <a:cxn ang="T10">
                          <a:pos x="T0" y="T1"/>
                        </a:cxn>
                        <a:cxn ang="T11">
                          <a:pos x="T2" y="T3"/>
                        </a:cxn>
                        <a:cxn ang="T12">
                          <a:pos x="T4" y="T5"/>
                        </a:cxn>
                        <a:cxn ang="T13">
                          <a:pos x="T6" y="T7"/>
                        </a:cxn>
                        <a:cxn ang="T14">
                          <a:pos x="T8" y="T9"/>
                        </a:cxn>
                      </a:cxnLst>
                      <a:rect l="T15" t="T16" r="T17" b="T18"/>
                      <a:pathLst>
                        <a:path w="281" h="195">
                          <a:moveTo>
                            <a:pt x="280" y="102"/>
                          </a:moveTo>
                          <a:lnTo>
                            <a:pt x="247" y="0"/>
                          </a:lnTo>
                          <a:lnTo>
                            <a:pt x="0" y="87"/>
                          </a:lnTo>
                          <a:lnTo>
                            <a:pt x="22" y="194"/>
                          </a:lnTo>
                          <a:lnTo>
                            <a:pt x="280" y="102"/>
                          </a:lnTo>
                        </a:path>
                      </a:pathLst>
                    </a:custGeom>
                    <a:solidFill>
                      <a:srgbClr val="EAEAEA"/>
                    </a:solidFill>
                    <a:ln w="9525" cap="rnd">
                      <a:noFill/>
                      <a:round/>
                      <a:headEnd/>
                      <a:tailEnd/>
                    </a:ln>
                  </p:spPr>
                  <p:txBody>
                    <a:bodyPr/>
                    <a:lstStyle/>
                    <a:p>
                      <a:endParaRPr lang="zh-CN" altLang="en-US"/>
                    </a:p>
                  </p:txBody>
                </p:sp>
                <p:sp>
                  <p:nvSpPr>
                    <p:cNvPr id="53448" name="Freeform 42"/>
                    <p:cNvSpPr>
                      <a:spLocks/>
                    </p:cNvSpPr>
                    <p:nvPr/>
                  </p:nvSpPr>
                  <p:spPr bwMode="auto">
                    <a:xfrm>
                      <a:off x="2635" y="3001"/>
                      <a:ext cx="180" cy="156"/>
                    </a:xfrm>
                    <a:custGeom>
                      <a:avLst/>
                      <a:gdLst>
                        <a:gd name="T0" fmla="*/ 179 w 180"/>
                        <a:gd name="T1" fmla="*/ 99 h 156"/>
                        <a:gd name="T2" fmla="*/ 150 w 180"/>
                        <a:gd name="T3" fmla="*/ 0 h 156"/>
                        <a:gd name="T4" fmla="*/ 0 w 180"/>
                        <a:gd name="T5" fmla="*/ 52 h 156"/>
                        <a:gd name="T6" fmla="*/ 21 w 180"/>
                        <a:gd name="T7" fmla="*/ 155 h 156"/>
                        <a:gd name="T8" fmla="*/ 179 w 180"/>
                        <a:gd name="T9" fmla="*/ 99 h 156"/>
                        <a:gd name="T10" fmla="*/ 0 60000 65536"/>
                        <a:gd name="T11" fmla="*/ 0 60000 65536"/>
                        <a:gd name="T12" fmla="*/ 0 60000 65536"/>
                        <a:gd name="T13" fmla="*/ 0 60000 65536"/>
                        <a:gd name="T14" fmla="*/ 0 60000 65536"/>
                        <a:gd name="T15" fmla="*/ 0 w 180"/>
                        <a:gd name="T16" fmla="*/ 0 h 156"/>
                        <a:gd name="T17" fmla="*/ 180 w 180"/>
                        <a:gd name="T18" fmla="*/ 156 h 156"/>
                      </a:gdLst>
                      <a:ahLst/>
                      <a:cxnLst>
                        <a:cxn ang="T10">
                          <a:pos x="T0" y="T1"/>
                        </a:cxn>
                        <a:cxn ang="T11">
                          <a:pos x="T2" y="T3"/>
                        </a:cxn>
                        <a:cxn ang="T12">
                          <a:pos x="T4" y="T5"/>
                        </a:cxn>
                        <a:cxn ang="T13">
                          <a:pos x="T6" y="T7"/>
                        </a:cxn>
                        <a:cxn ang="T14">
                          <a:pos x="T8" y="T9"/>
                        </a:cxn>
                      </a:cxnLst>
                      <a:rect l="T15" t="T16" r="T17" b="T18"/>
                      <a:pathLst>
                        <a:path w="180" h="156">
                          <a:moveTo>
                            <a:pt x="179" y="99"/>
                          </a:moveTo>
                          <a:lnTo>
                            <a:pt x="150" y="0"/>
                          </a:lnTo>
                          <a:lnTo>
                            <a:pt x="0" y="52"/>
                          </a:lnTo>
                          <a:lnTo>
                            <a:pt x="21" y="155"/>
                          </a:lnTo>
                          <a:lnTo>
                            <a:pt x="179" y="99"/>
                          </a:lnTo>
                        </a:path>
                      </a:pathLst>
                    </a:custGeom>
                    <a:solidFill>
                      <a:srgbClr val="000000"/>
                    </a:solidFill>
                    <a:ln w="9525" cap="rnd">
                      <a:noFill/>
                      <a:round/>
                      <a:headEnd/>
                      <a:tailEnd/>
                    </a:ln>
                  </p:spPr>
                  <p:txBody>
                    <a:bodyPr/>
                    <a:lstStyle/>
                    <a:p>
                      <a:endParaRPr lang="zh-CN" altLang="en-US"/>
                    </a:p>
                  </p:txBody>
                </p:sp>
                <p:sp>
                  <p:nvSpPr>
                    <p:cNvPr id="53449" name="Freeform 43"/>
                    <p:cNvSpPr>
                      <a:spLocks/>
                    </p:cNvSpPr>
                    <p:nvPr/>
                  </p:nvSpPr>
                  <p:spPr bwMode="auto">
                    <a:xfrm>
                      <a:off x="2626" y="2999"/>
                      <a:ext cx="183" cy="158"/>
                    </a:xfrm>
                    <a:custGeom>
                      <a:avLst/>
                      <a:gdLst>
                        <a:gd name="T0" fmla="*/ 182 w 183"/>
                        <a:gd name="T1" fmla="*/ 101 h 158"/>
                        <a:gd name="T2" fmla="*/ 154 w 183"/>
                        <a:gd name="T3" fmla="*/ 0 h 158"/>
                        <a:gd name="T4" fmla="*/ 0 w 183"/>
                        <a:gd name="T5" fmla="*/ 54 h 158"/>
                        <a:gd name="T6" fmla="*/ 22 w 183"/>
                        <a:gd name="T7" fmla="*/ 157 h 158"/>
                        <a:gd name="T8" fmla="*/ 182 w 183"/>
                        <a:gd name="T9" fmla="*/ 101 h 158"/>
                        <a:gd name="T10" fmla="*/ 0 60000 65536"/>
                        <a:gd name="T11" fmla="*/ 0 60000 65536"/>
                        <a:gd name="T12" fmla="*/ 0 60000 65536"/>
                        <a:gd name="T13" fmla="*/ 0 60000 65536"/>
                        <a:gd name="T14" fmla="*/ 0 60000 65536"/>
                        <a:gd name="T15" fmla="*/ 0 w 183"/>
                        <a:gd name="T16" fmla="*/ 0 h 158"/>
                        <a:gd name="T17" fmla="*/ 183 w 183"/>
                        <a:gd name="T18" fmla="*/ 158 h 158"/>
                      </a:gdLst>
                      <a:ahLst/>
                      <a:cxnLst>
                        <a:cxn ang="T10">
                          <a:pos x="T0" y="T1"/>
                        </a:cxn>
                        <a:cxn ang="T11">
                          <a:pos x="T2" y="T3"/>
                        </a:cxn>
                        <a:cxn ang="T12">
                          <a:pos x="T4" y="T5"/>
                        </a:cxn>
                        <a:cxn ang="T13">
                          <a:pos x="T6" y="T7"/>
                        </a:cxn>
                        <a:cxn ang="T14">
                          <a:pos x="T8" y="T9"/>
                        </a:cxn>
                      </a:cxnLst>
                      <a:rect l="T15" t="T16" r="T17" b="T18"/>
                      <a:pathLst>
                        <a:path w="183" h="158">
                          <a:moveTo>
                            <a:pt x="182" y="101"/>
                          </a:moveTo>
                          <a:lnTo>
                            <a:pt x="154" y="0"/>
                          </a:lnTo>
                          <a:lnTo>
                            <a:pt x="0" y="54"/>
                          </a:lnTo>
                          <a:lnTo>
                            <a:pt x="22" y="157"/>
                          </a:lnTo>
                          <a:lnTo>
                            <a:pt x="182" y="101"/>
                          </a:lnTo>
                        </a:path>
                      </a:pathLst>
                    </a:custGeom>
                    <a:solidFill>
                      <a:srgbClr val="B2B2B2"/>
                    </a:solidFill>
                    <a:ln w="9525" cap="rnd">
                      <a:noFill/>
                      <a:round/>
                      <a:headEnd/>
                      <a:tailEnd/>
                    </a:ln>
                  </p:spPr>
                  <p:txBody>
                    <a:bodyPr/>
                    <a:lstStyle/>
                    <a:p>
                      <a:endParaRPr lang="zh-CN" altLang="en-US"/>
                    </a:p>
                  </p:txBody>
                </p:sp>
                <p:sp>
                  <p:nvSpPr>
                    <p:cNvPr id="53450" name="Freeform 44"/>
                    <p:cNvSpPr>
                      <a:spLocks/>
                    </p:cNvSpPr>
                    <p:nvPr/>
                  </p:nvSpPr>
                  <p:spPr bwMode="auto">
                    <a:xfrm>
                      <a:off x="2522" y="2829"/>
                      <a:ext cx="28" cy="29"/>
                    </a:xfrm>
                    <a:custGeom>
                      <a:avLst/>
                      <a:gdLst>
                        <a:gd name="T0" fmla="*/ 27 w 28"/>
                        <a:gd name="T1" fmla="*/ 21 h 29"/>
                        <a:gd name="T2" fmla="*/ 23 w 28"/>
                        <a:gd name="T3" fmla="*/ 0 h 29"/>
                        <a:gd name="T4" fmla="*/ 0 w 28"/>
                        <a:gd name="T5" fmla="*/ 8 h 29"/>
                        <a:gd name="T6" fmla="*/ 3 w 28"/>
                        <a:gd name="T7" fmla="*/ 28 h 29"/>
                        <a:gd name="T8" fmla="*/ 27 w 28"/>
                        <a:gd name="T9" fmla="*/ 21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27" y="21"/>
                          </a:moveTo>
                          <a:lnTo>
                            <a:pt x="23" y="0"/>
                          </a:lnTo>
                          <a:lnTo>
                            <a:pt x="0" y="8"/>
                          </a:lnTo>
                          <a:lnTo>
                            <a:pt x="3" y="28"/>
                          </a:lnTo>
                          <a:lnTo>
                            <a:pt x="27" y="21"/>
                          </a:lnTo>
                        </a:path>
                      </a:pathLst>
                    </a:custGeom>
                    <a:solidFill>
                      <a:schemeClr val="bg2"/>
                    </a:solidFill>
                    <a:ln w="9525" cap="rnd">
                      <a:noFill/>
                      <a:round/>
                      <a:headEnd/>
                      <a:tailEnd/>
                    </a:ln>
                  </p:spPr>
                  <p:txBody>
                    <a:bodyPr/>
                    <a:lstStyle/>
                    <a:p>
                      <a:endParaRPr lang="zh-CN" altLang="en-US"/>
                    </a:p>
                  </p:txBody>
                </p:sp>
                <p:sp>
                  <p:nvSpPr>
                    <p:cNvPr id="53451" name="Freeform 45"/>
                    <p:cNvSpPr>
                      <a:spLocks/>
                    </p:cNvSpPr>
                    <p:nvPr/>
                  </p:nvSpPr>
                  <p:spPr bwMode="auto">
                    <a:xfrm>
                      <a:off x="2525" y="2835"/>
                      <a:ext cx="29" cy="27"/>
                    </a:xfrm>
                    <a:custGeom>
                      <a:avLst/>
                      <a:gdLst>
                        <a:gd name="T0" fmla="*/ 28 w 29"/>
                        <a:gd name="T1" fmla="*/ 18 h 27"/>
                        <a:gd name="T2" fmla="*/ 23 w 29"/>
                        <a:gd name="T3" fmla="*/ 0 h 27"/>
                        <a:gd name="T4" fmla="*/ 0 w 29"/>
                        <a:gd name="T5" fmla="*/ 6 h 27"/>
                        <a:gd name="T6" fmla="*/ 4 w 29"/>
                        <a:gd name="T7" fmla="*/ 26 h 27"/>
                        <a:gd name="T8" fmla="*/ 28 w 29"/>
                        <a:gd name="T9" fmla="*/ 18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28" y="18"/>
                          </a:moveTo>
                          <a:lnTo>
                            <a:pt x="23" y="0"/>
                          </a:lnTo>
                          <a:lnTo>
                            <a:pt x="0" y="6"/>
                          </a:lnTo>
                          <a:lnTo>
                            <a:pt x="4" y="26"/>
                          </a:lnTo>
                          <a:lnTo>
                            <a:pt x="28" y="18"/>
                          </a:lnTo>
                        </a:path>
                      </a:pathLst>
                    </a:custGeom>
                    <a:solidFill>
                      <a:schemeClr val="bg2"/>
                    </a:solidFill>
                    <a:ln w="9525" cap="rnd">
                      <a:noFill/>
                      <a:round/>
                      <a:headEnd/>
                      <a:tailEnd/>
                    </a:ln>
                  </p:spPr>
                  <p:txBody>
                    <a:bodyPr/>
                    <a:lstStyle/>
                    <a:p>
                      <a:endParaRPr lang="zh-CN" altLang="en-US"/>
                    </a:p>
                  </p:txBody>
                </p:sp>
                <p:sp>
                  <p:nvSpPr>
                    <p:cNvPr id="53452" name="Freeform 46"/>
                    <p:cNvSpPr>
                      <a:spLocks/>
                    </p:cNvSpPr>
                    <p:nvPr/>
                  </p:nvSpPr>
                  <p:spPr bwMode="auto">
                    <a:xfrm>
                      <a:off x="2805" y="2731"/>
                      <a:ext cx="26" cy="28"/>
                    </a:xfrm>
                    <a:custGeom>
                      <a:avLst/>
                      <a:gdLst>
                        <a:gd name="T0" fmla="*/ 25 w 26"/>
                        <a:gd name="T1" fmla="*/ 19 h 28"/>
                        <a:gd name="T2" fmla="*/ 18 w 26"/>
                        <a:gd name="T3" fmla="*/ 0 h 28"/>
                        <a:gd name="T4" fmla="*/ 0 w 26"/>
                        <a:gd name="T5" fmla="*/ 7 h 28"/>
                        <a:gd name="T6" fmla="*/ 5 w 26"/>
                        <a:gd name="T7" fmla="*/ 27 h 28"/>
                        <a:gd name="T8" fmla="*/ 25 w 26"/>
                        <a:gd name="T9" fmla="*/ 19 h 28"/>
                        <a:gd name="T10" fmla="*/ 0 60000 65536"/>
                        <a:gd name="T11" fmla="*/ 0 60000 65536"/>
                        <a:gd name="T12" fmla="*/ 0 60000 65536"/>
                        <a:gd name="T13" fmla="*/ 0 60000 65536"/>
                        <a:gd name="T14" fmla="*/ 0 60000 65536"/>
                        <a:gd name="T15" fmla="*/ 0 w 26"/>
                        <a:gd name="T16" fmla="*/ 0 h 28"/>
                        <a:gd name="T17" fmla="*/ 26 w 26"/>
                        <a:gd name="T18" fmla="*/ 28 h 28"/>
                      </a:gdLst>
                      <a:ahLst/>
                      <a:cxnLst>
                        <a:cxn ang="T10">
                          <a:pos x="T0" y="T1"/>
                        </a:cxn>
                        <a:cxn ang="T11">
                          <a:pos x="T2" y="T3"/>
                        </a:cxn>
                        <a:cxn ang="T12">
                          <a:pos x="T4" y="T5"/>
                        </a:cxn>
                        <a:cxn ang="T13">
                          <a:pos x="T6" y="T7"/>
                        </a:cxn>
                        <a:cxn ang="T14">
                          <a:pos x="T8" y="T9"/>
                        </a:cxn>
                      </a:cxnLst>
                      <a:rect l="T15" t="T16" r="T17" b="T18"/>
                      <a:pathLst>
                        <a:path w="26" h="28">
                          <a:moveTo>
                            <a:pt x="25" y="19"/>
                          </a:moveTo>
                          <a:lnTo>
                            <a:pt x="18" y="0"/>
                          </a:lnTo>
                          <a:lnTo>
                            <a:pt x="0" y="7"/>
                          </a:lnTo>
                          <a:lnTo>
                            <a:pt x="5" y="27"/>
                          </a:lnTo>
                          <a:lnTo>
                            <a:pt x="25" y="19"/>
                          </a:lnTo>
                        </a:path>
                      </a:pathLst>
                    </a:custGeom>
                    <a:solidFill>
                      <a:srgbClr val="000000"/>
                    </a:solidFill>
                    <a:ln w="9525" cap="rnd">
                      <a:noFill/>
                      <a:round/>
                      <a:headEnd/>
                      <a:tailEnd/>
                    </a:ln>
                  </p:spPr>
                  <p:txBody>
                    <a:bodyPr/>
                    <a:lstStyle/>
                    <a:p>
                      <a:endParaRPr lang="zh-CN" altLang="en-US"/>
                    </a:p>
                  </p:txBody>
                </p:sp>
                <p:sp>
                  <p:nvSpPr>
                    <p:cNvPr id="53453" name="Freeform 47"/>
                    <p:cNvSpPr>
                      <a:spLocks/>
                    </p:cNvSpPr>
                    <p:nvPr/>
                  </p:nvSpPr>
                  <p:spPr bwMode="auto">
                    <a:xfrm>
                      <a:off x="2809" y="2732"/>
                      <a:ext cx="29" cy="28"/>
                    </a:xfrm>
                    <a:custGeom>
                      <a:avLst/>
                      <a:gdLst>
                        <a:gd name="T0" fmla="*/ 28 w 29"/>
                        <a:gd name="T1" fmla="*/ 18 h 28"/>
                        <a:gd name="T2" fmla="*/ 21 w 29"/>
                        <a:gd name="T3" fmla="*/ 0 h 28"/>
                        <a:gd name="T4" fmla="*/ 0 w 29"/>
                        <a:gd name="T5" fmla="*/ 6 h 28"/>
                        <a:gd name="T6" fmla="*/ 4 w 29"/>
                        <a:gd name="T7" fmla="*/ 27 h 28"/>
                        <a:gd name="T8" fmla="*/ 28 w 29"/>
                        <a:gd name="T9" fmla="*/ 18 h 28"/>
                        <a:gd name="T10" fmla="*/ 0 60000 65536"/>
                        <a:gd name="T11" fmla="*/ 0 60000 65536"/>
                        <a:gd name="T12" fmla="*/ 0 60000 65536"/>
                        <a:gd name="T13" fmla="*/ 0 60000 65536"/>
                        <a:gd name="T14" fmla="*/ 0 60000 65536"/>
                        <a:gd name="T15" fmla="*/ 0 w 29"/>
                        <a:gd name="T16" fmla="*/ 0 h 28"/>
                        <a:gd name="T17" fmla="*/ 29 w 29"/>
                        <a:gd name="T18" fmla="*/ 28 h 28"/>
                      </a:gdLst>
                      <a:ahLst/>
                      <a:cxnLst>
                        <a:cxn ang="T10">
                          <a:pos x="T0" y="T1"/>
                        </a:cxn>
                        <a:cxn ang="T11">
                          <a:pos x="T2" y="T3"/>
                        </a:cxn>
                        <a:cxn ang="T12">
                          <a:pos x="T4" y="T5"/>
                        </a:cxn>
                        <a:cxn ang="T13">
                          <a:pos x="T6" y="T7"/>
                        </a:cxn>
                        <a:cxn ang="T14">
                          <a:pos x="T8" y="T9"/>
                        </a:cxn>
                      </a:cxnLst>
                      <a:rect l="T15" t="T16" r="T17" b="T18"/>
                      <a:pathLst>
                        <a:path w="29" h="28">
                          <a:moveTo>
                            <a:pt x="28" y="18"/>
                          </a:moveTo>
                          <a:lnTo>
                            <a:pt x="21" y="0"/>
                          </a:lnTo>
                          <a:lnTo>
                            <a:pt x="0" y="6"/>
                          </a:lnTo>
                          <a:lnTo>
                            <a:pt x="4" y="27"/>
                          </a:lnTo>
                          <a:lnTo>
                            <a:pt x="28" y="18"/>
                          </a:lnTo>
                        </a:path>
                      </a:pathLst>
                    </a:custGeom>
                    <a:solidFill>
                      <a:schemeClr val="bg2"/>
                    </a:solidFill>
                    <a:ln w="9525" cap="rnd">
                      <a:noFill/>
                      <a:round/>
                      <a:headEnd/>
                      <a:tailEnd/>
                    </a:ln>
                  </p:spPr>
                  <p:txBody>
                    <a:bodyPr/>
                    <a:lstStyle/>
                    <a:p>
                      <a:endParaRPr lang="zh-CN" altLang="en-US"/>
                    </a:p>
                  </p:txBody>
                </p:sp>
                <p:sp>
                  <p:nvSpPr>
                    <p:cNvPr id="53454" name="Freeform 48"/>
                    <p:cNvSpPr>
                      <a:spLocks/>
                    </p:cNvSpPr>
                    <p:nvPr/>
                  </p:nvSpPr>
                  <p:spPr bwMode="auto">
                    <a:xfrm>
                      <a:off x="2653" y="3041"/>
                      <a:ext cx="59" cy="92"/>
                    </a:xfrm>
                    <a:custGeom>
                      <a:avLst/>
                      <a:gdLst>
                        <a:gd name="T0" fmla="*/ 58 w 59"/>
                        <a:gd name="T1" fmla="*/ 78 h 92"/>
                        <a:gd name="T2" fmla="*/ 38 w 59"/>
                        <a:gd name="T3" fmla="*/ 0 h 92"/>
                        <a:gd name="T4" fmla="*/ 0 w 59"/>
                        <a:gd name="T5" fmla="*/ 13 h 92"/>
                        <a:gd name="T6" fmla="*/ 18 w 59"/>
                        <a:gd name="T7" fmla="*/ 91 h 92"/>
                        <a:gd name="T8" fmla="*/ 58 w 59"/>
                        <a:gd name="T9" fmla="*/ 78 h 92"/>
                        <a:gd name="T10" fmla="*/ 0 60000 65536"/>
                        <a:gd name="T11" fmla="*/ 0 60000 65536"/>
                        <a:gd name="T12" fmla="*/ 0 60000 65536"/>
                        <a:gd name="T13" fmla="*/ 0 60000 65536"/>
                        <a:gd name="T14" fmla="*/ 0 60000 65536"/>
                        <a:gd name="T15" fmla="*/ 0 w 59"/>
                        <a:gd name="T16" fmla="*/ 0 h 92"/>
                        <a:gd name="T17" fmla="*/ 59 w 59"/>
                        <a:gd name="T18" fmla="*/ 92 h 92"/>
                      </a:gdLst>
                      <a:ahLst/>
                      <a:cxnLst>
                        <a:cxn ang="T10">
                          <a:pos x="T0" y="T1"/>
                        </a:cxn>
                        <a:cxn ang="T11">
                          <a:pos x="T2" y="T3"/>
                        </a:cxn>
                        <a:cxn ang="T12">
                          <a:pos x="T4" y="T5"/>
                        </a:cxn>
                        <a:cxn ang="T13">
                          <a:pos x="T6" y="T7"/>
                        </a:cxn>
                        <a:cxn ang="T14">
                          <a:pos x="T8" y="T9"/>
                        </a:cxn>
                      </a:cxnLst>
                      <a:rect l="T15" t="T16" r="T17" b="T18"/>
                      <a:pathLst>
                        <a:path w="59" h="92">
                          <a:moveTo>
                            <a:pt x="58" y="78"/>
                          </a:moveTo>
                          <a:lnTo>
                            <a:pt x="38" y="0"/>
                          </a:lnTo>
                          <a:lnTo>
                            <a:pt x="0" y="13"/>
                          </a:lnTo>
                          <a:lnTo>
                            <a:pt x="18" y="91"/>
                          </a:lnTo>
                          <a:lnTo>
                            <a:pt x="58" y="78"/>
                          </a:lnTo>
                        </a:path>
                      </a:pathLst>
                    </a:custGeom>
                    <a:solidFill>
                      <a:srgbClr val="000000"/>
                    </a:solidFill>
                    <a:ln w="9525" cap="rnd">
                      <a:noFill/>
                      <a:round/>
                      <a:headEnd/>
                      <a:tailEnd/>
                    </a:ln>
                  </p:spPr>
                  <p:txBody>
                    <a:bodyPr/>
                    <a:lstStyle/>
                    <a:p>
                      <a:endParaRPr lang="zh-CN" altLang="en-US"/>
                    </a:p>
                  </p:txBody>
                </p:sp>
                <p:sp>
                  <p:nvSpPr>
                    <p:cNvPr id="53455" name="Freeform 49"/>
                    <p:cNvSpPr>
                      <a:spLocks/>
                    </p:cNvSpPr>
                    <p:nvPr/>
                  </p:nvSpPr>
                  <p:spPr bwMode="auto">
                    <a:xfrm>
                      <a:off x="2658" y="3047"/>
                      <a:ext cx="51" cy="86"/>
                    </a:xfrm>
                    <a:custGeom>
                      <a:avLst/>
                      <a:gdLst>
                        <a:gd name="T0" fmla="*/ 50 w 51"/>
                        <a:gd name="T1" fmla="*/ 73 h 86"/>
                        <a:gd name="T2" fmla="*/ 34 w 51"/>
                        <a:gd name="T3" fmla="*/ 0 h 86"/>
                        <a:gd name="T4" fmla="*/ 0 w 51"/>
                        <a:gd name="T5" fmla="*/ 11 h 86"/>
                        <a:gd name="T6" fmla="*/ 15 w 51"/>
                        <a:gd name="T7" fmla="*/ 85 h 86"/>
                        <a:gd name="T8" fmla="*/ 50 w 51"/>
                        <a:gd name="T9" fmla="*/ 73 h 86"/>
                        <a:gd name="T10" fmla="*/ 0 60000 65536"/>
                        <a:gd name="T11" fmla="*/ 0 60000 65536"/>
                        <a:gd name="T12" fmla="*/ 0 60000 65536"/>
                        <a:gd name="T13" fmla="*/ 0 60000 65536"/>
                        <a:gd name="T14" fmla="*/ 0 60000 65536"/>
                        <a:gd name="T15" fmla="*/ 0 w 51"/>
                        <a:gd name="T16" fmla="*/ 0 h 86"/>
                        <a:gd name="T17" fmla="*/ 51 w 51"/>
                        <a:gd name="T18" fmla="*/ 86 h 86"/>
                      </a:gdLst>
                      <a:ahLst/>
                      <a:cxnLst>
                        <a:cxn ang="T10">
                          <a:pos x="T0" y="T1"/>
                        </a:cxn>
                        <a:cxn ang="T11">
                          <a:pos x="T2" y="T3"/>
                        </a:cxn>
                        <a:cxn ang="T12">
                          <a:pos x="T4" y="T5"/>
                        </a:cxn>
                        <a:cxn ang="T13">
                          <a:pos x="T6" y="T7"/>
                        </a:cxn>
                        <a:cxn ang="T14">
                          <a:pos x="T8" y="T9"/>
                        </a:cxn>
                      </a:cxnLst>
                      <a:rect l="T15" t="T16" r="T17" b="T18"/>
                      <a:pathLst>
                        <a:path w="51" h="86">
                          <a:moveTo>
                            <a:pt x="50" y="73"/>
                          </a:moveTo>
                          <a:lnTo>
                            <a:pt x="34" y="0"/>
                          </a:lnTo>
                          <a:lnTo>
                            <a:pt x="0" y="11"/>
                          </a:lnTo>
                          <a:lnTo>
                            <a:pt x="15" y="85"/>
                          </a:lnTo>
                          <a:lnTo>
                            <a:pt x="50" y="73"/>
                          </a:lnTo>
                        </a:path>
                      </a:pathLst>
                    </a:custGeom>
                    <a:solidFill>
                      <a:srgbClr val="4C4C4C"/>
                    </a:solidFill>
                    <a:ln w="9525" cap="rnd">
                      <a:noFill/>
                      <a:round/>
                      <a:headEnd/>
                      <a:tailEnd/>
                    </a:ln>
                  </p:spPr>
                  <p:txBody>
                    <a:bodyPr/>
                    <a:lstStyle/>
                    <a:p>
                      <a:endParaRPr lang="zh-CN" altLang="en-US"/>
                    </a:p>
                  </p:txBody>
                </p:sp>
              </p:grpSp>
              <p:grpSp>
                <p:nvGrpSpPr>
                  <p:cNvPr id="53435" name="Group 50"/>
                  <p:cNvGrpSpPr>
                    <a:grpSpLocks/>
                  </p:cNvGrpSpPr>
                  <p:nvPr/>
                </p:nvGrpSpPr>
                <p:grpSpPr bwMode="auto">
                  <a:xfrm>
                    <a:off x="1964" y="2535"/>
                    <a:ext cx="542" cy="848"/>
                    <a:chOff x="1964" y="2535"/>
                    <a:chExt cx="542" cy="848"/>
                  </a:xfrm>
                </p:grpSpPr>
                <p:sp>
                  <p:nvSpPr>
                    <p:cNvPr id="53436" name="Freeform 51"/>
                    <p:cNvSpPr>
                      <a:spLocks/>
                    </p:cNvSpPr>
                    <p:nvPr/>
                  </p:nvSpPr>
                  <p:spPr bwMode="auto">
                    <a:xfrm>
                      <a:off x="2012" y="2895"/>
                      <a:ext cx="17" cy="17"/>
                    </a:xfrm>
                    <a:custGeom>
                      <a:avLst/>
                      <a:gdLst>
                        <a:gd name="T0" fmla="*/ 0 w 17"/>
                        <a:gd name="T1" fmla="*/ 16 h 17"/>
                        <a:gd name="T2" fmla="*/ 5 w 17"/>
                        <a:gd name="T3" fmla="*/ 8 h 17"/>
                        <a:gd name="T4" fmla="*/ 5 w 17"/>
                        <a:gd name="T5" fmla="*/ 8 h 17"/>
                        <a:gd name="T6" fmla="*/ 5 w 17"/>
                        <a:gd name="T7" fmla="*/ 8 h 17"/>
                        <a:gd name="T8" fmla="*/ 0 w 17"/>
                        <a:gd name="T9" fmla="*/ 8 h 17"/>
                        <a:gd name="T10" fmla="*/ 0 w 17"/>
                        <a:gd name="T11" fmla="*/ 16 h 17"/>
                        <a:gd name="T12" fmla="*/ 0 w 17"/>
                        <a:gd name="T13" fmla="*/ 16 h 17"/>
                        <a:gd name="T14" fmla="*/ 10 w 17"/>
                        <a:gd name="T15" fmla="*/ 0 h 17"/>
                        <a:gd name="T16" fmla="*/ 16 w 17"/>
                        <a:gd name="T17" fmla="*/ 0 h 17"/>
                        <a:gd name="T18" fmla="*/ 16 w 17"/>
                        <a:gd name="T19" fmla="*/ 0 h 17"/>
                        <a:gd name="T20" fmla="*/ 16 w 17"/>
                        <a:gd name="T21" fmla="*/ 0 h 17"/>
                        <a:gd name="T22" fmla="*/ 16 w 17"/>
                        <a:gd name="T23" fmla="*/ 0 h 17"/>
                        <a:gd name="T24" fmla="*/ 10 w 17"/>
                        <a:gd name="T25" fmla="*/ 0 h 17"/>
                        <a:gd name="T26" fmla="*/ 10 w 17"/>
                        <a:gd name="T27" fmla="*/ 0 h 17"/>
                        <a:gd name="T28" fmla="*/ 0 w 17"/>
                        <a:gd name="T29" fmla="*/ 16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7"/>
                        <a:gd name="T47" fmla="*/ 17 w 17"/>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7">
                          <a:moveTo>
                            <a:pt x="0" y="16"/>
                          </a:moveTo>
                          <a:lnTo>
                            <a:pt x="5" y="8"/>
                          </a:lnTo>
                          <a:lnTo>
                            <a:pt x="0" y="8"/>
                          </a:lnTo>
                          <a:lnTo>
                            <a:pt x="0" y="16"/>
                          </a:lnTo>
                          <a:lnTo>
                            <a:pt x="10" y="0"/>
                          </a:lnTo>
                          <a:lnTo>
                            <a:pt x="16" y="0"/>
                          </a:lnTo>
                          <a:lnTo>
                            <a:pt x="10" y="0"/>
                          </a:lnTo>
                          <a:lnTo>
                            <a:pt x="0" y="16"/>
                          </a:lnTo>
                        </a:path>
                      </a:pathLst>
                    </a:custGeom>
                    <a:solidFill>
                      <a:srgbClr val="E5E5E5"/>
                    </a:solidFill>
                    <a:ln w="9525" cap="rnd">
                      <a:noFill/>
                      <a:round/>
                      <a:headEnd/>
                      <a:tailEnd/>
                    </a:ln>
                  </p:spPr>
                  <p:txBody>
                    <a:bodyPr/>
                    <a:lstStyle/>
                    <a:p>
                      <a:endParaRPr lang="zh-CN" altLang="en-US"/>
                    </a:p>
                  </p:txBody>
                </p:sp>
                <p:sp>
                  <p:nvSpPr>
                    <p:cNvPr id="53437" name="Freeform 52"/>
                    <p:cNvSpPr>
                      <a:spLocks/>
                    </p:cNvSpPr>
                    <p:nvPr/>
                  </p:nvSpPr>
                  <p:spPr bwMode="auto">
                    <a:xfrm>
                      <a:off x="2098" y="2977"/>
                      <a:ext cx="19" cy="22"/>
                    </a:xfrm>
                    <a:custGeom>
                      <a:avLst/>
                      <a:gdLst>
                        <a:gd name="T0" fmla="*/ 3 w 19"/>
                        <a:gd name="T1" fmla="*/ 0 h 22"/>
                        <a:gd name="T2" fmla="*/ 0 w 19"/>
                        <a:gd name="T3" fmla="*/ 20 h 22"/>
                        <a:gd name="T4" fmla="*/ 17 w 19"/>
                        <a:gd name="T5" fmla="*/ 21 h 22"/>
                        <a:gd name="T6" fmla="*/ 18 w 19"/>
                        <a:gd name="T7" fmla="*/ 11 h 22"/>
                        <a:gd name="T8" fmla="*/ 9 w 19"/>
                        <a:gd name="T9" fmla="*/ 5 h 22"/>
                        <a:gd name="T10" fmla="*/ 3 w 19"/>
                        <a:gd name="T11" fmla="*/ 0 h 22"/>
                        <a:gd name="T12" fmla="*/ 0 60000 65536"/>
                        <a:gd name="T13" fmla="*/ 0 60000 65536"/>
                        <a:gd name="T14" fmla="*/ 0 60000 65536"/>
                        <a:gd name="T15" fmla="*/ 0 60000 65536"/>
                        <a:gd name="T16" fmla="*/ 0 60000 65536"/>
                        <a:gd name="T17" fmla="*/ 0 60000 65536"/>
                        <a:gd name="T18" fmla="*/ 0 w 19"/>
                        <a:gd name="T19" fmla="*/ 0 h 22"/>
                        <a:gd name="T20" fmla="*/ 19 w 19"/>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9" h="22">
                          <a:moveTo>
                            <a:pt x="3" y="0"/>
                          </a:moveTo>
                          <a:lnTo>
                            <a:pt x="0" y="20"/>
                          </a:lnTo>
                          <a:lnTo>
                            <a:pt x="17" y="21"/>
                          </a:lnTo>
                          <a:lnTo>
                            <a:pt x="18" y="11"/>
                          </a:lnTo>
                          <a:lnTo>
                            <a:pt x="9" y="5"/>
                          </a:lnTo>
                          <a:lnTo>
                            <a:pt x="3" y="0"/>
                          </a:lnTo>
                        </a:path>
                      </a:pathLst>
                    </a:custGeom>
                    <a:solidFill>
                      <a:srgbClr val="4C4C4C"/>
                    </a:solidFill>
                    <a:ln w="9525" cap="rnd">
                      <a:noFill/>
                      <a:round/>
                      <a:headEnd/>
                      <a:tailEnd/>
                    </a:ln>
                  </p:spPr>
                  <p:txBody>
                    <a:bodyPr/>
                    <a:lstStyle/>
                    <a:p>
                      <a:endParaRPr lang="zh-CN" altLang="en-US"/>
                    </a:p>
                  </p:txBody>
                </p:sp>
                <p:sp>
                  <p:nvSpPr>
                    <p:cNvPr id="53438" name="Freeform 53"/>
                    <p:cNvSpPr>
                      <a:spLocks/>
                    </p:cNvSpPr>
                    <p:nvPr/>
                  </p:nvSpPr>
                  <p:spPr bwMode="auto">
                    <a:xfrm>
                      <a:off x="2123" y="2535"/>
                      <a:ext cx="218" cy="712"/>
                    </a:xfrm>
                    <a:custGeom>
                      <a:avLst/>
                      <a:gdLst>
                        <a:gd name="T0" fmla="*/ 217 w 218"/>
                        <a:gd name="T1" fmla="*/ 596 h 712"/>
                        <a:gd name="T2" fmla="*/ 200 w 218"/>
                        <a:gd name="T3" fmla="*/ 413 h 712"/>
                        <a:gd name="T4" fmla="*/ 206 w 218"/>
                        <a:gd name="T5" fmla="*/ 405 h 712"/>
                        <a:gd name="T6" fmla="*/ 210 w 218"/>
                        <a:gd name="T7" fmla="*/ 399 h 712"/>
                        <a:gd name="T8" fmla="*/ 207 w 218"/>
                        <a:gd name="T9" fmla="*/ 377 h 712"/>
                        <a:gd name="T10" fmla="*/ 208 w 218"/>
                        <a:gd name="T11" fmla="*/ 294 h 712"/>
                        <a:gd name="T12" fmla="*/ 205 w 218"/>
                        <a:gd name="T13" fmla="*/ 234 h 712"/>
                        <a:gd name="T14" fmla="*/ 195 w 218"/>
                        <a:gd name="T15" fmla="*/ 165 h 712"/>
                        <a:gd name="T16" fmla="*/ 172 w 218"/>
                        <a:gd name="T17" fmla="*/ 136 h 712"/>
                        <a:gd name="T18" fmla="*/ 141 w 218"/>
                        <a:gd name="T19" fmla="*/ 114 h 712"/>
                        <a:gd name="T20" fmla="*/ 125 w 218"/>
                        <a:gd name="T21" fmla="*/ 104 h 712"/>
                        <a:gd name="T22" fmla="*/ 137 w 218"/>
                        <a:gd name="T23" fmla="*/ 63 h 712"/>
                        <a:gd name="T24" fmla="*/ 140 w 218"/>
                        <a:gd name="T25" fmla="*/ 49 h 712"/>
                        <a:gd name="T26" fmla="*/ 137 w 218"/>
                        <a:gd name="T27" fmla="*/ 28 h 712"/>
                        <a:gd name="T28" fmla="*/ 126 w 218"/>
                        <a:gd name="T29" fmla="*/ 12 h 712"/>
                        <a:gd name="T30" fmla="*/ 120 w 218"/>
                        <a:gd name="T31" fmla="*/ 2 h 712"/>
                        <a:gd name="T32" fmla="*/ 99 w 218"/>
                        <a:gd name="T33" fmla="*/ 0 h 712"/>
                        <a:gd name="T34" fmla="*/ 76 w 218"/>
                        <a:gd name="T35" fmla="*/ 1 h 712"/>
                        <a:gd name="T36" fmla="*/ 71 w 218"/>
                        <a:gd name="T37" fmla="*/ 8 h 712"/>
                        <a:gd name="T38" fmla="*/ 59 w 218"/>
                        <a:gd name="T39" fmla="*/ 20 h 712"/>
                        <a:gd name="T40" fmla="*/ 56 w 218"/>
                        <a:gd name="T41" fmla="*/ 41 h 712"/>
                        <a:gd name="T42" fmla="*/ 60 w 218"/>
                        <a:gd name="T43" fmla="*/ 58 h 712"/>
                        <a:gd name="T44" fmla="*/ 77 w 218"/>
                        <a:gd name="T45" fmla="*/ 104 h 712"/>
                        <a:gd name="T46" fmla="*/ 58 w 218"/>
                        <a:gd name="T47" fmla="*/ 115 h 712"/>
                        <a:gd name="T48" fmla="*/ 26 w 218"/>
                        <a:gd name="T49" fmla="*/ 138 h 712"/>
                        <a:gd name="T50" fmla="*/ 17 w 218"/>
                        <a:gd name="T51" fmla="*/ 155 h 712"/>
                        <a:gd name="T52" fmla="*/ 10 w 218"/>
                        <a:gd name="T53" fmla="*/ 210 h 712"/>
                        <a:gd name="T54" fmla="*/ 3 w 218"/>
                        <a:gd name="T55" fmla="*/ 267 h 712"/>
                        <a:gd name="T56" fmla="*/ 1 w 218"/>
                        <a:gd name="T57" fmla="*/ 296 h 712"/>
                        <a:gd name="T58" fmla="*/ 0 w 218"/>
                        <a:gd name="T59" fmla="*/ 351 h 712"/>
                        <a:gd name="T60" fmla="*/ 3 w 218"/>
                        <a:gd name="T61" fmla="*/ 399 h 712"/>
                        <a:gd name="T62" fmla="*/ 13 w 218"/>
                        <a:gd name="T63" fmla="*/ 408 h 712"/>
                        <a:gd name="T64" fmla="*/ 24 w 218"/>
                        <a:gd name="T65" fmla="*/ 409 h 712"/>
                        <a:gd name="T66" fmla="*/ 15 w 218"/>
                        <a:gd name="T67" fmla="*/ 391 h 712"/>
                        <a:gd name="T68" fmla="*/ 63 w 218"/>
                        <a:gd name="T69" fmla="*/ 661 h 712"/>
                        <a:gd name="T70" fmla="*/ 71 w 218"/>
                        <a:gd name="T71" fmla="*/ 708 h 712"/>
                        <a:gd name="T72" fmla="*/ 107 w 218"/>
                        <a:gd name="T73" fmla="*/ 689 h 712"/>
                        <a:gd name="T74" fmla="*/ 127 w 218"/>
                        <a:gd name="T75" fmla="*/ 701 h 712"/>
                        <a:gd name="T76" fmla="*/ 146 w 218"/>
                        <a:gd name="T77" fmla="*/ 710 h 712"/>
                        <a:gd name="T78" fmla="*/ 160 w 218"/>
                        <a:gd name="T79" fmla="*/ 710 h 712"/>
                        <a:gd name="T80" fmla="*/ 172 w 218"/>
                        <a:gd name="T81" fmla="*/ 707 h 712"/>
                        <a:gd name="T82" fmla="*/ 167 w 218"/>
                        <a:gd name="T83" fmla="*/ 679 h 712"/>
                        <a:gd name="T84" fmla="*/ 176 w 218"/>
                        <a:gd name="T85" fmla="*/ 389 h 712"/>
                        <a:gd name="T86" fmla="*/ 182 w 218"/>
                        <a:gd name="T87" fmla="*/ 404 h 712"/>
                        <a:gd name="T88" fmla="*/ 184 w 218"/>
                        <a:gd name="T89" fmla="*/ 406 h 712"/>
                        <a:gd name="T90" fmla="*/ 187 w 218"/>
                        <a:gd name="T91" fmla="*/ 410 h 712"/>
                        <a:gd name="T92" fmla="*/ 174 w 218"/>
                        <a:gd name="T93" fmla="*/ 426 h 7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8"/>
                        <a:gd name="T142" fmla="*/ 0 h 712"/>
                        <a:gd name="T143" fmla="*/ 218 w 218"/>
                        <a:gd name="T144" fmla="*/ 712 h 71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8" h="712">
                          <a:moveTo>
                            <a:pt x="174" y="426"/>
                          </a:moveTo>
                          <a:lnTo>
                            <a:pt x="174" y="596"/>
                          </a:lnTo>
                          <a:lnTo>
                            <a:pt x="217" y="596"/>
                          </a:lnTo>
                          <a:lnTo>
                            <a:pt x="217" y="426"/>
                          </a:lnTo>
                          <a:lnTo>
                            <a:pt x="200" y="426"/>
                          </a:lnTo>
                          <a:lnTo>
                            <a:pt x="200" y="413"/>
                          </a:lnTo>
                          <a:lnTo>
                            <a:pt x="202" y="410"/>
                          </a:lnTo>
                          <a:lnTo>
                            <a:pt x="204" y="408"/>
                          </a:lnTo>
                          <a:lnTo>
                            <a:pt x="206" y="405"/>
                          </a:lnTo>
                          <a:lnTo>
                            <a:pt x="208" y="403"/>
                          </a:lnTo>
                          <a:lnTo>
                            <a:pt x="209" y="401"/>
                          </a:lnTo>
                          <a:lnTo>
                            <a:pt x="210" y="399"/>
                          </a:lnTo>
                          <a:lnTo>
                            <a:pt x="211" y="397"/>
                          </a:lnTo>
                          <a:lnTo>
                            <a:pt x="207" y="377"/>
                          </a:lnTo>
                          <a:lnTo>
                            <a:pt x="208" y="300"/>
                          </a:lnTo>
                          <a:lnTo>
                            <a:pt x="208" y="294"/>
                          </a:lnTo>
                          <a:lnTo>
                            <a:pt x="208" y="280"/>
                          </a:lnTo>
                          <a:lnTo>
                            <a:pt x="206" y="259"/>
                          </a:lnTo>
                          <a:lnTo>
                            <a:pt x="205" y="234"/>
                          </a:lnTo>
                          <a:lnTo>
                            <a:pt x="202" y="209"/>
                          </a:lnTo>
                          <a:lnTo>
                            <a:pt x="199" y="185"/>
                          </a:lnTo>
                          <a:lnTo>
                            <a:pt x="195" y="165"/>
                          </a:lnTo>
                          <a:lnTo>
                            <a:pt x="189" y="153"/>
                          </a:lnTo>
                          <a:lnTo>
                            <a:pt x="182" y="145"/>
                          </a:lnTo>
                          <a:lnTo>
                            <a:pt x="172" y="136"/>
                          </a:lnTo>
                          <a:lnTo>
                            <a:pt x="162" y="128"/>
                          </a:lnTo>
                          <a:lnTo>
                            <a:pt x="151" y="120"/>
                          </a:lnTo>
                          <a:lnTo>
                            <a:pt x="141" y="114"/>
                          </a:lnTo>
                          <a:lnTo>
                            <a:pt x="132" y="109"/>
                          </a:lnTo>
                          <a:lnTo>
                            <a:pt x="126" y="105"/>
                          </a:lnTo>
                          <a:lnTo>
                            <a:pt x="125" y="104"/>
                          </a:lnTo>
                          <a:lnTo>
                            <a:pt x="126" y="86"/>
                          </a:lnTo>
                          <a:lnTo>
                            <a:pt x="137" y="64"/>
                          </a:lnTo>
                          <a:lnTo>
                            <a:pt x="137" y="63"/>
                          </a:lnTo>
                          <a:lnTo>
                            <a:pt x="138" y="60"/>
                          </a:lnTo>
                          <a:lnTo>
                            <a:pt x="139" y="55"/>
                          </a:lnTo>
                          <a:lnTo>
                            <a:pt x="140" y="49"/>
                          </a:lnTo>
                          <a:lnTo>
                            <a:pt x="140" y="42"/>
                          </a:lnTo>
                          <a:lnTo>
                            <a:pt x="139" y="35"/>
                          </a:lnTo>
                          <a:lnTo>
                            <a:pt x="137" y="28"/>
                          </a:lnTo>
                          <a:lnTo>
                            <a:pt x="133" y="21"/>
                          </a:lnTo>
                          <a:lnTo>
                            <a:pt x="129" y="17"/>
                          </a:lnTo>
                          <a:lnTo>
                            <a:pt x="126" y="12"/>
                          </a:lnTo>
                          <a:lnTo>
                            <a:pt x="125" y="8"/>
                          </a:lnTo>
                          <a:lnTo>
                            <a:pt x="123" y="5"/>
                          </a:lnTo>
                          <a:lnTo>
                            <a:pt x="120" y="2"/>
                          </a:lnTo>
                          <a:lnTo>
                            <a:pt x="116" y="0"/>
                          </a:lnTo>
                          <a:lnTo>
                            <a:pt x="109" y="0"/>
                          </a:lnTo>
                          <a:lnTo>
                            <a:pt x="99" y="0"/>
                          </a:lnTo>
                          <a:lnTo>
                            <a:pt x="88" y="0"/>
                          </a:lnTo>
                          <a:lnTo>
                            <a:pt x="80" y="0"/>
                          </a:lnTo>
                          <a:lnTo>
                            <a:pt x="76" y="1"/>
                          </a:lnTo>
                          <a:lnTo>
                            <a:pt x="74" y="3"/>
                          </a:lnTo>
                          <a:lnTo>
                            <a:pt x="72" y="5"/>
                          </a:lnTo>
                          <a:lnTo>
                            <a:pt x="71" y="8"/>
                          </a:lnTo>
                          <a:lnTo>
                            <a:pt x="68" y="11"/>
                          </a:lnTo>
                          <a:lnTo>
                            <a:pt x="63" y="16"/>
                          </a:lnTo>
                          <a:lnTo>
                            <a:pt x="59" y="20"/>
                          </a:lnTo>
                          <a:lnTo>
                            <a:pt x="56" y="26"/>
                          </a:lnTo>
                          <a:lnTo>
                            <a:pt x="56" y="34"/>
                          </a:lnTo>
                          <a:lnTo>
                            <a:pt x="56" y="41"/>
                          </a:lnTo>
                          <a:lnTo>
                            <a:pt x="58" y="49"/>
                          </a:lnTo>
                          <a:lnTo>
                            <a:pt x="59" y="55"/>
                          </a:lnTo>
                          <a:lnTo>
                            <a:pt x="60" y="58"/>
                          </a:lnTo>
                          <a:lnTo>
                            <a:pt x="61" y="59"/>
                          </a:lnTo>
                          <a:lnTo>
                            <a:pt x="62" y="90"/>
                          </a:lnTo>
                          <a:lnTo>
                            <a:pt x="77" y="104"/>
                          </a:lnTo>
                          <a:lnTo>
                            <a:pt x="74" y="105"/>
                          </a:lnTo>
                          <a:lnTo>
                            <a:pt x="68" y="110"/>
                          </a:lnTo>
                          <a:lnTo>
                            <a:pt x="58" y="115"/>
                          </a:lnTo>
                          <a:lnTo>
                            <a:pt x="47" y="123"/>
                          </a:lnTo>
                          <a:lnTo>
                            <a:pt x="36" y="131"/>
                          </a:lnTo>
                          <a:lnTo>
                            <a:pt x="26" y="138"/>
                          </a:lnTo>
                          <a:lnTo>
                            <a:pt x="19" y="144"/>
                          </a:lnTo>
                          <a:lnTo>
                            <a:pt x="17" y="148"/>
                          </a:lnTo>
                          <a:lnTo>
                            <a:pt x="17" y="155"/>
                          </a:lnTo>
                          <a:lnTo>
                            <a:pt x="15" y="170"/>
                          </a:lnTo>
                          <a:lnTo>
                            <a:pt x="12" y="188"/>
                          </a:lnTo>
                          <a:lnTo>
                            <a:pt x="10" y="210"/>
                          </a:lnTo>
                          <a:lnTo>
                            <a:pt x="7" y="230"/>
                          </a:lnTo>
                          <a:lnTo>
                            <a:pt x="5" y="250"/>
                          </a:lnTo>
                          <a:lnTo>
                            <a:pt x="3" y="267"/>
                          </a:lnTo>
                          <a:lnTo>
                            <a:pt x="3" y="276"/>
                          </a:lnTo>
                          <a:lnTo>
                            <a:pt x="2" y="284"/>
                          </a:lnTo>
                          <a:lnTo>
                            <a:pt x="1" y="296"/>
                          </a:lnTo>
                          <a:lnTo>
                            <a:pt x="1" y="313"/>
                          </a:lnTo>
                          <a:lnTo>
                            <a:pt x="0" y="332"/>
                          </a:lnTo>
                          <a:lnTo>
                            <a:pt x="0" y="351"/>
                          </a:lnTo>
                          <a:lnTo>
                            <a:pt x="0" y="370"/>
                          </a:lnTo>
                          <a:lnTo>
                            <a:pt x="1" y="386"/>
                          </a:lnTo>
                          <a:lnTo>
                            <a:pt x="3" y="399"/>
                          </a:lnTo>
                          <a:lnTo>
                            <a:pt x="6" y="403"/>
                          </a:lnTo>
                          <a:lnTo>
                            <a:pt x="9" y="406"/>
                          </a:lnTo>
                          <a:lnTo>
                            <a:pt x="13" y="408"/>
                          </a:lnTo>
                          <a:lnTo>
                            <a:pt x="17" y="409"/>
                          </a:lnTo>
                          <a:lnTo>
                            <a:pt x="20" y="409"/>
                          </a:lnTo>
                          <a:lnTo>
                            <a:pt x="24" y="409"/>
                          </a:lnTo>
                          <a:lnTo>
                            <a:pt x="26" y="409"/>
                          </a:lnTo>
                          <a:lnTo>
                            <a:pt x="27" y="409"/>
                          </a:lnTo>
                          <a:lnTo>
                            <a:pt x="15" y="391"/>
                          </a:lnTo>
                          <a:lnTo>
                            <a:pt x="35" y="261"/>
                          </a:lnTo>
                          <a:lnTo>
                            <a:pt x="34" y="401"/>
                          </a:lnTo>
                          <a:lnTo>
                            <a:pt x="63" y="661"/>
                          </a:lnTo>
                          <a:lnTo>
                            <a:pt x="39" y="691"/>
                          </a:lnTo>
                          <a:lnTo>
                            <a:pt x="35" y="710"/>
                          </a:lnTo>
                          <a:lnTo>
                            <a:pt x="71" y="708"/>
                          </a:lnTo>
                          <a:lnTo>
                            <a:pt x="101" y="686"/>
                          </a:lnTo>
                          <a:lnTo>
                            <a:pt x="102" y="687"/>
                          </a:lnTo>
                          <a:lnTo>
                            <a:pt x="107" y="689"/>
                          </a:lnTo>
                          <a:lnTo>
                            <a:pt x="112" y="692"/>
                          </a:lnTo>
                          <a:lnTo>
                            <a:pt x="120" y="696"/>
                          </a:lnTo>
                          <a:lnTo>
                            <a:pt x="127" y="701"/>
                          </a:lnTo>
                          <a:lnTo>
                            <a:pt x="135" y="705"/>
                          </a:lnTo>
                          <a:lnTo>
                            <a:pt x="142" y="708"/>
                          </a:lnTo>
                          <a:lnTo>
                            <a:pt x="146" y="710"/>
                          </a:lnTo>
                          <a:lnTo>
                            <a:pt x="151" y="711"/>
                          </a:lnTo>
                          <a:lnTo>
                            <a:pt x="156" y="711"/>
                          </a:lnTo>
                          <a:lnTo>
                            <a:pt x="160" y="710"/>
                          </a:lnTo>
                          <a:lnTo>
                            <a:pt x="164" y="709"/>
                          </a:lnTo>
                          <a:lnTo>
                            <a:pt x="169" y="708"/>
                          </a:lnTo>
                          <a:lnTo>
                            <a:pt x="172" y="707"/>
                          </a:lnTo>
                          <a:lnTo>
                            <a:pt x="174" y="706"/>
                          </a:lnTo>
                          <a:lnTo>
                            <a:pt x="175" y="706"/>
                          </a:lnTo>
                          <a:lnTo>
                            <a:pt x="167" y="679"/>
                          </a:lnTo>
                          <a:lnTo>
                            <a:pt x="141" y="664"/>
                          </a:lnTo>
                          <a:lnTo>
                            <a:pt x="165" y="417"/>
                          </a:lnTo>
                          <a:lnTo>
                            <a:pt x="176" y="389"/>
                          </a:lnTo>
                          <a:lnTo>
                            <a:pt x="162" y="249"/>
                          </a:lnTo>
                          <a:lnTo>
                            <a:pt x="191" y="393"/>
                          </a:lnTo>
                          <a:lnTo>
                            <a:pt x="182" y="404"/>
                          </a:lnTo>
                          <a:lnTo>
                            <a:pt x="183" y="405"/>
                          </a:lnTo>
                          <a:lnTo>
                            <a:pt x="183" y="406"/>
                          </a:lnTo>
                          <a:lnTo>
                            <a:pt x="184" y="406"/>
                          </a:lnTo>
                          <a:lnTo>
                            <a:pt x="185" y="408"/>
                          </a:lnTo>
                          <a:lnTo>
                            <a:pt x="186" y="409"/>
                          </a:lnTo>
                          <a:lnTo>
                            <a:pt x="187" y="410"/>
                          </a:lnTo>
                          <a:lnTo>
                            <a:pt x="189" y="411"/>
                          </a:lnTo>
                          <a:lnTo>
                            <a:pt x="189" y="426"/>
                          </a:lnTo>
                          <a:lnTo>
                            <a:pt x="174" y="426"/>
                          </a:lnTo>
                        </a:path>
                      </a:pathLst>
                    </a:custGeom>
                    <a:solidFill>
                      <a:srgbClr val="000000"/>
                    </a:solidFill>
                    <a:ln w="9525" cap="rnd">
                      <a:noFill/>
                      <a:round/>
                      <a:headEnd/>
                      <a:tailEnd/>
                    </a:ln>
                  </p:spPr>
                  <p:txBody>
                    <a:bodyPr/>
                    <a:lstStyle/>
                    <a:p>
                      <a:endParaRPr lang="zh-CN" altLang="en-US"/>
                    </a:p>
                  </p:txBody>
                </p:sp>
                <p:sp>
                  <p:nvSpPr>
                    <p:cNvPr id="53439" name="Freeform 54"/>
                    <p:cNvSpPr>
                      <a:spLocks/>
                    </p:cNvSpPr>
                    <p:nvPr/>
                  </p:nvSpPr>
                  <p:spPr bwMode="auto">
                    <a:xfrm>
                      <a:off x="2134" y="2543"/>
                      <a:ext cx="219" cy="711"/>
                    </a:xfrm>
                    <a:custGeom>
                      <a:avLst/>
                      <a:gdLst>
                        <a:gd name="T0" fmla="*/ 218 w 219"/>
                        <a:gd name="T1" fmla="*/ 596 h 711"/>
                        <a:gd name="T2" fmla="*/ 201 w 219"/>
                        <a:gd name="T3" fmla="*/ 412 h 711"/>
                        <a:gd name="T4" fmla="*/ 206 w 219"/>
                        <a:gd name="T5" fmla="*/ 406 h 711"/>
                        <a:gd name="T6" fmla="*/ 210 w 219"/>
                        <a:gd name="T7" fmla="*/ 398 h 711"/>
                        <a:gd name="T8" fmla="*/ 207 w 219"/>
                        <a:gd name="T9" fmla="*/ 376 h 711"/>
                        <a:gd name="T10" fmla="*/ 208 w 219"/>
                        <a:gd name="T11" fmla="*/ 295 h 711"/>
                        <a:gd name="T12" fmla="*/ 205 w 219"/>
                        <a:gd name="T13" fmla="*/ 235 h 711"/>
                        <a:gd name="T14" fmla="*/ 195 w 219"/>
                        <a:gd name="T15" fmla="*/ 166 h 711"/>
                        <a:gd name="T16" fmla="*/ 173 w 219"/>
                        <a:gd name="T17" fmla="*/ 136 h 711"/>
                        <a:gd name="T18" fmla="*/ 141 w 219"/>
                        <a:gd name="T19" fmla="*/ 114 h 711"/>
                        <a:gd name="T20" fmla="*/ 124 w 219"/>
                        <a:gd name="T21" fmla="*/ 104 h 711"/>
                        <a:gd name="T22" fmla="*/ 138 w 219"/>
                        <a:gd name="T23" fmla="*/ 64 h 711"/>
                        <a:gd name="T24" fmla="*/ 139 w 219"/>
                        <a:gd name="T25" fmla="*/ 49 h 711"/>
                        <a:gd name="T26" fmla="*/ 137 w 219"/>
                        <a:gd name="T27" fmla="*/ 28 h 711"/>
                        <a:gd name="T28" fmla="*/ 126 w 219"/>
                        <a:gd name="T29" fmla="*/ 12 h 711"/>
                        <a:gd name="T30" fmla="*/ 120 w 219"/>
                        <a:gd name="T31" fmla="*/ 3 h 711"/>
                        <a:gd name="T32" fmla="*/ 99 w 219"/>
                        <a:gd name="T33" fmla="*/ 0 h 711"/>
                        <a:gd name="T34" fmla="*/ 76 w 219"/>
                        <a:gd name="T35" fmla="*/ 2 h 711"/>
                        <a:gd name="T36" fmla="*/ 71 w 219"/>
                        <a:gd name="T37" fmla="*/ 8 h 711"/>
                        <a:gd name="T38" fmla="*/ 59 w 219"/>
                        <a:gd name="T39" fmla="*/ 21 h 711"/>
                        <a:gd name="T40" fmla="*/ 57 w 219"/>
                        <a:gd name="T41" fmla="*/ 41 h 711"/>
                        <a:gd name="T42" fmla="*/ 59 w 219"/>
                        <a:gd name="T43" fmla="*/ 58 h 711"/>
                        <a:gd name="T44" fmla="*/ 77 w 219"/>
                        <a:gd name="T45" fmla="*/ 104 h 711"/>
                        <a:gd name="T46" fmla="*/ 58 w 219"/>
                        <a:gd name="T47" fmla="*/ 116 h 711"/>
                        <a:gd name="T48" fmla="*/ 25 w 219"/>
                        <a:gd name="T49" fmla="*/ 138 h 711"/>
                        <a:gd name="T50" fmla="*/ 16 w 219"/>
                        <a:gd name="T51" fmla="*/ 155 h 711"/>
                        <a:gd name="T52" fmla="*/ 9 w 219"/>
                        <a:gd name="T53" fmla="*/ 209 h 711"/>
                        <a:gd name="T54" fmla="*/ 2 w 219"/>
                        <a:gd name="T55" fmla="*/ 266 h 711"/>
                        <a:gd name="T56" fmla="*/ 0 w 219"/>
                        <a:gd name="T57" fmla="*/ 297 h 711"/>
                        <a:gd name="T58" fmla="*/ 0 w 219"/>
                        <a:gd name="T59" fmla="*/ 352 h 711"/>
                        <a:gd name="T60" fmla="*/ 2 w 219"/>
                        <a:gd name="T61" fmla="*/ 399 h 711"/>
                        <a:gd name="T62" fmla="*/ 12 w 219"/>
                        <a:gd name="T63" fmla="*/ 408 h 711"/>
                        <a:gd name="T64" fmla="*/ 23 w 219"/>
                        <a:gd name="T65" fmla="*/ 409 h 711"/>
                        <a:gd name="T66" fmla="*/ 14 w 219"/>
                        <a:gd name="T67" fmla="*/ 391 h 711"/>
                        <a:gd name="T68" fmla="*/ 62 w 219"/>
                        <a:gd name="T69" fmla="*/ 661 h 711"/>
                        <a:gd name="T70" fmla="*/ 71 w 219"/>
                        <a:gd name="T71" fmla="*/ 707 h 711"/>
                        <a:gd name="T72" fmla="*/ 106 w 219"/>
                        <a:gd name="T73" fmla="*/ 689 h 711"/>
                        <a:gd name="T74" fmla="*/ 127 w 219"/>
                        <a:gd name="T75" fmla="*/ 700 h 711"/>
                        <a:gd name="T76" fmla="*/ 147 w 219"/>
                        <a:gd name="T77" fmla="*/ 710 h 711"/>
                        <a:gd name="T78" fmla="*/ 160 w 219"/>
                        <a:gd name="T79" fmla="*/ 710 h 711"/>
                        <a:gd name="T80" fmla="*/ 172 w 219"/>
                        <a:gd name="T81" fmla="*/ 706 h 711"/>
                        <a:gd name="T82" fmla="*/ 167 w 219"/>
                        <a:gd name="T83" fmla="*/ 679 h 711"/>
                        <a:gd name="T84" fmla="*/ 176 w 219"/>
                        <a:gd name="T85" fmla="*/ 389 h 711"/>
                        <a:gd name="T86" fmla="*/ 183 w 219"/>
                        <a:gd name="T87" fmla="*/ 405 h 711"/>
                        <a:gd name="T88" fmla="*/ 184 w 219"/>
                        <a:gd name="T89" fmla="*/ 406 h 711"/>
                        <a:gd name="T90" fmla="*/ 187 w 219"/>
                        <a:gd name="T91" fmla="*/ 409 h 711"/>
                        <a:gd name="T92" fmla="*/ 189 w 219"/>
                        <a:gd name="T93" fmla="*/ 426 h 7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19"/>
                        <a:gd name="T142" fmla="*/ 0 h 711"/>
                        <a:gd name="T143" fmla="*/ 219 w 219"/>
                        <a:gd name="T144" fmla="*/ 711 h 71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19" h="711">
                          <a:moveTo>
                            <a:pt x="174" y="426"/>
                          </a:moveTo>
                          <a:lnTo>
                            <a:pt x="174" y="596"/>
                          </a:lnTo>
                          <a:lnTo>
                            <a:pt x="218" y="596"/>
                          </a:lnTo>
                          <a:lnTo>
                            <a:pt x="218" y="426"/>
                          </a:lnTo>
                          <a:lnTo>
                            <a:pt x="201" y="426"/>
                          </a:lnTo>
                          <a:lnTo>
                            <a:pt x="201" y="412"/>
                          </a:lnTo>
                          <a:lnTo>
                            <a:pt x="202" y="411"/>
                          </a:lnTo>
                          <a:lnTo>
                            <a:pt x="205" y="408"/>
                          </a:lnTo>
                          <a:lnTo>
                            <a:pt x="206" y="406"/>
                          </a:lnTo>
                          <a:lnTo>
                            <a:pt x="208" y="403"/>
                          </a:lnTo>
                          <a:lnTo>
                            <a:pt x="209" y="400"/>
                          </a:lnTo>
                          <a:lnTo>
                            <a:pt x="210" y="398"/>
                          </a:lnTo>
                          <a:lnTo>
                            <a:pt x="211" y="397"/>
                          </a:lnTo>
                          <a:lnTo>
                            <a:pt x="211" y="396"/>
                          </a:lnTo>
                          <a:lnTo>
                            <a:pt x="207" y="376"/>
                          </a:lnTo>
                          <a:lnTo>
                            <a:pt x="208" y="299"/>
                          </a:lnTo>
                          <a:lnTo>
                            <a:pt x="208" y="295"/>
                          </a:lnTo>
                          <a:lnTo>
                            <a:pt x="208" y="280"/>
                          </a:lnTo>
                          <a:lnTo>
                            <a:pt x="207" y="259"/>
                          </a:lnTo>
                          <a:lnTo>
                            <a:pt x="205" y="235"/>
                          </a:lnTo>
                          <a:lnTo>
                            <a:pt x="202" y="209"/>
                          </a:lnTo>
                          <a:lnTo>
                            <a:pt x="199" y="185"/>
                          </a:lnTo>
                          <a:lnTo>
                            <a:pt x="195" y="166"/>
                          </a:lnTo>
                          <a:lnTo>
                            <a:pt x="190" y="152"/>
                          </a:lnTo>
                          <a:lnTo>
                            <a:pt x="182" y="145"/>
                          </a:lnTo>
                          <a:lnTo>
                            <a:pt x="173" y="136"/>
                          </a:lnTo>
                          <a:lnTo>
                            <a:pt x="161" y="128"/>
                          </a:lnTo>
                          <a:lnTo>
                            <a:pt x="151" y="120"/>
                          </a:lnTo>
                          <a:lnTo>
                            <a:pt x="141" y="114"/>
                          </a:lnTo>
                          <a:lnTo>
                            <a:pt x="133" y="109"/>
                          </a:lnTo>
                          <a:lnTo>
                            <a:pt x="127" y="106"/>
                          </a:lnTo>
                          <a:lnTo>
                            <a:pt x="124" y="104"/>
                          </a:lnTo>
                          <a:lnTo>
                            <a:pt x="127" y="86"/>
                          </a:lnTo>
                          <a:lnTo>
                            <a:pt x="137" y="65"/>
                          </a:lnTo>
                          <a:lnTo>
                            <a:pt x="138" y="64"/>
                          </a:lnTo>
                          <a:lnTo>
                            <a:pt x="138" y="60"/>
                          </a:lnTo>
                          <a:lnTo>
                            <a:pt x="139" y="56"/>
                          </a:lnTo>
                          <a:lnTo>
                            <a:pt x="139" y="49"/>
                          </a:lnTo>
                          <a:lnTo>
                            <a:pt x="139" y="42"/>
                          </a:lnTo>
                          <a:lnTo>
                            <a:pt x="138" y="36"/>
                          </a:lnTo>
                          <a:lnTo>
                            <a:pt x="137" y="28"/>
                          </a:lnTo>
                          <a:lnTo>
                            <a:pt x="133" y="22"/>
                          </a:lnTo>
                          <a:lnTo>
                            <a:pt x="129" y="17"/>
                          </a:lnTo>
                          <a:lnTo>
                            <a:pt x="126" y="12"/>
                          </a:lnTo>
                          <a:lnTo>
                            <a:pt x="124" y="8"/>
                          </a:lnTo>
                          <a:lnTo>
                            <a:pt x="123" y="5"/>
                          </a:lnTo>
                          <a:lnTo>
                            <a:pt x="120" y="3"/>
                          </a:lnTo>
                          <a:lnTo>
                            <a:pt x="116" y="1"/>
                          </a:lnTo>
                          <a:lnTo>
                            <a:pt x="109" y="0"/>
                          </a:lnTo>
                          <a:lnTo>
                            <a:pt x="99" y="0"/>
                          </a:lnTo>
                          <a:lnTo>
                            <a:pt x="87" y="0"/>
                          </a:lnTo>
                          <a:lnTo>
                            <a:pt x="80" y="0"/>
                          </a:lnTo>
                          <a:lnTo>
                            <a:pt x="76" y="2"/>
                          </a:lnTo>
                          <a:lnTo>
                            <a:pt x="74" y="3"/>
                          </a:lnTo>
                          <a:lnTo>
                            <a:pt x="72" y="5"/>
                          </a:lnTo>
                          <a:lnTo>
                            <a:pt x="71" y="8"/>
                          </a:lnTo>
                          <a:lnTo>
                            <a:pt x="67" y="12"/>
                          </a:lnTo>
                          <a:lnTo>
                            <a:pt x="62" y="16"/>
                          </a:lnTo>
                          <a:lnTo>
                            <a:pt x="59" y="21"/>
                          </a:lnTo>
                          <a:lnTo>
                            <a:pt x="57" y="27"/>
                          </a:lnTo>
                          <a:lnTo>
                            <a:pt x="56" y="35"/>
                          </a:lnTo>
                          <a:lnTo>
                            <a:pt x="57" y="41"/>
                          </a:lnTo>
                          <a:lnTo>
                            <a:pt x="58" y="49"/>
                          </a:lnTo>
                          <a:lnTo>
                            <a:pt x="59" y="55"/>
                          </a:lnTo>
                          <a:lnTo>
                            <a:pt x="59" y="58"/>
                          </a:lnTo>
                          <a:lnTo>
                            <a:pt x="60" y="60"/>
                          </a:lnTo>
                          <a:lnTo>
                            <a:pt x="61" y="90"/>
                          </a:lnTo>
                          <a:lnTo>
                            <a:pt x="77" y="104"/>
                          </a:lnTo>
                          <a:lnTo>
                            <a:pt x="74" y="106"/>
                          </a:lnTo>
                          <a:lnTo>
                            <a:pt x="67" y="110"/>
                          </a:lnTo>
                          <a:lnTo>
                            <a:pt x="58" y="116"/>
                          </a:lnTo>
                          <a:lnTo>
                            <a:pt x="46" y="123"/>
                          </a:lnTo>
                          <a:lnTo>
                            <a:pt x="36" y="130"/>
                          </a:lnTo>
                          <a:lnTo>
                            <a:pt x="25" y="138"/>
                          </a:lnTo>
                          <a:lnTo>
                            <a:pt x="19" y="144"/>
                          </a:lnTo>
                          <a:lnTo>
                            <a:pt x="17" y="149"/>
                          </a:lnTo>
                          <a:lnTo>
                            <a:pt x="16" y="155"/>
                          </a:lnTo>
                          <a:lnTo>
                            <a:pt x="14" y="169"/>
                          </a:lnTo>
                          <a:lnTo>
                            <a:pt x="12" y="188"/>
                          </a:lnTo>
                          <a:lnTo>
                            <a:pt x="9" y="209"/>
                          </a:lnTo>
                          <a:lnTo>
                            <a:pt x="6" y="231"/>
                          </a:lnTo>
                          <a:lnTo>
                            <a:pt x="4" y="251"/>
                          </a:lnTo>
                          <a:lnTo>
                            <a:pt x="2" y="266"/>
                          </a:lnTo>
                          <a:lnTo>
                            <a:pt x="2" y="277"/>
                          </a:lnTo>
                          <a:lnTo>
                            <a:pt x="1" y="283"/>
                          </a:lnTo>
                          <a:lnTo>
                            <a:pt x="0" y="297"/>
                          </a:lnTo>
                          <a:lnTo>
                            <a:pt x="0" y="313"/>
                          </a:lnTo>
                          <a:lnTo>
                            <a:pt x="0" y="332"/>
                          </a:lnTo>
                          <a:lnTo>
                            <a:pt x="0" y="352"/>
                          </a:lnTo>
                          <a:lnTo>
                            <a:pt x="0" y="371"/>
                          </a:lnTo>
                          <a:lnTo>
                            <a:pt x="0" y="387"/>
                          </a:lnTo>
                          <a:lnTo>
                            <a:pt x="2" y="399"/>
                          </a:lnTo>
                          <a:lnTo>
                            <a:pt x="5" y="404"/>
                          </a:lnTo>
                          <a:lnTo>
                            <a:pt x="8" y="406"/>
                          </a:lnTo>
                          <a:lnTo>
                            <a:pt x="12" y="408"/>
                          </a:lnTo>
                          <a:lnTo>
                            <a:pt x="16" y="409"/>
                          </a:lnTo>
                          <a:lnTo>
                            <a:pt x="19" y="409"/>
                          </a:lnTo>
                          <a:lnTo>
                            <a:pt x="23" y="409"/>
                          </a:lnTo>
                          <a:lnTo>
                            <a:pt x="25" y="409"/>
                          </a:lnTo>
                          <a:lnTo>
                            <a:pt x="26" y="409"/>
                          </a:lnTo>
                          <a:lnTo>
                            <a:pt x="14" y="391"/>
                          </a:lnTo>
                          <a:lnTo>
                            <a:pt x="35" y="261"/>
                          </a:lnTo>
                          <a:lnTo>
                            <a:pt x="33" y="400"/>
                          </a:lnTo>
                          <a:lnTo>
                            <a:pt x="62" y="661"/>
                          </a:lnTo>
                          <a:lnTo>
                            <a:pt x="39" y="691"/>
                          </a:lnTo>
                          <a:lnTo>
                            <a:pt x="35" y="710"/>
                          </a:lnTo>
                          <a:lnTo>
                            <a:pt x="71" y="707"/>
                          </a:lnTo>
                          <a:lnTo>
                            <a:pt x="100" y="685"/>
                          </a:lnTo>
                          <a:lnTo>
                            <a:pt x="102" y="686"/>
                          </a:lnTo>
                          <a:lnTo>
                            <a:pt x="106" y="689"/>
                          </a:lnTo>
                          <a:lnTo>
                            <a:pt x="112" y="692"/>
                          </a:lnTo>
                          <a:lnTo>
                            <a:pt x="119" y="696"/>
                          </a:lnTo>
                          <a:lnTo>
                            <a:pt x="127" y="700"/>
                          </a:lnTo>
                          <a:lnTo>
                            <a:pt x="135" y="705"/>
                          </a:lnTo>
                          <a:lnTo>
                            <a:pt x="141" y="708"/>
                          </a:lnTo>
                          <a:lnTo>
                            <a:pt x="147" y="710"/>
                          </a:lnTo>
                          <a:lnTo>
                            <a:pt x="151" y="710"/>
                          </a:lnTo>
                          <a:lnTo>
                            <a:pt x="156" y="710"/>
                          </a:lnTo>
                          <a:lnTo>
                            <a:pt x="160" y="710"/>
                          </a:lnTo>
                          <a:lnTo>
                            <a:pt x="165" y="709"/>
                          </a:lnTo>
                          <a:lnTo>
                            <a:pt x="169" y="707"/>
                          </a:lnTo>
                          <a:lnTo>
                            <a:pt x="172" y="706"/>
                          </a:lnTo>
                          <a:lnTo>
                            <a:pt x="175" y="706"/>
                          </a:lnTo>
                          <a:lnTo>
                            <a:pt x="175" y="705"/>
                          </a:lnTo>
                          <a:lnTo>
                            <a:pt x="167" y="679"/>
                          </a:lnTo>
                          <a:lnTo>
                            <a:pt x="140" y="663"/>
                          </a:lnTo>
                          <a:lnTo>
                            <a:pt x="165" y="417"/>
                          </a:lnTo>
                          <a:lnTo>
                            <a:pt x="176" y="389"/>
                          </a:lnTo>
                          <a:lnTo>
                            <a:pt x="163" y="248"/>
                          </a:lnTo>
                          <a:lnTo>
                            <a:pt x="191" y="392"/>
                          </a:lnTo>
                          <a:lnTo>
                            <a:pt x="183" y="405"/>
                          </a:lnTo>
                          <a:lnTo>
                            <a:pt x="183" y="406"/>
                          </a:lnTo>
                          <a:lnTo>
                            <a:pt x="184" y="406"/>
                          </a:lnTo>
                          <a:lnTo>
                            <a:pt x="184" y="407"/>
                          </a:lnTo>
                          <a:lnTo>
                            <a:pt x="185" y="408"/>
                          </a:lnTo>
                          <a:lnTo>
                            <a:pt x="187" y="409"/>
                          </a:lnTo>
                          <a:lnTo>
                            <a:pt x="188" y="410"/>
                          </a:lnTo>
                          <a:lnTo>
                            <a:pt x="189" y="411"/>
                          </a:lnTo>
                          <a:lnTo>
                            <a:pt x="189" y="426"/>
                          </a:lnTo>
                          <a:lnTo>
                            <a:pt x="174" y="426"/>
                          </a:lnTo>
                        </a:path>
                      </a:pathLst>
                    </a:custGeom>
                    <a:solidFill>
                      <a:srgbClr val="FF99FF"/>
                    </a:solidFill>
                    <a:ln w="9525" cap="rnd">
                      <a:noFill/>
                      <a:round/>
                      <a:headEnd/>
                      <a:tailEnd/>
                    </a:ln>
                  </p:spPr>
                  <p:txBody>
                    <a:bodyPr/>
                    <a:lstStyle/>
                    <a:p>
                      <a:endParaRPr lang="zh-CN" altLang="en-US"/>
                    </a:p>
                  </p:txBody>
                </p:sp>
                <p:sp>
                  <p:nvSpPr>
                    <p:cNvPr id="53440" name="Freeform 55"/>
                    <p:cNvSpPr>
                      <a:spLocks/>
                    </p:cNvSpPr>
                    <p:nvPr/>
                  </p:nvSpPr>
                  <p:spPr bwMode="auto">
                    <a:xfrm>
                      <a:off x="1964" y="2651"/>
                      <a:ext cx="222" cy="725"/>
                    </a:xfrm>
                    <a:custGeom>
                      <a:avLst/>
                      <a:gdLst>
                        <a:gd name="T0" fmla="*/ 41 w 222"/>
                        <a:gd name="T1" fmla="*/ 407 h 725"/>
                        <a:gd name="T2" fmla="*/ 19 w 222"/>
                        <a:gd name="T3" fmla="*/ 299 h 725"/>
                        <a:gd name="T4" fmla="*/ 0 w 222"/>
                        <a:gd name="T5" fmla="*/ 245 h 725"/>
                        <a:gd name="T6" fmla="*/ 5 w 222"/>
                        <a:gd name="T7" fmla="*/ 224 h 725"/>
                        <a:gd name="T8" fmla="*/ 14 w 222"/>
                        <a:gd name="T9" fmla="*/ 192 h 725"/>
                        <a:gd name="T10" fmla="*/ 24 w 222"/>
                        <a:gd name="T11" fmla="*/ 163 h 725"/>
                        <a:gd name="T12" fmla="*/ 37 w 222"/>
                        <a:gd name="T13" fmla="*/ 144 h 725"/>
                        <a:gd name="T14" fmla="*/ 58 w 222"/>
                        <a:gd name="T15" fmla="*/ 128 h 725"/>
                        <a:gd name="T16" fmla="*/ 79 w 222"/>
                        <a:gd name="T17" fmla="*/ 114 h 725"/>
                        <a:gd name="T18" fmla="*/ 93 w 222"/>
                        <a:gd name="T19" fmla="*/ 105 h 725"/>
                        <a:gd name="T20" fmla="*/ 93 w 222"/>
                        <a:gd name="T21" fmla="*/ 85 h 725"/>
                        <a:gd name="T22" fmla="*/ 83 w 222"/>
                        <a:gd name="T23" fmla="*/ 63 h 725"/>
                        <a:gd name="T24" fmla="*/ 81 w 222"/>
                        <a:gd name="T25" fmla="*/ 55 h 725"/>
                        <a:gd name="T26" fmla="*/ 80 w 222"/>
                        <a:gd name="T27" fmla="*/ 41 h 725"/>
                        <a:gd name="T28" fmla="*/ 84 w 222"/>
                        <a:gd name="T29" fmla="*/ 28 h 725"/>
                        <a:gd name="T30" fmla="*/ 91 w 222"/>
                        <a:gd name="T31" fmla="*/ 16 h 725"/>
                        <a:gd name="T32" fmla="*/ 95 w 222"/>
                        <a:gd name="T33" fmla="*/ 8 h 725"/>
                        <a:gd name="T34" fmla="*/ 100 w 222"/>
                        <a:gd name="T35" fmla="*/ 2 h 725"/>
                        <a:gd name="T36" fmla="*/ 111 w 222"/>
                        <a:gd name="T37" fmla="*/ 0 h 725"/>
                        <a:gd name="T38" fmla="*/ 132 w 222"/>
                        <a:gd name="T39" fmla="*/ 0 h 725"/>
                        <a:gd name="T40" fmla="*/ 144 w 222"/>
                        <a:gd name="T41" fmla="*/ 1 h 725"/>
                        <a:gd name="T42" fmla="*/ 147 w 222"/>
                        <a:gd name="T43" fmla="*/ 5 h 725"/>
                        <a:gd name="T44" fmla="*/ 152 w 222"/>
                        <a:gd name="T45" fmla="*/ 11 h 725"/>
                        <a:gd name="T46" fmla="*/ 162 w 222"/>
                        <a:gd name="T47" fmla="*/ 20 h 725"/>
                        <a:gd name="T48" fmla="*/ 164 w 222"/>
                        <a:gd name="T49" fmla="*/ 34 h 725"/>
                        <a:gd name="T50" fmla="*/ 162 w 222"/>
                        <a:gd name="T51" fmla="*/ 48 h 725"/>
                        <a:gd name="T52" fmla="*/ 160 w 222"/>
                        <a:gd name="T53" fmla="*/ 58 h 725"/>
                        <a:gd name="T54" fmla="*/ 146 w 222"/>
                        <a:gd name="T55" fmla="*/ 92 h 725"/>
                        <a:gd name="T56" fmla="*/ 146 w 222"/>
                        <a:gd name="T57" fmla="*/ 105 h 725"/>
                        <a:gd name="T58" fmla="*/ 163 w 222"/>
                        <a:gd name="T59" fmla="*/ 115 h 725"/>
                        <a:gd name="T60" fmla="*/ 184 w 222"/>
                        <a:gd name="T61" fmla="*/ 130 h 725"/>
                        <a:gd name="T62" fmla="*/ 201 w 222"/>
                        <a:gd name="T63" fmla="*/ 144 h 725"/>
                        <a:gd name="T64" fmla="*/ 204 w 222"/>
                        <a:gd name="T65" fmla="*/ 154 h 725"/>
                        <a:gd name="T66" fmla="*/ 207 w 222"/>
                        <a:gd name="T67" fmla="*/ 188 h 725"/>
                        <a:gd name="T68" fmla="*/ 213 w 222"/>
                        <a:gd name="T69" fmla="*/ 230 h 725"/>
                        <a:gd name="T70" fmla="*/ 217 w 222"/>
                        <a:gd name="T71" fmla="*/ 266 h 725"/>
                        <a:gd name="T72" fmla="*/ 218 w 222"/>
                        <a:gd name="T73" fmla="*/ 283 h 725"/>
                        <a:gd name="T74" fmla="*/ 220 w 222"/>
                        <a:gd name="T75" fmla="*/ 312 h 725"/>
                        <a:gd name="T76" fmla="*/ 221 w 222"/>
                        <a:gd name="T77" fmla="*/ 351 h 725"/>
                        <a:gd name="T78" fmla="*/ 219 w 222"/>
                        <a:gd name="T79" fmla="*/ 386 h 725"/>
                        <a:gd name="T80" fmla="*/ 215 w 222"/>
                        <a:gd name="T81" fmla="*/ 403 h 725"/>
                        <a:gd name="T82" fmla="*/ 207 w 222"/>
                        <a:gd name="T83" fmla="*/ 408 h 725"/>
                        <a:gd name="T84" fmla="*/ 200 w 222"/>
                        <a:gd name="T85" fmla="*/ 409 h 725"/>
                        <a:gd name="T86" fmla="*/ 194 w 222"/>
                        <a:gd name="T87" fmla="*/ 408 h 725"/>
                        <a:gd name="T88" fmla="*/ 196 w 222"/>
                        <a:gd name="T89" fmla="*/ 398 h 725"/>
                        <a:gd name="T90" fmla="*/ 186 w 222"/>
                        <a:gd name="T91" fmla="*/ 400 h 725"/>
                        <a:gd name="T92" fmla="*/ 189 w 222"/>
                        <a:gd name="T93" fmla="*/ 528 h 725"/>
                        <a:gd name="T94" fmla="*/ 194 w 222"/>
                        <a:gd name="T95" fmla="*/ 666 h 725"/>
                        <a:gd name="T96" fmla="*/ 163 w 222"/>
                        <a:gd name="T97" fmla="*/ 684 h 725"/>
                        <a:gd name="T98" fmla="*/ 118 w 222"/>
                        <a:gd name="T99" fmla="*/ 686 h 725"/>
                        <a:gd name="T100" fmla="*/ 112 w 222"/>
                        <a:gd name="T101" fmla="*/ 696 h 725"/>
                        <a:gd name="T102" fmla="*/ 103 w 222"/>
                        <a:gd name="T103" fmla="*/ 709 h 725"/>
                        <a:gd name="T104" fmla="*/ 92 w 222"/>
                        <a:gd name="T105" fmla="*/ 720 h 725"/>
                        <a:gd name="T106" fmla="*/ 84 w 222"/>
                        <a:gd name="T107" fmla="*/ 724 h 725"/>
                        <a:gd name="T108" fmla="*/ 74 w 222"/>
                        <a:gd name="T109" fmla="*/ 723 h 725"/>
                        <a:gd name="T110" fmla="*/ 66 w 222"/>
                        <a:gd name="T111" fmla="*/ 721 h 725"/>
                        <a:gd name="T112" fmla="*/ 61 w 222"/>
                        <a:gd name="T113" fmla="*/ 719 h 725"/>
                        <a:gd name="T114" fmla="*/ 68 w 222"/>
                        <a:gd name="T115" fmla="*/ 692 h 725"/>
                        <a:gd name="T116" fmla="*/ 54 w 222"/>
                        <a:gd name="T117" fmla="*/ 537 h 725"/>
                        <a:gd name="T118" fmla="*/ 44 w 222"/>
                        <a:gd name="T119" fmla="*/ 374 h 7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2"/>
                        <a:gd name="T181" fmla="*/ 0 h 725"/>
                        <a:gd name="T182" fmla="*/ 222 w 222"/>
                        <a:gd name="T183" fmla="*/ 725 h 72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2" h="725">
                          <a:moveTo>
                            <a:pt x="44" y="374"/>
                          </a:moveTo>
                          <a:lnTo>
                            <a:pt x="41" y="407"/>
                          </a:lnTo>
                          <a:lnTo>
                            <a:pt x="12" y="367"/>
                          </a:lnTo>
                          <a:lnTo>
                            <a:pt x="19" y="299"/>
                          </a:lnTo>
                          <a:lnTo>
                            <a:pt x="0" y="248"/>
                          </a:lnTo>
                          <a:lnTo>
                            <a:pt x="0" y="245"/>
                          </a:lnTo>
                          <a:lnTo>
                            <a:pt x="1" y="236"/>
                          </a:lnTo>
                          <a:lnTo>
                            <a:pt x="5" y="224"/>
                          </a:lnTo>
                          <a:lnTo>
                            <a:pt x="9" y="209"/>
                          </a:lnTo>
                          <a:lnTo>
                            <a:pt x="14" y="192"/>
                          </a:lnTo>
                          <a:lnTo>
                            <a:pt x="18" y="176"/>
                          </a:lnTo>
                          <a:lnTo>
                            <a:pt x="24" y="163"/>
                          </a:lnTo>
                          <a:lnTo>
                            <a:pt x="31" y="152"/>
                          </a:lnTo>
                          <a:lnTo>
                            <a:pt x="37" y="144"/>
                          </a:lnTo>
                          <a:lnTo>
                            <a:pt x="47" y="135"/>
                          </a:lnTo>
                          <a:lnTo>
                            <a:pt x="58" y="128"/>
                          </a:lnTo>
                          <a:lnTo>
                            <a:pt x="69" y="120"/>
                          </a:lnTo>
                          <a:lnTo>
                            <a:pt x="79" y="114"/>
                          </a:lnTo>
                          <a:lnTo>
                            <a:pt x="87" y="108"/>
                          </a:lnTo>
                          <a:lnTo>
                            <a:pt x="93" y="105"/>
                          </a:lnTo>
                          <a:lnTo>
                            <a:pt x="95" y="103"/>
                          </a:lnTo>
                          <a:lnTo>
                            <a:pt x="93" y="85"/>
                          </a:lnTo>
                          <a:lnTo>
                            <a:pt x="83" y="64"/>
                          </a:lnTo>
                          <a:lnTo>
                            <a:pt x="83" y="63"/>
                          </a:lnTo>
                          <a:lnTo>
                            <a:pt x="82" y="59"/>
                          </a:lnTo>
                          <a:lnTo>
                            <a:pt x="81" y="55"/>
                          </a:lnTo>
                          <a:lnTo>
                            <a:pt x="80" y="49"/>
                          </a:lnTo>
                          <a:lnTo>
                            <a:pt x="80" y="41"/>
                          </a:lnTo>
                          <a:lnTo>
                            <a:pt x="81" y="35"/>
                          </a:lnTo>
                          <a:lnTo>
                            <a:pt x="84" y="28"/>
                          </a:lnTo>
                          <a:lnTo>
                            <a:pt x="87" y="21"/>
                          </a:lnTo>
                          <a:lnTo>
                            <a:pt x="91" y="16"/>
                          </a:lnTo>
                          <a:lnTo>
                            <a:pt x="93" y="12"/>
                          </a:lnTo>
                          <a:lnTo>
                            <a:pt x="95" y="8"/>
                          </a:lnTo>
                          <a:lnTo>
                            <a:pt x="97" y="4"/>
                          </a:lnTo>
                          <a:lnTo>
                            <a:pt x="100" y="2"/>
                          </a:lnTo>
                          <a:lnTo>
                            <a:pt x="104" y="0"/>
                          </a:lnTo>
                          <a:lnTo>
                            <a:pt x="111" y="0"/>
                          </a:lnTo>
                          <a:lnTo>
                            <a:pt x="122" y="0"/>
                          </a:lnTo>
                          <a:lnTo>
                            <a:pt x="132" y="0"/>
                          </a:lnTo>
                          <a:lnTo>
                            <a:pt x="140" y="0"/>
                          </a:lnTo>
                          <a:lnTo>
                            <a:pt x="144" y="1"/>
                          </a:lnTo>
                          <a:lnTo>
                            <a:pt x="147" y="2"/>
                          </a:lnTo>
                          <a:lnTo>
                            <a:pt x="147" y="5"/>
                          </a:lnTo>
                          <a:lnTo>
                            <a:pt x="149" y="7"/>
                          </a:lnTo>
                          <a:lnTo>
                            <a:pt x="152" y="11"/>
                          </a:lnTo>
                          <a:lnTo>
                            <a:pt x="157" y="16"/>
                          </a:lnTo>
                          <a:lnTo>
                            <a:pt x="162" y="20"/>
                          </a:lnTo>
                          <a:lnTo>
                            <a:pt x="164" y="26"/>
                          </a:lnTo>
                          <a:lnTo>
                            <a:pt x="164" y="34"/>
                          </a:lnTo>
                          <a:lnTo>
                            <a:pt x="164" y="41"/>
                          </a:lnTo>
                          <a:lnTo>
                            <a:pt x="162" y="48"/>
                          </a:lnTo>
                          <a:lnTo>
                            <a:pt x="161" y="54"/>
                          </a:lnTo>
                          <a:lnTo>
                            <a:pt x="160" y="58"/>
                          </a:lnTo>
                          <a:lnTo>
                            <a:pt x="160" y="59"/>
                          </a:lnTo>
                          <a:lnTo>
                            <a:pt x="146" y="92"/>
                          </a:lnTo>
                          <a:lnTo>
                            <a:pt x="144" y="103"/>
                          </a:lnTo>
                          <a:lnTo>
                            <a:pt x="146" y="105"/>
                          </a:lnTo>
                          <a:lnTo>
                            <a:pt x="152" y="109"/>
                          </a:lnTo>
                          <a:lnTo>
                            <a:pt x="163" y="115"/>
                          </a:lnTo>
                          <a:lnTo>
                            <a:pt x="173" y="122"/>
                          </a:lnTo>
                          <a:lnTo>
                            <a:pt x="184" y="130"/>
                          </a:lnTo>
                          <a:lnTo>
                            <a:pt x="194" y="137"/>
                          </a:lnTo>
                          <a:lnTo>
                            <a:pt x="201" y="144"/>
                          </a:lnTo>
                          <a:lnTo>
                            <a:pt x="203" y="148"/>
                          </a:lnTo>
                          <a:lnTo>
                            <a:pt x="204" y="154"/>
                          </a:lnTo>
                          <a:lnTo>
                            <a:pt x="205" y="169"/>
                          </a:lnTo>
                          <a:lnTo>
                            <a:pt x="207" y="188"/>
                          </a:lnTo>
                          <a:lnTo>
                            <a:pt x="210" y="209"/>
                          </a:lnTo>
                          <a:lnTo>
                            <a:pt x="213" y="230"/>
                          </a:lnTo>
                          <a:lnTo>
                            <a:pt x="215" y="250"/>
                          </a:lnTo>
                          <a:lnTo>
                            <a:pt x="217" y="266"/>
                          </a:lnTo>
                          <a:lnTo>
                            <a:pt x="218" y="276"/>
                          </a:lnTo>
                          <a:lnTo>
                            <a:pt x="218" y="283"/>
                          </a:lnTo>
                          <a:lnTo>
                            <a:pt x="219" y="296"/>
                          </a:lnTo>
                          <a:lnTo>
                            <a:pt x="220" y="312"/>
                          </a:lnTo>
                          <a:lnTo>
                            <a:pt x="220" y="331"/>
                          </a:lnTo>
                          <a:lnTo>
                            <a:pt x="221" y="351"/>
                          </a:lnTo>
                          <a:lnTo>
                            <a:pt x="220" y="370"/>
                          </a:lnTo>
                          <a:lnTo>
                            <a:pt x="219" y="386"/>
                          </a:lnTo>
                          <a:lnTo>
                            <a:pt x="217" y="399"/>
                          </a:lnTo>
                          <a:lnTo>
                            <a:pt x="215" y="403"/>
                          </a:lnTo>
                          <a:lnTo>
                            <a:pt x="211" y="406"/>
                          </a:lnTo>
                          <a:lnTo>
                            <a:pt x="207" y="408"/>
                          </a:lnTo>
                          <a:lnTo>
                            <a:pt x="203" y="409"/>
                          </a:lnTo>
                          <a:lnTo>
                            <a:pt x="200" y="409"/>
                          </a:lnTo>
                          <a:lnTo>
                            <a:pt x="197" y="409"/>
                          </a:lnTo>
                          <a:lnTo>
                            <a:pt x="194" y="408"/>
                          </a:lnTo>
                          <a:lnTo>
                            <a:pt x="196" y="398"/>
                          </a:lnTo>
                          <a:lnTo>
                            <a:pt x="205" y="390"/>
                          </a:lnTo>
                          <a:lnTo>
                            <a:pt x="186" y="400"/>
                          </a:lnTo>
                          <a:lnTo>
                            <a:pt x="192" y="497"/>
                          </a:lnTo>
                          <a:lnTo>
                            <a:pt x="189" y="528"/>
                          </a:lnTo>
                          <a:lnTo>
                            <a:pt x="162" y="640"/>
                          </a:lnTo>
                          <a:lnTo>
                            <a:pt x="194" y="666"/>
                          </a:lnTo>
                          <a:lnTo>
                            <a:pt x="199" y="685"/>
                          </a:lnTo>
                          <a:lnTo>
                            <a:pt x="163" y="684"/>
                          </a:lnTo>
                          <a:lnTo>
                            <a:pt x="119" y="685"/>
                          </a:lnTo>
                          <a:lnTo>
                            <a:pt x="118" y="686"/>
                          </a:lnTo>
                          <a:lnTo>
                            <a:pt x="116" y="690"/>
                          </a:lnTo>
                          <a:lnTo>
                            <a:pt x="112" y="696"/>
                          </a:lnTo>
                          <a:lnTo>
                            <a:pt x="108" y="703"/>
                          </a:lnTo>
                          <a:lnTo>
                            <a:pt x="103" y="709"/>
                          </a:lnTo>
                          <a:lnTo>
                            <a:pt x="97" y="715"/>
                          </a:lnTo>
                          <a:lnTo>
                            <a:pt x="92" y="720"/>
                          </a:lnTo>
                          <a:lnTo>
                            <a:pt x="88" y="723"/>
                          </a:lnTo>
                          <a:lnTo>
                            <a:pt x="84" y="724"/>
                          </a:lnTo>
                          <a:lnTo>
                            <a:pt x="79" y="724"/>
                          </a:lnTo>
                          <a:lnTo>
                            <a:pt x="74" y="723"/>
                          </a:lnTo>
                          <a:lnTo>
                            <a:pt x="70" y="722"/>
                          </a:lnTo>
                          <a:lnTo>
                            <a:pt x="66" y="721"/>
                          </a:lnTo>
                          <a:lnTo>
                            <a:pt x="63" y="720"/>
                          </a:lnTo>
                          <a:lnTo>
                            <a:pt x="61" y="719"/>
                          </a:lnTo>
                          <a:lnTo>
                            <a:pt x="60" y="719"/>
                          </a:lnTo>
                          <a:lnTo>
                            <a:pt x="68" y="692"/>
                          </a:lnTo>
                          <a:lnTo>
                            <a:pt x="79" y="663"/>
                          </a:lnTo>
                          <a:lnTo>
                            <a:pt x="54" y="537"/>
                          </a:lnTo>
                          <a:lnTo>
                            <a:pt x="48" y="418"/>
                          </a:lnTo>
                          <a:lnTo>
                            <a:pt x="44" y="374"/>
                          </a:lnTo>
                        </a:path>
                      </a:pathLst>
                    </a:custGeom>
                    <a:solidFill>
                      <a:srgbClr val="000000"/>
                    </a:solidFill>
                    <a:ln w="9525" cap="rnd">
                      <a:noFill/>
                      <a:round/>
                      <a:headEnd/>
                      <a:tailEnd/>
                    </a:ln>
                  </p:spPr>
                  <p:txBody>
                    <a:bodyPr/>
                    <a:lstStyle/>
                    <a:p>
                      <a:endParaRPr lang="zh-CN" altLang="en-US"/>
                    </a:p>
                  </p:txBody>
                </p:sp>
                <p:sp>
                  <p:nvSpPr>
                    <p:cNvPr id="53441" name="Freeform 56"/>
                    <p:cNvSpPr>
                      <a:spLocks/>
                    </p:cNvSpPr>
                    <p:nvPr/>
                  </p:nvSpPr>
                  <p:spPr bwMode="auto">
                    <a:xfrm>
                      <a:off x="1974" y="2659"/>
                      <a:ext cx="223" cy="724"/>
                    </a:xfrm>
                    <a:custGeom>
                      <a:avLst/>
                      <a:gdLst>
                        <a:gd name="T0" fmla="*/ 41 w 223"/>
                        <a:gd name="T1" fmla="*/ 407 h 724"/>
                        <a:gd name="T2" fmla="*/ 20 w 223"/>
                        <a:gd name="T3" fmla="*/ 299 h 724"/>
                        <a:gd name="T4" fmla="*/ 0 w 223"/>
                        <a:gd name="T5" fmla="*/ 245 h 724"/>
                        <a:gd name="T6" fmla="*/ 5 w 223"/>
                        <a:gd name="T7" fmla="*/ 223 h 724"/>
                        <a:gd name="T8" fmla="*/ 14 w 223"/>
                        <a:gd name="T9" fmla="*/ 192 h 724"/>
                        <a:gd name="T10" fmla="*/ 25 w 223"/>
                        <a:gd name="T11" fmla="*/ 163 h 724"/>
                        <a:gd name="T12" fmla="*/ 39 w 223"/>
                        <a:gd name="T13" fmla="*/ 145 h 724"/>
                        <a:gd name="T14" fmla="*/ 59 w 223"/>
                        <a:gd name="T15" fmla="*/ 128 h 724"/>
                        <a:gd name="T16" fmla="*/ 80 w 223"/>
                        <a:gd name="T17" fmla="*/ 113 h 724"/>
                        <a:gd name="T18" fmla="*/ 94 w 223"/>
                        <a:gd name="T19" fmla="*/ 105 h 724"/>
                        <a:gd name="T20" fmla="*/ 94 w 223"/>
                        <a:gd name="T21" fmla="*/ 86 h 724"/>
                        <a:gd name="T22" fmla="*/ 83 w 223"/>
                        <a:gd name="T23" fmla="*/ 63 h 724"/>
                        <a:gd name="T24" fmla="*/ 81 w 223"/>
                        <a:gd name="T25" fmla="*/ 55 h 724"/>
                        <a:gd name="T26" fmla="*/ 81 w 223"/>
                        <a:gd name="T27" fmla="*/ 42 h 724"/>
                        <a:gd name="T28" fmla="*/ 84 w 223"/>
                        <a:gd name="T29" fmla="*/ 28 h 724"/>
                        <a:gd name="T30" fmla="*/ 92 w 223"/>
                        <a:gd name="T31" fmla="*/ 17 h 724"/>
                        <a:gd name="T32" fmla="*/ 96 w 223"/>
                        <a:gd name="T33" fmla="*/ 8 h 724"/>
                        <a:gd name="T34" fmla="*/ 100 w 223"/>
                        <a:gd name="T35" fmla="*/ 2 h 724"/>
                        <a:gd name="T36" fmla="*/ 112 w 223"/>
                        <a:gd name="T37" fmla="*/ 0 h 724"/>
                        <a:gd name="T38" fmla="*/ 133 w 223"/>
                        <a:gd name="T39" fmla="*/ 0 h 724"/>
                        <a:gd name="T40" fmla="*/ 145 w 223"/>
                        <a:gd name="T41" fmla="*/ 1 h 724"/>
                        <a:gd name="T42" fmla="*/ 148 w 223"/>
                        <a:gd name="T43" fmla="*/ 5 h 724"/>
                        <a:gd name="T44" fmla="*/ 153 w 223"/>
                        <a:gd name="T45" fmla="*/ 11 h 724"/>
                        <a:gd name="T46" fmla="*/ 162 w 223"/>
                        <a:gd name="T47" fmla="*/ 20 h 724"/>
                        <a:gd name="T48" fmla="*/ 165 w 223"/>
                        <a:gd name="T49" fmla="*/ 34 h 724"/>
                        <a:gd name="T50" fmla="*/ 163 w 223"/>
                        <a:gd name="T51" fmla="*/ 49 h 724"/>
                        <a:gd name="T52" fmla="*/ 161 w 223"/>
                        <a:gd name="T53" fmla="*/ 58 h 724"/>
                        <a:gd name="T54" fmla="*/ 146 w 223"/>
                        <a:gd name="T55" fmla="*/ 92 h 724"/>
                        <a:gd name="T56" fmla="*/ 147 w 223"/>
                        <a:gd name="T57" fmla="*/ 106 h 724"/>
                        <a:gd name="T58" fmla="*/ 163 w 223"/>
                        <a:gd name="T59" fmla="*/ 115 h 724"/>
                        <a:gd name="T60" fmla="*/ 185 w 223"/>
                        <a:gd name="T61" fmla="*/ 130 h 724"/>
                        <a:gd name="T62" fmla="*/ 202 w 223"/>
                        <a:gd name="T63" fmla="*/ 144 h 724"/>
                        <a:gd name="T64" fmla="*/ 205 w 223"/>
                        <a:gd name="T65" fmla="*/ 155 h 724"/>
                        <a:gd name="T66" fmla="*/ 209 w 223"/>
                        <a:gd name="T67" fmla="*/ 187 h 724"/>
                        <a:gd name="T68" fmla="*/ 214 w 223"/>
                        <a:gd name="T69" fmla="*/ 230 h 724"/>
                        <a:gd name="T70" fmla="*/ 219 w 223"/>
                        <a:gd name="T71" fmla="*/ 266 h 724"/>
                        <a:gd name="T72" fmla="*/ 219 w 223"/>
                        <a:gd name="T73" fmla="*/ 283 h 724"/>
                        <a:gd name="T74" fmla="*/ 221 w 223"/>
                        <a:gd name="T75" fmla="*/ 313 h 724"/>
                        <a:gd name="T76" fmla="*/ 222 w 223"/>
                        <a:gd name="T77" fmla="*/ 351 h 724"/>
                        <a:gd name="T78" fmla="*/ 220 w 223"/>
                        <a:gd name="T79" fmla="*/ 386 h 724"/>
                        <a:gd name="T80" fmla="*/ 216 w 223"/>
                        <a:gd name="T81" fmla="*/ 403 h 724"/>
                        <a:gd name="T82" fmla="*/ 208 w 223"/>
                        <a:gd name="T83" fmla="*/ 407 h 724"/>
                        <a:gd name="T84" fmla="*/ 201 w 223"/>
                        <a:gd name="T85" fmla="*/ 408 h 724"/>
                        <a:gd name="T86" fmla="*/ 196 w 223"/>
                        <a:gd name="T87" fmla="*/ 408 h 724"/>
                        <a:gd name="T88" fmla="*/ 197 w 223"/>
                        <a:gd name="T89" fmla="*/ 398 h 724"/>
                        <a:gd name="T90" fmla="*/ 188 w 223"/>
                        <a:gd name="T91" fmla="*/ 400 h 724"/>
                        <a:gd name="T92" fmla="*/ 190 w 223"/>
                        <a:gd name="T93" fmla="*/ 528 h 724"/>
                        <a:gd name="T94" fmla="*/ 196 w 223"/>
                        <a:gd name="T95" fmla="*/ 667 h 724"/>
                        <a:gd name="T96" fmla="*/ 164 w 223"/>
                        <a:gd name="T97" fmla="*/ 683 h 724"/>
                        <a:gd name="T98" fmla="*/ 119 w 223"/>
                        <a:gd name="T99" fmla="*/ 685 h 724"/>
                        <a:gd name="T100" fmla="*/ 113 w 223"/>
                        <a:gd name="T101" fmla="*/ 695 h 724"/>
                        <a:gd name="T102" fmla="*/ 103 w 223"/>
                        <a:gd name="T103" fmla="*/ 709 h 724"/>
                        <a:gd name="T104" fmla="*/ 93 w 223"/>
                        <a:gd name="T105" fmla="*/ 720 h 724"/>
                        <a:gd name="T106" fmla="*/ 84 w 223"/>
                        <a:gd name="T107" fmla="*/ 723 h 724"/>
                        <a:gd name="T108" fmla="*/ 75 w 223"/>
                        <a:gd name="T109" fmla="*/ 722 h 724"/>
                        <a:gd name="T110" fmla="*/ 66 w 223"/>
                        <a:gd name="T111" fmla="*/ 720 h 724"/>
                        <a:gd name="T112" fmla="*/ 61 w 223"/>
                        <a:gd name="T113" fmla="*/ 718 h 724"/>
                        <a:gd name="T114" fmla="*/ 69 w 223"/>
                        <a:gd name="T115" fmla="*/ 692 h 724"/>
                        <a:gd name="T116" fmla="*/ 54 w 223"/>
                        <a:gd name="T117" fmla="*/ 537 h 724"/>
                        <a:gd name="T118" fmla="*/ 44 w 223"/>
                        <a:gd name="T119" fmla="*/ 374 h 72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3"/>
                        <a:gd name="T181" fmla="*/ 0 h 724"/>
                        <a:gd name="T182" fmla="*/ 223 w 223"/>
                        <a:gd name="T183" fmla="*/ 724 h 72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3" h="724">
                          <a:moveTo>
                            <a:pt x="44" y="374"/>
                          </a:moveTo>
                          <a:lnTo>
                            <a:pt x="41" y="407"/>
                          </a:lnTo>
                          <a:lnTo>
                            <a:pt x="13" y="368"/>
                          </a:lnTo>
                          <a:lnTo>
                            <a:pt x="20" y="299"/>
                          </a:lnTo>
                          <a:lnTo>
                            <a:pt x="0" y="248"/>
                          </a:lnTo>
                          <a:lnTo>
                            <a:pt x="0" y="245"/>
                          </a:lnTo>
                          <a:lnTo>
                            <a:pt x="2" y="236"/>
                          </a:lnTo>
                          <a:lnTo>
                            <a:pt x="5" y="223"/>
                          </a:lnTo>
                          <a:lnTo>
                            <a:pt x="9" y="208"/>
                          </a:lnTo>
                          <a:lnTo>
                            <a:pt x="14" y="192"/>
                          </a:lnTo>
                          <a:lnTo>
                            <a:pt x="20" y="177"/>
                          </a:lnTo>
                          <a:lnTo>
                            <a:pt x="25" y="163"/>
                          </a:lnTo>
                          <a:lnTo>
                            <a:pt x="31" y="152"/>
                          </a:lnTo>
                          <a:lnTo>
                            <a:pt x="39" y="145"/>
                          </a:lnTo>
                          <a:lnTo>
                            <a:pt x="48" y="136"/>
                          </a:lnTo>
                          <a:lnTo>
                            <a:pt x="59" y="128"/>
                          </a:lnTo>
                          <a:lnTo>
                            <a:pt x="69" y="120"/>
                          </a:lnTo>
                          <a:lnTo>
                            <a:pt x="80" y="113"/>
                          </a:lnTo>
                          <a:lnTo>
                            <a:pt x="88" y="109"/>
                          </a:lnTo>
                          <a:lnTo>
                            <a:pt x="94" y="105"/>
                          </a:lnTo>
                          <a:lnTo>
                            <a:pt x="97" y="104"/>
                          </a:lnTo>
                          <a:lnTo>
                            <a:pt x="94" y="86"/>
                          </a:lnTo>
                          <a:lnTo>
                            <a:pt x="84" y="64"/>
                          </a:lnTo>
                          <a:lnTo>
                            <a:pt x="83" y="63"/>
                          </a:lnTo>
                          <a:lnTo>
                            <a:pt x="82" y="60"/>
                          </a:lnTo>
                          <a:lnTo>
                            <a:pt x="81" y="55"/>
                          </a:lnTo>
                          <a:lnTo>
                            <a:pt x="81" y="49"/>
                          </a:lnTo>
                          <a:lnTo>
                            <a:pt x="81" y="42"/>
                          </a:lnTo>
                          <a:lnTo>
                            <a:pt x="81" y="35"/>
                          </a:lnTo>
                          <a:lnTo>
                            <a:pt x="84" y="28"/>
                          </a:lnTo>
                          <a:lnTo>
                            <a:pt x="88" y="21"/>
                          </a:lnTo>
                          <a:lnTo>
                            <a:pt x="92" y="17"/>
                          </a:lnTo>
                          <a:lnTo>
                            <a:pt x="94" y="12"/>
                          </a:lnTo>
                          <a:lnTo>
                            <a:pt x="96" y="8"/>
                          </a:lnTo>
                          <a:lnTo>
                            <a:pt x="98" y="5"/>
                          </a:lnTo>
                          <a:lnTo>
                            <a:pt x="100" y="2"/>
                          </a:lnTo>
                          <a:lnTo>
                            <a:pt x="105" y="0"/>
                          </a:lnTo>
                          <a:lnTo>
                            <a:pt x="112" y="0"/>
                          </a:lnTo>
                          <a:lnTo>
                            <a:pt x="122" y="0"/>
                          </a:lnTo>
                          <a:lnTo>
                            <a:pt x="133" y="0"/>
                          </a:lnTo>
                          <a:lnTo>
                            <a:pt x="141" y="0"/>
                          </a:lnTo>
                          <a:lnTo>
                            <a:pt x="145" y="1"/>
                          </a:lnTo>
                          <a:lnTo>
                            <a:pt x="147" y="3"/>
                          </a:lnTo>
                          <a:lnTo>
                            <a:pt x="148" y="5"/>
                          </a:lnTo>
                          <a:lnTo>
                            <a:pt x="150" y="8"/>
                          </a:lnTo>
                          <a:lnTo>
                            <a:pt x="153" y="11"/>
                          </a:lnTo>
                          <a:lnTo>
                            <a:pt x="159" y="16"/>
                          </a:lnTo>
                          <a:lnTo>
                            <a:pt x="162" y="20"/>
                          </a:lnTo>
                          <a:lnTo>
                            <a:pt x="164" y="27"/>
                          </a:lnTo>
                          <a:lnTo>
                            <a:pt x="165" y="34"/>
                          </a:lnTo>
                          <a:lnTo>
                            <a:pt x="164" y="41"/>
                          </a:lnTo>
                          <a:lnTo>
                            <a:pt x="163" y="49"/>
                          </a:lnTo>
                          <a:lnTo>
                            <a:pt x="161" y="55"/>
                          </a:lnTo>
                          <a:lnTo>
                            <a:pt x="161" y="58"/>
                          </a:lnTo>
                          <a:lnTo>
                            <a:pt x="161" y="59"/>
                          </a:lnTo>
                          <a:lnTo>
                            <a:pt x="146" y="92"/>
                          </a:lnTo>
                          <a:lnTo>
                            <a:pt x="144" y="104"/>
                          </a:lnTo>
                          <a:lnTo>
                            <a:pt x="147" y="106"/>
                          </a:lnTo>
                          <a:lnTo>
                            <a:pt x="154" y="110"/>
                          </a:lnTo>
                          <a:lnTo>
                            <a:pt x="163" y="115"/>
                          </a:lnTo>
                          <a:lnTo>
                            <a:pt x="175" y="123"/>
                          </a:lnTo>
                          <a:lnTo>
                            <a:pt x="185" y="130"/>
                          </a:lnTo>
                          <a:lnTo>
                            <a:pt x="196" y="138"/>
                          </a:lnTo>
                          <a:lnTo>
                            <a:pt x="202" y="144"/>
                          </a:lnTo>
                          <a:lnTo>
                            <a:pt x="204" y="148"/>
                          </a:lnTo>
                          <a:lnTo>
                            <a:pt x="205" y="155"/>
                          </a:lnTo>
                          <a:lnTo>
                            <a:pt x="207" y="169"/>
                          </a:lnTo>
                          <a:lnTo>
                            <a:pt x="209" y="187"/>
                          </a:lnTo>
                          <a:lnTo>
                            <a:pt x="212" y="209"/>
                          </a:lnTo>
                          <a:lnTo>
                            <a:pt x="214" y="230"/>
                          </a:lnTo>
                          <a:lnTo>
                            <a:pt x="217" y="250"/>
                          </a:lnTo>
                          <a:lnTo>
                            <a:pt x="219" y="266"/>
                          </a:lnTo>
                          <a:lnTo>
                            <a:pt x="219" y="276"/>
                          </a:lnTo>
                          <a:lnTo>
                            <a:pt x="219" y="283"/>
                          </a:lnTo>
                          <a:lnTo>
                            <a:pt x="220" y="296"/>
                          </a:lnTo>
                          <a:lnTo>
                            <a:pt x="221" y="313"/>
                          </a:lnTo>
                          <a:lnTo>
                            <a:pt x="221" y="332"/>
                          </a:lnTo>
                          <a:lnTo>
                            <a:pt x="222" y="351"/>
                          </a:lnTo>
                          <a:lnTo>
                            <a:pt x="221" y="370"/>
                          </a:lnTo>
                          <a:lnTo>
                            <a:pt x="220" y="386"/>
                          </a:lnTo>
                          <a:lnTo>
                            <a:pt x="218" y="398"/>
                          </a:lnTo>
                          <a:lnTo>
                            <a:pt x="216" y="403"/>
                          </a:lnTo>
                          <a:lnTo>
                            <a:pt x="213" y="406"/>
                          </a:lnTo>
                          <a:lnTo>
                            <a:pt x="208" y="407"/>
                          </a:lnTo>
                          <a:lnTo>
                            <a:pt x="204" y="408"/>
                          </a:lnTo>
                          <a:lnTo>
                            <a:pt x="201" y="408"/>
                          </a:lnTo>
                          <a:lnTo>
                            <a:pt x="198" y="408"/>
                          </a:lnTo>
                          <a:lnTo>
                            <a:pt x="196" y="408"/>
                          </a:lnTo>
                          <a:lnTo>
                            <a:pt x="195" y="408"/>
                          </a:lnTo>
                          <a:lnTo>
                            <a:pt x="197" y="398"/>
                          </a:lnTo>
                          <a:lnTo>
                            <a:pt x="206" y="390"/>
                          </a:lnTo>
                          <a:lnTo>
                            <a:pt x="188" y="400"/>
                          </a:lnTo>
                          <a:lnTo>
                            <a:pt x="193" y="497"/>
                          </a:lnTo>
                          <a:lnTo>
                            <a:pt x="190" y="528"/>
                          </a:lnTo>
                          <a:lnTo>
                            <a:pt x="162" y="639"/>
                          </a:lnTo>
                          <a:lnTo>
                            <a:pt x="196" y="667"/>
                          </a:lnTo>
                          <a:lnTo>
                            <a:pt x="201" y="685"/>
                          </a:lnTo>
                          <a:lnTo>
                            <a:pt x="164" y="683"/>
                          </a:lnTo>
                          <a:lnTo>
                            <a:pt x="120" y="685"/>
                          </a:lnTo>
                          <a:lnTo>
                            <a:pt x="119" y="685"/>
                          </a:lnTo>
                          <a:lnTo>
                            <a:pt x="117" y="690"/>
                          </a:lnTo>
                          <a:lnTo>
                            <a:pt x="113" y="695"/>
                          </a:lnTo>
                          <a:lnTo>
                            <a:pt x="108" y="703"/>
                          </a:lnTo>
                          <a:lnTo>
                            <a:pt x="103" y="709"/>
                          </a:lnTo>
                          <a:lnTo>
                            <a:pt x="98" y="715"/>
                          </a:lnTo>
                          <a:lnTo>
                            <a:pt x="93" y="720"/>
                          </a:lnTo>
                          <a:lnTo>
                            <a:pt x="89" y="722"/>
                          </a:lnTo>
                          <a:lnTo>
                            <a:pt x="84" y="723"/>
                          </a:lnTo>
                          <a:lnTo>
                            <a:pt x="80" y="723"/>
                          </a:lnTo>
                          <a:lnTo>
                            <a:pt x="75" y="722"/>
                          </a:lnTo>
                          <a:lnTo>
                            <a:pt x="70" y="721"/>
                          </a:lnTo>
                          <a:lnTo>
                            <a:pt x="66" y="720"/>
                          </a:lnTo>
                          <a:lnTo>
                            <a:pt x="63" y="719"/>
                          </a:lnTo>
                          <a:lnTo>
                            <a:pt x="61" y="718"/>
                          </a:lnTo>
                          <a:lnTo>
                            <a:pt x="60" y="718"/>
                          </a:lnTo>
                          <a:lnTo>
                            <a:pt x="69" y="692"/>
                          </a:lnTo>
                          <a:lnTo>
                            <a:pt x="80" y="663"/>
                          </a:lnTo>
                          <a:lnTo>
                            <a:pt x="54" y="537"/>
                          </a:lnTo>
                          <a:lnTo>
                            <a:pt x="49" y="418"/>
                          </a:lnTo>
                          <a:lnTo>
                            <a:pt x="44" y="374"/>
                          </a:lnTo>
                        </a:path>
                      </a:pathLst>
                    </a:custGeom>
                    <a:solidFill>
                      <a:srgbClr val="99CCFF"/>
                    </a:solidFill>
                    <a:ln w="9525" cap="rnd">
                      <a:noFill/>
                      <a:round/>
                      <a:headEnd/>
                      <a:tailEnd/>
                    </a:ln>
                  </p:spPr>
                  <p:txBody>
                    <a:bodyPr/>
                    <a:lstStyle/>
                    <a:p>
                      <a:endParaRPr lang="zh-CN" altLang="en-US"/>
                    </a:p>
                  </p:txBody>
                </p:sp>
                <p:sp>
                  <p:nvSpPr>
                    <p:cNvPr id="53442" name="Freeform 57"/>
                    <p:cNvSpPr>
                      <a:spLocks/>
                    </p:cNvSpPr>
                    <p:nvPr/>
                  </p:nvSpPr>
                  <p:spPr bwMode="auto">
                    <a:xfrm>
                      <a:off x="2276" y="2623"/>
                      <a:ext cx="220" cy="680"/>
                    </a:xfrm>
                    <a:custGeom>
                      <a:avLst/>
                      <a:gdLst>
                        <a:gd name="T0" fmla="*/ 181 w 220"/>
                        <a:gd name="T1" fmla="*/ 349 h 680"/>
                        <a:gd name="T2" fmla="*/ 176 w 220"/>
                        <a:gd name="T3" fmla="*/ 337 h 680"/>
                        <a:gd name="T4" fmla="*/ 168 w 220"/>
                        <a:gd name="T5" fmla="*/ 296 h 680"/>
                        <a:gd name="T6" fmla="*/ 181 w 220"/>
                        <a:gd name="T7" fmla="*/ 253 h 680"/>
                        <a:gd name="T8" fmla="*/ 185 w 220"/>
                        <a:gd name="T9" fmla="*/ 228 h 680"/>
                        <a:gd name="T10" fmla="*/ 174 w 220"/>
                        <a:gd name="T11" fmla="*/ 160 h 680"/>
                        <a:gd name="T12" fmla="*/ 150 w 220"/>
                        <a:gd name="T13" fmla="*/ 117 h 680"/>
                        <a:gd name="T14" fmla="*/ 133 w 220"/>
                        <a:gd name="T15" fmla="*/ 102 h 680"/>
                        <a:gd name="T16" fmla="*/ 146 w 220"/>
                        <a:gd name="T17" fmla="*/ 84 h 680"/>
                        <a:gd name="T18" fmla="*/ 140 w 220"/>
                        <a:gd name="T19" fmla="*/ 83 h 680"/>
                        <a:gd name="T20" fmla="*/ 130 w 220"/>
                        <a:gd name="T21" fmla="*/ 66 h 680"/>
                        <a:gd name="T22" fmla="*/ 137 w 220"/>
                        <a:gd name="T23" fmla="*/ 38 h 680"/>
                        <a:gd name="T24" fmla="*/ 111 w 220"/>
                        <a:gd name="T25" fmla="*/ 1 h 680"/>
                        <a:gd name="T26" fmla="*/ 78 w 220"/>
                        <a:gd name="T27" fmla="*/ 1 h 680"/>
                        <a:gd name="T28" fmla="*/ 53 w 220"/>
                        <a:gd name="T29" fmla="*/ 10 h 680"/>
                        <a:gd name="T30" fmla="*/ 53 w 220"/>
                        <a:gd name="T31" fmla="*/ 20 h 680"/>
                        <a:gd name="T32" fmla="*/ 52 w 220"/>
                        <a:gd name="T33" fmla="*/ 26 h 680"/>
                        <a:gd name="T34" fmla="*/ 50 w 220"/>
                        <a:gd name="T35" fmla="*/ 40 h 680"/>
                        <a:gd name="T36" fmla="*/ 55 w 220"/>
                        <a:gd name="T37" fmla="*/ 71 h 680"/>
                        <a:gd name="T38" fmla="*/ 49 w 220"/>
                        <a:gd name="T39" fmla="*/ 75 h 680"/>
                        <a:gd name="T40" fmla="*/ 46 w 220"/>
                        <a:gd name="T41" fmla="*/ 83 h 680"/>
                        <a:gd name="T42" fmla="*/ 54 w 220"/>
                        <a:gd name="T43" fmla="*/ 93 h 680"/>
                        <a:gd name="T44" fmla="*/ 60 w 220"/>
                        <a:gd name="T45" fmla="*/ 101 h 680"/>
                        <a:gd name="T46" fmla="*/ 48 w 220"/>
                        <a:gd name="T47" fmla="*/ 111 h 680"/>
                        <a:gd name="T48" fmla="*/ 41 w 220"/>
                        <a:gd name="T49" fmla="*/ 114 h 680"/>
                        <a:gd name="T50" fmla="*/ 30 w 220"/>
                        <a:gd name="T51" fmla="*/ 117 h 680"/>
                        <a:gd name="T52" fmla="*/ 11 w 220"/>
                        <a:gd name="T53" fmla="*/ 170 h 680"/>
                        <a:gd name="T54" fmla="*/ 11 w 220"/>
                        <a:gd name="T55" fmla="*/ 248 h 680"/>
                        <a:gd name="T56" fmla="*/ 3 w 220"/>
                        <a:gd name="T57" fmla="*/ 288 h 680"/>
                        <a:gd name="T58" fmla="*/ 1 w 220"/>
                        <a:gd name="T59" fmla="*/ 311 h 680"/>
                        <a:gd name="T60" fmla="*/ 8 w 220"/>
                        <a:gd name="T61" fmla="*/ 330 h 680"/>
                        <a:gd name="T62" fmla="*/ 8 w 220"/>
                        <a:gd name="T63" fmla="*/ 401 h 680"/>
                        <a:gd name="T64" fmla="*/ 8 w 220"/>
                        <a:gd name="T65" fmla="*/ 445 h 680"/>
                        <a:gd name="T66" fmla="*/ 16 w 220"/>
                        <a:gd name="T67" fmla="*/ 465 h 680"/>
                        <a:gd name="T68" fmla="*/ 19 w 220"/>
                        <a:gd name="T69" fmla="*/ 472 h 680"/>
                        <a:gd name="T70" fmla="*/ 27 w 220"/>
                        <a:gd name="T71" fmla="*/ 544 h 680"/>
                        <a:gd name="T72" fmla="*/ 30 w 220"/>
                        <a:gd name="T73" fmla="*/ 606 h 680"/>
                        <a:gd name="T74" fmla="*/ 18 w 220"/>
                        <a:gd name="T75" fmla="*/ 648 h 680"/>
                        <a:gd name="T76" fmla="*/ 10 w 220"/>
                        <a:gd name="T77" fmla="*/ 676 h 680"/>
                        <a:gd name="T78" fmla="*/ 20 w 220"/>
                        <a:gd name="T79" fmla="*/ 679 h 680"/>
                        <a:gd name="T80" fmla="*/ 42 w 220"/>
                        <a:gd name="T81" fmla="*/ 676 h 680"/>
                        <a:gd name="T82" fmla="*/ 53 w 220"/>
                        <a:gd name="T83" fmla="*/ 638 h 680"/>
                        <a:gd name="T84" fmla="*/ 52 w 220"/>
                        <a:gd name="T85" fmla="*/ 605 h 680"/>
                        <a:gd name="T86" fmla="*/ 57 w 220"/>
                        <a:gd name="T87" fmla="*/ 582 h 680"/>
                        <a:gd name="T88" fmla="*/ 67 w 220"/>
                        <a:gd name="T89" fmla="*/ 536 h 680"/>
                        <a:gd name="T90" fmla="*/ 70 w 220"/>
                        <a:gd name="T91" fmla="*/ 504 h 680"/>
                        <a:gd name="T92" fmla="*/ 71 w 220"/>
                        <a:gd name="T93" fmla="*/ 489 h 680"/>
                        <a:gd name="T94" fmla="*/ 91 w 220"/>
                        <a:gd name="T95" fmla="*/ 507 h 680"/>
                        <a:gd name="T96" fmla="*/ 97 w 220"/>
                        <a:gd name="T97" fmla="*/ 652 h 680"/>
                        <a:gd name="T98" fmla="*/ 102 w 220"/>
                        <a:gd name="T99" fmla="*/ 668 h 680"/>
                        <a:gd name="T100" fmla="*/ 115 w 220"/>
                        <a:gd name="T101" fmla="*/ 678 h 680"/>
                        <a:gd name="T102" fmla="*/ 128 w 220"/>
                        <a:gd name="T103" fmla="*/ 669 h 680"/>
                        <a:gd name="T104" fmla="*/ 124 w 220"/>
                        <a:gd name="T105" fmla="*/ 607 h 680"/>
                        <a:gd name="T106" fmla="*/ 132 w 220"/>
                        <a:gd name="T107" fmla="*/ 579 h 680"/>
                        <a:gd name="T108" fmla="*/ 139 w 220"/>
                        <a:gd name="T109" fmla="*/ 536 h 680"/>
                        <a:gd name="T110" fmla="*/ 137 w 220"/>
                        <a:gd name="T111" fmla="*/ 522 h 680"/>
                        <a:gd name="T112" fmla="*/ 135 w 220"/>
                        <a:gd name="T113" fmla="*/ 507 h 6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0"/>
                        <a:gd name="T172" fmla="*/ 0 h 680"/>
                        <a:gd name="T173" fmla="*/ 220 w 220"/>
                        <a:gd name="T174" fmla="*/ 680 h 6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0" h="680">
                          <a:moveTo>
                            <a:pt x="219" y="354"/>
                          </a:moveTo>
                          <a:lnTo>
                            <a:pt x="181" y="352"/>
                          </a:lnTo>
                          <a:lnTo>
                            <a:pt x="181" y="350"/>
                          </a:lnTo>
                          <a:lnTo>
                            <a:pt x="181" y="349"/>
                          </a:lnTo>
                          <a:lnTo>
                            <a:pt x="180" y="346"/>
                          </a:lnTo>
                          <a:lnTo>
                            <a:pt x="180" y="343"/>
                          </a:lnTo>
                          <a:lnTo>
                            <a:pt x="178" y="340"/>
                          </a:lnTo>
                          <a:lnTo>
                            <a:pt x="176" y="337"/>
                          </a:lnTo>
                          <a:lnTo>
                            <a:pt x="174" y="335"/>
                          </a:lnTo>
                          <a:lnTo>
                            <a:pt x="171" y="333"/>
                          </a:lnTo>
                          <a:lnTo>
                            <a:pt x="166" y="301"/>
                          </a:lnTo>
                          <a:lnTo>
                            <a:pt x="168" y="296"/>
                          </a:lnTo>
                          <a:lnTo>
                            <a:pt x="171" y="288"/>
                          </a:lnTo>
                          <a:lnTo>
                            <a:pt x="175" y="276"/>
                          </a:lnTo>
                          <a:lnTo>
                            <a:pt x="179" y="265"/>
                          </a:lnTo>
                          <a:lnTo>
                            <a:pt x="181" y="253"/>
                          </a:lnTo>
                          <a:lnTo>
                            <a:pt x="183" y="244"/>
                          </a:lnTo>
                          <a:lnTo>
                            <a:pt x="185" y="236"/>
                          </a:lnTo>
                          <a:lnTo>
                            <a:pt x="186" y="232"/>
                          </a:lnTo>
                          <a:lnTo>
                            <a:pt x="185" y="228"/>
                          </a:lnTo>
                          <a:lnTo>
                            <a:pt x="183" y="215"/>
                          </a:lnTo>
                          <a:lnTo>
                            <a:pt x="181" y="198"/>
                          </a:lnTo>
                          <a:lnTo>
                            <a:pt x="178" y="179"/>
                          </a:lnTo>
                          <a:lnTo>
                            <a:pt x="174" y="160"/>
                          </a:lnTo>
                          <a:lnTo>
                            <a:pt x="170" y="143"/>
                          </a:lnTo>
                          <a:lnTo>
                            <a:pt x="166" y="131"/>
                          </a:lnTo>
                          <a:lnTo>
                            <a:pt x="163" y="124"/>
                          </a:lnTo>
                          <a:lnTo>
                            <a:pt x="150" y="117"/>
                          </a:lnTo>
                          <a:lnTo>
                            <a:pt x="142" y="112"/>
                          </a:lnTo>
                          <a:lnTo>
                            <a:pt x="137" y="107"/>
                          </a:lnTo>
                          <a:lnTo>
                            <a:pt x="134" y="104"/>
                          </a:lnTo>
                          <a:lnTo>
                            <a:pt x="133" y="102"/>
                          </a:lnTo>
                          <a:lnTo>
                            <a:pt x="134" y="101"/>
                          </a:lnTo>
                          <a:lnTo>
                            <a:pt x="135" y="101"/>
                          </a:lnTo>
                          <a:lnTo>
                            <a:pt x="136" y="101"/>
                          </a:lnTo>
                          <a:lnTo>
                            <a:pt x="146" y="84"/>
                          </a:lnTo>
                          <a:lnTo>
                            <a:pt x="145" y="84"/>
                          </a:lnTo>
                          <a:lnTo>
                            <a:pt x="143" y="84"/>
                          </a:lnTo>
                          <a:lnTo>
                            <a:pt x="140" y="83"/>
                          </a:lnTo>
                          <a:lnTo>
                            <a:pt x="138" y="81"/>
                          </a:lnTo>
                          <a:lnTo>
                            <a:pt x="135" y="77"/>
                          </a:lnTo>
                          <a:lnTo>
                            <a:pt x="132" y="73"/>
                          </a:lnTo>
                          <a:lnTo>
                            <a:pt x="130" y="66"/>
                          </a:lnTo>
                          <a:lnTo>
                            <a:pt x="129" y="59"/>
                          </a:lnTo>
                          <a:lnTo>
                            <a:pt x="131" y="52"/>
                          </a:lnTo>
                          <a:lnTo>
                            <a:pt x="134" y="45"/>
                          </a:lnTo>
                          <a:lnTo>
                            <a:pt x="137" y="38"/>
                          </a:lnTo>
                          <a:lnTo>
                            <a:pt x="137" y="29"/>
                          </a:lnTo>
                          <a:lnTo>
                            <a:pt x="133" y="21"/>
                          </a:lnTo>
                          <a:lnTo>
                            <a:pt x="126" y="12"/>
                          </a:lnTo>
                          <a:lnTo>
                            <a:pt x="111" y="1"/>
                          </a:lnTo>
                          <a:lnTo>
                            <a:pt x="106" y="0"/>
                          </a:lnTo>
                          <a:lnTo>
                            <a:pt x="98" y="0"/>
                          </a:lnTo>
                          <a:lnTo>
                            <a:pt x="89" y="0"/>
                          </a:lnTo>
                          <a:lnTo>
                            <a:pt x="78" y="1"/>
                          </a:lnTo>
                          <a:lnTo>
                            <a:pt x="69" y="3"/>
                          </a:lnTo>
                          <a:lnTo>
                            <a:pt x="60" y="5"/>
                          </a:lnTo>
                          <a:lnTo>
                            <a:pt x="54" y="8"/>
                          </a:lnTo>
                          <a:lnTo>
                            <a:pt x="53" y="10"/>
                          </a:lnTo>
                          <a:lnTo>
                            <a:pt x="53" y="13"/>
                          </a:lnTo>
                          <a:lnTo>
                            <a:pt x="53" y="16"/>
                          </a:lnTo>
                          <a:lnTo>
                            <a:pt x="53" y="19"/>
                          </a:lnTo>
                          <a:lnTo>
                            <a:pt x="53" y="20"/>
                          </a:lnTo>
                          <a:lnTo>
                            <a:pt x="52" y="22"/>
                          </a:lnTo>
                          <a:lnTo>
                            <a:pt x="52" y="23"/>
                          </a:lnTo>
                          <a:lnTo>
                            <a:pt x="52" y="25"/>
                          </a:lnTo>
                          <a:lnTo>
                            <a:pt x="52" y="26"/>
                          </a:lnTo>
                          <a:lnTo>
                            <a:pt x="51" y="27"/>
                          </a:lnTo>
                          <a:lnTo>
                            <a:pt x="50" y="31"/>
                          </a:lnTo>
                          <a:lnTo>
                            <a:pt x="50" y="35"/>
                          </a:lnTo>
                          <a:lnTo>
                            <a:pt x="50" y="40"/>
                          </a:lnTo>
                          <a:lnTo>
                            <a:pt x="50" y="48"/>
                          </a:lnTo>
                          <a:lnTo>
                            <a:pt x="52" y="57"/>
                          </a:lnTo>
                          <a:lnTo>
                            <a:pt x="54" y="66"/>
                          </a:lnTo>
                          <a:lnTo>
                            <a:pt x="55" y="71"/>
                          </a:lnTo>
                          <a:lnTo>
                            <a:pt x="54" y="73"/>
                          </a:lnTo>
                          <a:lnTo>
                            <a:pt x="53" y="74"/>
                          </a:lnTo>
                          <a:lnTo>
                            <a:pt x="51" y="75"/>
                          </a:lnTo>
                          <a:lnTo>
                            <a:pt x="49" y="75"/>
                          </a:lnTo>
                          <a:lnTo>
                            <a:pt x="47" y="76"/>
                          </a:lnTo>
                          <a:lnTo>
                            <a:pt x="45" y="77"/>
                          </a:lnTo>
                          <a:lnTo>
                            <a:pt x="45" y="81"/>
                          </a:lnTo>
                          <a:lnTo>
                            <a:pt x="46" y="83"/>
                          </a:lnTo>
                          <a:lnTo>
                            <a:pt x="48" y="86"/>
                          </a:lnTo>
                          <a:lnTo>
                            <a:pt x="50" y="88"/>
                          </a:lnTo>
                          <a:lnTo>
                            <a:pt x="52" y="91"/>
                          </a:lnTo>
                          <a:lnTo>
                            <a:pt x="54" y="93"/>
                          </a:lnTo>
                          <a:lnTo>
                            <a:pt x="56" y="96"/>
                          </a:lnTo>
                          <a:lnTo>
                            <a:pt x="58" y="97"/>
                          </a:lnTo>
                          <a:lnTo>
                            <a:pt x="60" y="99"/>
                          </a:lnTo>
                          <a:lnTo>
                            <a:pt x="60" y="101"/>
                          </a:lnTo>
                          <a:lnTo>
                            <a:pt x="58" y="104"/>
                          </a:lnTo>
                          <a:lnTo>
                            <a:pt x="55" y="106"/>
                          </a:lnTo>
                          <a:lnTo>
                            <a:pt x="52" y="108"/>
                          </a:lnTo>
                          <a:lnTo>
                            <a:pt x="48" y="111"/>
                          </a:lnTo>
                          <a:lnTo>
                            <a:pt x="45" y="112"/>
                          </a:lnTo>
                          <a:lnTo>
                            <a:pt x="42" y="114"/>
                          </a:lnTo>
                          <a:lnTo>
                            <a:pt x="41" y="114"/>
                          </a:lnTo>
                          <a:lnTo>
                            <a:pt x="39" y="114"/>
                          </a:lnTo>
                          <a:lnTo>
                            <a:pt x="36" y="115"/>
                          </a:lnTo>
                          <a:lnTo>
                            <a:pt x="34" y="116"/>
                          </a:lnTo>
                          <a:lnTo>
                            <a:pt x="30" y="117"/>
                          </a:lnTo>
                          <a:lnTo>
                            <a:pt x="27" y="120"/>
                          </a:lnTo>
                          <a:lnTo>
                            <a:pt x="23" y="124"/>
                          </a:lnTo>
                          <a:lnTo>
                            <a:pt x="21" y="130"/>
                          </a:lnTo>
                          <a:lnTo>
                            <a:pt x="11" y="170"/>
                          </a:lnTo>
                          <a:lnTo>
                            <a:pt x="6" y="199"/>
                          </a:lnTo>
                          <a:lnTo>
                            <a:pt x="5" y="220"/>
                          </a:lnTo>
                          <a:lnTo>
                            <a:pt x="8" y="235"/>
                          </a:lnTo>
                          <a:lnTo>
                            <a:pt x="11" y="248"/>
                          </a:lnTo>
                          <a:lnTo>
                            <a:pt x="13" y="257"/>
                          </a:lnTo>
                          <a:lnTo>
                            <a:pt x="12" y="268"/>
                          </a:lnTo>
                          <a:lnTo>
                            <a:pt x="7" y="280"/>
                          </a:lnTo>
                          <a:lnTo>
                            <a:pt x="3" y="288"/>
                          </a:lnTo>
                          <a:lnTo>
                            <a:pt x="0" y="294"/>
                          </a:lnTo>
                          <a:lnTo>
                            <a:pt x="0" y="301"/>
                          </a:lnTo>
                          <a:lnTo>
                            <a:pt x="0" y="307"/>
                          </a:lnTo>
                          <a:lnTo>
                            <a:pt x="1" y="311"/>
                          </a:lnTo>
                          <a:lnTo>
                            <a:pt x="3" y="315"/>
                          </a:lnTo>
                          <a:lnTo>
                            <a:pt x="5" y="320"/>
                          </a:lnTo>
                          <a:lnTo>
                            <a:pt x="7" y="323"/>
                          </a:lnTo>
                          <a:lnTo>
                            <a:pt x="8" y="330"/>
                          </a:lnTo>
                          <a:lnTo>
                            <a:pt x="9" y="344"/>
                          </a:lnTo>
                          <a:lnTo>
                            <a:pt x="9" y="362"/>
                          </a:lnTo>
                          <a:lnTo>
                            <a:pt x="9" y="382"/>
                          </a:lnTo>
                          <a:lnTo>
                            <a:pt x="8" y="401"/>
                          </a:lnTo>
                          <a:lnTo>
                            <a:pt x="7" y="418"/>
                          </a:lnTo>
                          <a:lnTo>
                            <a:pt x="7" y="429"/>
                          </a:lnTo>
                          <a:lnTo>
                            <a:pt x="7" y="433"/>
                          </a:lnTo>
                          <a:lnTo>
                            <a:pt x="8" y="445"/>
                          </a:lnTo>
                          <a:lnTo>
                            <a:pt x="10" y="452"/>
                          </a:lnTo>
                          <a:lnTo>
                            <a:pt x="12" y="459"/>
                          </a:lnTo>
                          <a:lnTo>
                            <a:pt x="14" y="463"/>
                          </a:lnTo>
                          <a:lnTo>
                            <a:pt x="16" y="465"/>
                          </a:lnTo>
                          <a:lnTo>
                            <a:pt x="18" y="467"/>
                          </a:lnTo>
                          <a:lnTo>
                            <a:pt x="19" y="467"/>
                          </a:lnTo>
                          <a:lnTo>
                            <a:pt x="19" y="472"/>
                          </a:lnTo>
                          <a:lnTo>
                            <a:pt x="21" y="485"/>
                          </a:lnTo>
                          <a:lnTo>
                            <a:pt x="23" y="502"/>
                          </a:lnTo>
                          <a:lnTo>
                            <a:pt x="25" y="523"/>
                          </a:lnTo>
                          <a:lnTo>
                            <a:pt x="27" y="544"/>
                          </a:lnTo>
                          <a:lnTo>
                            <a:pt x="29" y="565"/>
                          </a:lnTo>
                          <a:lnTo>
                            <a:pt x="30" y="583"/>
                          </a:lnTo>
                          <a:lnTo>
                            <a:pt x="30" y="596"/>
                          </a:lnTo>
                          <a:lnTo>
                            <a:pt x="30" y="606"/>
                          </a:lnTo>
                          <a:lnTo>
                            <a:pt x="27" y="618"/>
                          </a:lnTo>
                          <a:lnTo>
                            <a:pt x="24" y="628"/>
                          </a:lnTo>
                          <a:lnTo>
                            <a:pt x="21" y="639"/>
                          </a:lnTo>
                          <a:lnTo>
                            <a:pt x="18" y="648"/>
                          </a:lnTo>
                          <a:lnTo>
                            <a:pt x="15" y="656"/>
                          </a:lnTo>
                          <a:lnTo>
                            <a:pt x="12" y="661"/>
                          </a:lnTo>
                          <a:lnTo>
                            <a:pt x="12" y="662"/>
                          </a:lnTo>
                          <a:lnTo>
                            <a:pt x="10" y="676"/>
                          </a:lnTo>
                          <a:lnTo>
                            <a:pt x="11" y="676"/>
                          </a:lnTo>
                          <a:lnTo>
                            <a:pt x="13" y="677"/>
                          </a:lnTo>
                          <a:lnTo>
                            <a:pt x="17" y="678"/>
                          </a:lnTo>
                          <a:lnTo>
                            <a:pt x="20" y="679"/>
                          </a:lnTo>
                          <a:lnTo>
                            <a:pt x="25" y="679"/>
                          </a:lnTo>
                          <a:lnTo>
                            <a:pt x="31" y="679"/>
                          </a:lnTo>
                          <a:lnTo>
                            <a:pt x="36" y="678"/>
                          </a:lnTo>
                          <a:lnTo>
                            <a:pt x="42" y="676"/>
                          </a:lnTo>
                          <a:lnTo>
                            <a:pt x="47" y="670"/>
                          </a:lnTo>
                          <a:lnTo>
                            <a:pt x="50" y="661"/>
                          </a:lnTo>
                          <a:lnTo>
                            <a:pt x="52" y="650"/>
                          </a:lnTo>
                          <a:lnTo>
                            <a:pt x="53" y="638"/>
                          </a:lnTo>
                          <a:lnTo>
                            <a:pt x="53" y="625"/>
                          </a:lnTo>
                          <a:lnTo>
                            <a:pt x="53" y="615"/>
                          </a:lnTo>
                          <a:lnTo>
                            <a:pt x="52" y="608"/>
                          </a:lnTo>
                          <a:lnTo>
                            <a:pt x="52" y="605"/>
                          </a:lnTo>
                          <a:lnTo>
                            <a:pt x="53" y="603"/>
                          </a:lnTo>
                          <a:lnTo>
                            <a:pt x="54" y="599"/>
                          </a:lnTo>
                          <a:lnTo>
                            <a:pt x="55" y="591"/>
                          </a:lnTo>
                          <a:lnTo>
                            <a:pt x="57" y="582"/>
                          </a:lnTo>
                          <a:lnTo>
                            <a:pt x="60" y="570"/>
                          </a:lnTo>
                          <a:lnTo>
                            <a:pt x="62" y="559"/>
                          </a:lnTo>
                          <a:lnTo>
                            <a:pt x="65" y="547"/>
                          </a:lnTo>
                          <a:lnTo>
                            <a:pt x="67" y="536"/>
                          </a:lnTo>
                          <a:lnTo>
                            <a:pt x="68" y="528"/>
                          </a:lnTo>
                          <a:lnTo>
                            <a:pt x="69" y="520"/>
                          </a:lnTo>
                          <a:lnTo>
                            <a:pt x="70" y="511"/>
                          </a:lnTo>
                          <a:lnTo>
                            <a:pt x="70" y="504"/>
                          </a:lnTo>
                          <a:lnTo>
                            <a:pt x="70" y="498"/>
                          </a:lnTo>
                          <a:lnTo>
                            <a:pt x="70" y="493"/>
                          </a:lnTo>
                          <a:lnTo>
                            <a:pt x="70" y="490"/>
                          </a:lnTo>
                          <a:lnTo>
                            <a:pt x="71" y="489"/>
                          </a:lnTo>
                          <a:lnTo>
                            <a:pt x="85" y="489"/>
                          </a:lnTo>
                          <a:lnTo>
                            <a:pt x="85" y="507"/>
                          </a:lnTo>
                          <a:lnTo>
                            <a:pt x="91" y="507"/>
                          </a:lnTo>
                          <a:lnTo>
                            <a:pt x="106" y="601"/>
                          </a:lnTo>
                          <a:lnTo>
                            <a:pt x="97" y="649"/>
                          </a:lnTo>
                          <a:lnTo>
                            <a:pt x="97" y="652"/>
                          </a:lnTo>
                          <a:lnTo>
                            <a:pt x="98" y="656"/>
                          </a:lnTo>
                          <a:lnTo>
                            <a:pt x="99" y="659"/>
                          </a:lnTo>
                          <a:lnTo>
                            <a:pt x="100" y="664"/>
                          </a:lnTo>
                          <a:lnTo>
                            <a:pt x="102" y="668"/>
                          </a:lnTo>
                          <a:lnTo>
                            <a:pt x="105" y="673"/>
                          </a:lnTo>
                          <a:lnTo>
                            <a:pt x="108" y="676"/>
                          </a:lnTo>
                          <a:lnTo>
                            <a:pt x="111" y="678"/>
                          </a:lnTo>
                          <a:lnTo>
                            <a:pt x="115" y="678"/>
                          </a:lnTo>
                          <a:lnTo>
                            <a:pt x="119" y="676"/>
                          </a:lnTo>
                          <a:lnTo>
                            <a:pt x="123" y="674"/>
                          </a:lnTo>
                          <a:lnTo>
                            <a:pt x="126" y="672"/>
                          </a:lnTo>
                          <a:lnTo>
                            <a:pt x="128" y="669"/>
                          </a:lnTo>
                          <a:lnTo>
                            <a:pt x="130" y="667"/>
                          </a:lnTo>
                          <a:lnTo>
                            <a:pt x="131" y="666"/>
                          </a:lnTo>
                          <a:lnTo>
                            <a:pt x="135" y="630"/>
                          </a:lnTo>
                          <a:lnTo>
                            <a:pt x="124" y="607"/>
                          </a:lnTo>
                          <a:lnTo>
                            <a:pt x="125" y="604"/>
                          </a:lnTo>
                          <a:lnTo>
                            <a:pt x="127" y="599"/>
                          </a:lnTo>
                          <a:lnTo>
                            <a:pt x="128" y="589"/>
                          </a:lnTo>
                          <a:lnTo>
                            <a:pt x="132" y="579"/>
                          </a:lnTo>
                          <a:lnTo>
                            <a:pt x="134" y="566"/>
                          </a:lnTo>
                          <a:lnTo>
                            <a:pt x="137" y="555"/>
                          </a:lnTo>
                          <a:lnTo>
                            <a:pt x="138" y="544"/>
                          </a:lnTo>
                          <a:lnTo>
                            <a:pt x="139" y="536"/>
                          </a:lnTo>
                          <a:lnTo>
                            <a:pt x="138" y="533"/>
                          </a:lnTo>
                          <a:lnTo>
                            <a:pt x="138" y="529"/>
                          </a:lnTo>
                          <a:lnTo>
                            <a:pt x="137" y="525"/>
                          </a:lnTo>
                          <a:lnTo>
                            <a:pt x="137" y="522"/>
                          </a:lnTo>
                          <a:lnTo>
                            <a:pt x="136" y="518"/>
                          </a:lnTo>
                          <a:lnTo>
                            <a:pt x="136" y="514"/>
                          </a:lnTo>
                          <a:lnTo>
                            <a:pt x="136" y="510"/>
                          </a:lnTo>
                          <a:lnTo>
                            <a:pt x="135" y="507"/>
                          </a:lnTo>
                          <a:lnTo>
                            <a:pt x="219" y="505"/>
                          </a:lnTo>
                          <a:lnTo>
                            <a:pt x="219" y="354"/>
                          </a:lnTo>
                        </a:path>
                      </a:pathLst>
                    </a:custGeom>
                    <a:solidFill>
                      <a:srgbClr val="000000"/>
                    </a:solidFill>
                    <a:ln w="9525" cap="rnd">
                      <a:noFill/>
                      <a:round/>
                      <a:headEnd/>
                      <a:tailEnd/>
                    </a:ln>
                  </p:spPr>
                  <p:txBody>
                    <a:bodyPr/>
                    <a:lstStyle/>
                    <a:p>
                      <a:endParaRPr lang="zh-CN" altLang="en-US"/>
                    </a:p>
                  </p:txBody>
                </p:sp>
                <p:sp>
                  <p:nvSpPr>
                    <p:cNvPr id="53443" name="Freeform 58"/>
                    <p:cNvSpPr>
                      <a:spLocks/>
                    </p:cNvSpPr>
                    <p:nvPr/>
                  </p:nvSpPr>
                  <p:spPr bwMode="auto">
                    <a:xfrm>
                      <a:off x="2287" y="2631"/>
                      <a:ext cx="219" cy="680"/>
                    </a:xfrm>
                    <a:custGeom>
                      <a:avLst/>
                      <a:gdLst>
                        <a:gd name="T0" fmla="*/ 180 w 219"/>
                        <a:gd name="T1" fmla="*/ 348 h 680"/>
                        <a:gd name="T2" fmla="*/ 176 w 219"/>
                        <a:gd name="T3" fmla="*/ 337 h 680"/>
                        <a:gd name="T4" fmla="*/ 167 w 219"/>
                        <a:gd name="T5" fmla="*/ 296 h 680"/>
                        <a:gd name="T6" fmla="*/ 181 w 219"/>
                        <a:gd name="T7" fmla="*/ 254 h 680"/>
                        <a:gd name="T8" fmla="*/ 184 w 219"/>
                        <a:gd name="T9" fmla="*/ 227 h 680"/>
                        <a:gd name="T10" fmla="*/ 173 w 219"/>
                        <a:gd name="T11" fmla="*/ 160 h 680"/>
                        <a:gd name="T12" fmla="*/ 149 w 219"/>
                        <a:gd name="T13" fmla="*/ 117 h 680"/>
                        <a:gd name="T14" fmla="*/ 133 w 219"/>
                        <a:gd name="T15" fmla="*/ 103 h 680"/>
                        <a:gd name="T16" fmla="*/ 145 w 219"/>
                        <a:gd name="T17" fmla="*/ 85 h 680"/>
                        <a:gd name="T18" fmla="*/ 140 w 219"/>
                        <a:gd name="T19" fmla="*/ 83 h 680"/>
                        <a:gd name="T20" fmla="*/ 129 w 219"/>
                        <a:gd name="T21" fmla="*/ 67 h 680"/>
                        <a:gd name="T22" fmla="*/ 136 w 219"/>
                        <a:gd name="T23" fmla="*/ 37 h 680"/>
                        <a:gd name="T24" fmla="*/ 110 w 219"/>
                        <a:gd name="T25" fmla="*/ 1 h 680"/>
                        <a:gd name="T26" fmla="*/ 77 w 219"/>
                        <a:gd name="T27" fmla="*/ 1 h 680"/>
                        <a:gd name="T28" fmla="*/ 52 w 219"/>
                        <a:gd name="T29" fmla="*/ 11 h 680"/>
                        <a:gd name="T30" fmla="*/ 52 w 219"/>
                        <a:gd name="T31" fmla="*/ 20 h 680"/>
                        <a:gd name="T32" fmla="*/ 51 w 219"/>
                        <a:gd name="T33" fmla="*/ 26 h 680"/>
                        <a:gd name="T34" fmla="*/ 49 w 219"/>
                        <a:gd name="T35" fmla="*/ 41 h 680"/>
                        <a:gd name="T36" fmla="*/ 54 w 219"/>
                        <a:gd name="T37" fmla="*/ 71 h 680"/>
                        <a:gd name="T38" fmla="*/ 48 w 219"/>
                        <a:gd name="T39" fmla="*/ 75 h 680"/>
                        <a:gd name="T40" fmla="*/ 46 w 219"/>
                        <a:gd name="T41" fmla="*/ 84 h 680"/>
                        <a:gd name="T42" fmla="*/ 54 w 219"/>
                        <a:gd name="T43" fmla="*/ 94 h 680"/>
                        <a:gd name="T44" fmla="*/ 59 w 219"/>
                        <a:gd name="T45" fmla="*/ 101 h 680"/>
                        <a:gd name="T46" fmla="*/ 48 w 219"/>
                        <a:gd name="T47" fmla="*/ 111 h 680"/>
                        <a:gd name="T48" fmla="*/ 40 w 219"/>
                        <a:gd name="T49" fmla="*/ 113 h 680"/>
                        <a:gd name="T50" fmla="*/ 30 w 219"/>
                        <a:gd name="T51" fmla="*/ 117 h 680"/>
                        <a:gd name="T52" fmla="*/ 10 w 219"/>
                        <a:gd name="T53" fmla="*/ 169 h 680"/>
                        <a:gd name="T54" fmla="*/ 10 w 219"/>
                        <a:gd name="T55" fmla="*/ 247 h 680"/>
                        <a:gd name="T56" fmla="*/ 2 w 219"/>
                        <a:gd name="T57" fmla="*/ 287 h 680"/>
                        <a:gd name="T58" fmla="*/ 0 w 219"/>
                        <a:gd name="T59" fmla="*/ 311 h 680"/>
                        <a:gd name="T60" fmla="*/ 7 w 219"/>
                        <a:gd name="T61" fmla="*/ 331 h 680"/>
                        <a:gd name="T62" fmla="*/ 7 w 219"/>
                        <a:gd name="T63" fmla="*/ 401 h 680"/>
                        <a:gd name="T64" fmla="*/ 7 w 219"/>
                        <a:gd name="T65" fmla="*/ 444 h 680"/>
                        <a:gd name="T66" fmla="*/ 16 w 219"/>
                        <a:gd name="T67" fmla="*/ 465 h 680"/>
                        <a:gd name="T68" fmla="*/ 19 w 219"/>
                        <a:gd name="T69" fmla="*/ 471 h 680"/>
                        <a:gd name="T70" fmla="*/ 26 w 219"/>
                        <a:gd name="T71" fmla="*/ 544 h 680"/>
                        <a:gd name="T72" fmla="*/ 29 w 219"/>
                        <a:gd name="T73" fmla="*/ 605 h 680"/>
                        <a:gd name="T74" fmla="*/ 17 w 219"/>
                        <a:gd name="T75" fmla="*/ 648 h 680"/>
                        <a:gd name="T76" fmla="*/ 9 w 219"/>
                        <a:gd name="T77" fmla="*/ 675 h 680"/>
                        <a:gd name="T78" fmla="*/ 20 w 219"/>
                        <a:gd name="T79" fmla="*/ 678 h 680"/>
                        <a:gd name="T80" fmla="*/ 41 w 219"/>
                        <a:gd name="T81" fmla="*/ 675 h 680"/>
                        <a:gd name="T82" fmla="*/ 52 w 219"/>
                        <a:gd name="T83" fmla="*/ 637 h 680"/>
                        <a:gd name="T84" fmla="*/ 52 w 219"/>
                        <a:gd name="T85" fmla="*/ 604 h 680"/>
                        <a:gd name="T86" fmla="*/ 56 w 219"/>
                        <a:gd name="T87" fmla="*/ 581 h 680"/>
                        <a:gd name="T88" fmla="*/ 66 w 219"/>
                        <a:gd name="T89" fmla="*/ 536 h 680"/>
                        <a:gd name="T90" fmla="*/ 69 w 219"/>
                        <a:gd name="T91" fmla="*/ 504 h 680"/>
                        <a:gd name="T92" fmla="*/ 69 w 219"/>
                        <a:gd name="T93" fmla="*/ 490 h 680"/>
                        <a:gd name="T94" fmla="*/ 90 w 219"/>
                        <a:gd name="T95" fmla="*/ 508 h 680"/>
                        <a:gd name="T96" fmla="*/ 96 w 219"/>
                        <a:gd name="T97" fmla="*/ 651 h 680"/>
                        <a:gd name="T98" fmla="*/ 102 w 219"/>
                        <a:gd name="T99" fmla="*/ 668 h 680"/>
                        <a:gd name="T100" fmla="*/ 114 w 219"/>
                        <a:gd name="T101" fmla="*/ 677 h 680"/>
                        <a:gd name="T102" fmla="*/ 128 w 219"/>
                        <a:gd name="T103" fmla="*/ 668 h 680"/>
                        <a:gd name="T104" fmla="*/ 124 w 219"/>
                        <a:gd name="T105" fmla="*/ 606 h 680"/>
                        <a:gd name="T106" fmla="*/ 131 w 219"/>
                        <a:gd name="T107" fmla="*/ 578 h 680"/>
                        <a:gd name="T108" fmla="*/ 138 w 219"/>
                        <a:gd name="T109" fmla="*/ 536 h 680"/>
                        <a:gd name="T110" fmla="*/ 136 w 219"/>
                        <a:gd name="T111" fmla="*/ 521 h 680"/>
                        <a:gd name="T112" fmla="*/ 134 w 219"/>
                        <a:gd name="T113" fmla="*/ 507 h 6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19"/>
                        <a:gd name="T172" fmla="*/ 0 h 680"/>
                        <a:gd name="T173" fmla="*/ 219 w 219"/>
                        <a:gd name="T174" fmla="*/ 680 h 68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19" h="680">
                          <a:moveTo>
                            <a:pt x="218" y="354"/>
                          </a:moveTo>
                          <a:lnTo>
                            <a:pt x="180" y="352"/>
                          </a:lnTo>
                          <a:lnTo>
                            <a:pt x="180" y="350"/>
                          </a:lnTo>
                          <a:lnTo>
                            <a:pt x="180" y="348"/>
                          </a:lnTo>
                          <a:lnTo>
                            <a:pt x="180" y="345"/>
                          </a:lnTo>
                          <a:lnTo>
                            <a:pt x="179" y="342"/>
                          </a:lnTo>
                          <a:lnTo>
                            <a:pt x="177" y="339"/>
                          </a:lnTo>
                          <a:lnTo>
                            <a:pt x="176" y="337"/>
                          </a:lnTo>
                          <a:lnTo>
                            <a:pt x="174" y="335"/>
                          </a:lnTo>
                          <a:lnTo>
                            <a:pt x="171" y="333"/>
                          </a:lnTo>
                          <a:lnTo>
                            <a:pt x="165" y="301"/>
                          </a:lnTo>
                          <a:lnTo>
                            <a:pt x="167" y="296"/>
                          </a:lnTo>
                          <a:lnTo>
                            <a:pt x="171" y="287"/>
                          </a:lnTo>
                          <a:lnTo>
                            <a:pt x="174" y="277"/>
                          </a:lnTo>
                          <a:lnTo>
                            <a:pt x="177" y="265"/>
                          </a:lnTo>
                          <a:lnTo>
                            <a:pt x="181" y="254"/>
                          </a:lnTo>
                          <a:lnTo>
                            <a:pt x="182" y="244"/>
                          </a:lnTo>
                          <a:lnTo>
                            <a:pt x="184" y="237"/>
                          </a:lnTo>
                          <a:lnTo>
                            <a:pt x="185" y="233"/>
                          </a:lnTo>
                          <a:lnTo>
                            <a:pt x="184" y="227"/>
                          </a:lnTo>
                          <a:lnTo>
                            <a:pt x="182" y="215"/>
                          </a:lnTo>
                          <a:lnTo>
                            <a:pt x="181" y="198"/>
                          </a:lnTo>
                          <a:lnTo>
                            <a:pt x="177" y="179"/>
                          </a:lnTo>
                          <a:lnTo>
                            <a:pt x="173" y="160"/>
                          </a:lnTo>
                          <a:lnTo>
                            <a:pt x="169" y="143"/>
                          </a:lnTo>
                          <a:lnTo>
                            <a:pt x="165" y="131"/>
                          </a:lnTo>
                          <a:lnTo>
                            <a:pt x="162" y="124"/>
                          </a:lnTo>
                          <a:lnTo>
                            <a:pt x="149" y="117"/>
                          </a:lnTo>
                          <a:lnTo>
                            <a:pt x="141" y="112"/>
                          </a:lnTo>
                          <a:lnTo>
                            <a:pt x="136" y="108"/>
                          </a:lnTo>
                          <a:lnTo>
                            <a:pt x="133" y="105"/>
                          </a:lnTo>
                          <a:lnTo>
                            <a:pt x="133" y="103"/>
                          </a:lnTo>
                          <a:lnTo>
                            <a:pt x="133" y="101"/>
                          </a:lnTo>
                          <a:lnTo>
                            <a:pt x="134" y="101"/>
                          </a:lnTo>
                          <a:lnTo>
                            <a:pt x="135" y="101"/>
                          </a:lnTo>
                          <a:lnTo>
                            <a:pt x="145" y="85"/>
                          </a:lnTo>
                          <a:lnTo>
                            <a:pt x="144" y="85"/>
                          </a:lnTo>
                          <a:lnTo>
                            <a:pt x="142" y="84"/>
                          </a:lnTo>
                          <a:lnTo>
                            <a:pt x="140" y="83"/>
                          </a:lnTo>
                          <a:lnTo>
                            <a:pt x="137" y="81"/>
                          </a:lnTo>
                          <a:lnTo>
                            <a:pt x="134" y="78"/>
                          </a:lnTo>
                          <a:lnTo>
                            <a:pt x="131" y="74"/>
                          </a:lnTo>
                          <a:lnTo>
                            <a:pt x="129" y="67"/>
                          </a:lnTo>
                          <a:lnTo>
                            <a:pt x="129" y="59"/>
                          </a:lnTo>
                          <a:lnTo>
                            <a:pt x="131" y="53"/>
                          </a:lnTo>
                          <a:lnTo>
                            <a:pt x="133" y="45"/>
                          </a:lnTo>
                          <a:lnTo>
                            <a:pt x="136" y="37"/>
                          </a:lnTo>
                          <a:lnTo>
                            <a:pt x="136" y="30"/>
                          </a:lnTo>
                          <a:lnTo>
                            <a:pt x="133" y="21"/>
                          </a:lnTo>
                          <a:lnTo>
                            <a:pt x="125" y="12"/>
                          </a:lnTo>
                          <a:lnTo>
                            <a:pt x="110" y="1"/>
                          </a:lnTo>
                          <a:lnTo>
                            <a:pt x="106" y="0"/>
                          </a:lnTo>
                          <a:lnTo>
                            <a:pt x="97" y="0"/>
                          </a:lnTo>
                          <a:lnTo>
                            <a:pt x="88" y="0"/>
                          </a:lnTo>
                          <a:lnTo>
                            <a:pt x="77" y="1"/>
                          </a:lnTo>
                          <a:lnTo>
                            <a:pt x="68" y="3"/>
                          </a:lnTo>
                          <a:lnTo>
                            <a:pt x="59" y="5"/>
                          </a:lnTo>
                          <a:lnTo>
                            <a:pt x="54" y="8"/>
                          </a:lnTo>
                          <a:lnTo>
                            <a:pt x="52" y="11"/>
                          </a:lnTo>
                          <a:lnTo>
                            <a:pt x="52" y="14"/>
                          </a:lnTo>
                          <a:lnTo>
                            <a:pt x="52" y="16"/>
                          </a:lnTo>
                          <a:lnTo>
                            <a:pt x="52" y="18"/>
                          </a:lnTo>
                          <a:lnTo>
                            <a:pt x="52" y="20"/>
                          </a:lnTo>
                          <a:lnTo>
                            <a:pt x="52" y="23"/>
                          </a:lnTo>
                          <a:lnTo>
                            <a:pt x="52" y="24"/>
                          </a:lnTo>
                          <a:lnTo>
                            <a:pt x="52" y="25"/>
                          </a:lnTo>
                          <a:lnTo>
                            <a:pt x="51" y="26"/>
                          </a:lnTo>
                          <a:lnTo>
                            <a:pt x="51" y="28"/>
                          </a:lnTo>
                          <a:lnTo>
                            <a:pt x="50" y="31"/>
                          </a:lnTo>
                          <a:lnTo>
                            <a:pt x="49" y="36"/>
                          </a:lnTo>
                          <a:lnTo>
                            <a:pt x="49" y="41"/>
                          </a:lnTo>
                          <a:lnTo>
                            <a:pt x="50" y="48"/>
                          </a:lnTo>
                          <a:lnTo>
                            <a:pt x="52" y="56"/>
                          </a:lnTo>
                          <a:lnTo>
                            <a:pt x="54" y="67"/>
                          </a:lnTo>
                          <a:lnTo>
                            <a:pt x="54" y="71"/>
                          </a:lnTo>
                          <a:lnTo>
                            <a:pt x="54" y="74"/>
                          </a:lnTo>
                          <a:lnTo>
                            <a:pt x="53" y="75"/>
                          </a:lnTo>
                          <a:lnTo>
                            <a:pt x="50" y="75"/>
                          </a:lnTo>
                          <a:lnTo>
                            <a:pt x="48" y="75"/>
                          </a:lnTo>
                          <a:lnTo>
                            <a:pt x="46" y="75"/>
                          </a:lnTo>
                          <a:lnTo>
                            <a:pt x="45" y="77"/>
                          </a:lnTo>
                          <a:lnTo>
                            <a:pt x="45" y="81"/>
                          </a:lnTo>
                          <a:lnTo>
                            <a:pt x="46" y="84"/>
                          </a:lnTo>
                          <a:lnTo>
                            <a:pt x="47" y="86"/>
                          </a:lnTo>
                          <a:lnTo>
                            <a:pt x="49" y="89"/>
                          </a:lnTo>
                          <a:lnTo>
                            <a:pt x="52" y="91"/>
                          </a:lnTo>
                          <a:lnTo>
                            <a:pt x="54" y="94"/>
                          </a:lnTo>
                          <a:lnTo>
                            <a:pt x="56" y="95"/>
                          </a:lnTo>
                          <a:lnTo>
                            <a:pt x="58" y="97"/>
                          </a:lnTo>
                          <a:lnTo>
                            <a:pt x="59" y="99"/>
                          </a:lnTo>
                          <a:lnTo>
                            <a:pt x="59" y="101"/>
                          </a:lnTo>
                          <a:lnTo>
                            <a:pt x="57" y="104"/>
                          </a:lnTo>
                          <a:lnTo>
                            <a:pt x="54" y="106"/>
                          </a:lnTo>
                          <a:lnTo>
                            <a:pt x="52" y="109"/>
                          </a:lnTo>
                          <a:lnTo>
                            <a:pt x="48" y="111"/>
                          </a:lnTo>
                          <a:lnTo>
                            <a:pt x="44" y="113"/>
                          </a:lnTo>
                          <a:lnTo>
                            <a:pt x="42" y="113"/>
                          </a:lnTo>
                          <a:lnTo>
                            <a:pt x="41" y="113"/>
                          </a:lnTo>
                          <a:lnTo>
                            <a:pt x="40" y="113"/>
                          </a:lnTo>
                          <a:lnTo>
                            <a:pt x="38" y="114"/>
                          </a:lnTo>
                          <a:lnTo>
                            <a:pt x="36" y="114"/>
                          </a:lnTo>
                          <a:lnTo>
                            <a:pt x="33" y="115"/>
                          </a:lnTo>
                          <a:lnTo>
                            <a:pt x="30" y="117"/>
                          </a:lnTo>
                          <a:lnTo>
                            <a:pt x="26" y="120"/>
                          </a:lnTo>
                          <a:lnTo>
                            <a:pt x="23" y="124"/>
                          </a:lnTo>
                          <a:lnTo>
                            <a:pt x="20" y="130"/>
                          </a:lnTo>
                          <a:lnTo>
                            <a:pt x="10" y="169"/>
                          </a:lnTo>
                          <a:lnTo>
                            <a:pt x="5" y="199"/>
                          </a:lnTo>
                          <a:lnTo>
                            <a:pt x="5" y="221"/>
                          </a:lnTo>
                          <a:lnTo>
                            <a:pt x="7" y="236"/>
                          </a:lnTo>
                          <a:lnTo>
                            <a:pt x="10" y="247"/>
                          </a:lnTo>
                          <a:lnTo>
                            <a:pt x="12" y="258"/>
                          </a:lnTo>
                          <a:lnTo>
                            <a:pt x="11" y="267"/>
                          </a:lnTo>
                          <a:lnTo>
                            <a:pt x="6" y="280"/>
                          </a:lnTo>
                          <a:lnTo>
                            <a:pt x="2" y="287"/>
                          </a:lnTo>
                          <a:lnTo>
                            <a:pt x="0" y="295"/>
                          </a:lnTo>
                          <a:lnTo>
                            <a:pt x="0" y="301"/>
                          </a:lnTo>
                          <a:lnTo>
                            <a:pt x="0" y="306"/>
                          </a:lnTo>
                          <a:lnTo>
                            <a:pt x="0" y="311"/>
                          </a:lnTo>
                          <a:lnTo>
                            <a:pt x="2" y="316"/>
                          </a:lnTo>
                          <a:lnTo>
                            <a:pt x="4" y="320"/>
                          </a:lnTo>
                          <a:lnTo>
                            <a:pt x="6" y="323"/>
                          </a:lnTo>
                          <a:lnTo>
                            <a:pt x="7" y="331"/>
                          </a:lnTo>
                          <a:lnTo>
                            <a:pt x="8" y="344"/>
                          </a:lnTo>
                          <a:lnTo>
                            <a:pt x="8" y="362"/>
                          </a:lnTo>
                          <a:lnTo>
                            <a:pt x="8" y="381"/>
                          </a:lnTo>
                          <a:lnTo>
                            <a:pt x="7" y="401"/>
                          </a:lnTo>
                          <a:lnTo>
                            <a:pt x="7" y="417"/>
                          </a:lnTo>
                          <a:lnTo>
                            <a:pt x="6" y="429"/>
                          </a:lnTo>
                          <a:lnTo>
                            <a:pt x="6" y="433"/>
                          </a:lnTo>
                          <a:lnTo>
                            <a:pt x="7" y="444"/>
                          </a:lnTo>
                          <a:lnTo>
                            <a:pt x="9" y="452"/>
                          </a:lnTo>
                          <a:lnTo>
                            <a:pt x="11" y="458"/>
                          </a:lnTo>
                          <a:lnTo>
                            <a:pt x="13" y="463"/>
                          </a:lnTo>
                          <a:lnTo>
                            <a:pt x="16" y="465"/>
                          </a:lnTo>
                          <a:lnTo>
                            <a:pt x="17" y="467"/>
                          </a:lnTo>
                          <a:lnTo>
                            <a:pt x="18" y="468"/>
                          </a:lnTo>
                          <a:lnTo>
                            <a:pt x="19" y="471"/>
                          </a:lnTo>
                          <a:lnTo>
                            <a:pt x="20" y="484"/>
                          </a:lnTo>
                          <a:lnTo>
                            <a:pt x="22" y="502"/>
                          </a:lnTo>
                          <a:lnTo>
                            <a:pt x="24" y="522"/>
                          </a:lnTo>
                          <a:lnTo>
                            <a:pt x="26" y="544"/>
                          </a:lnTo>
                          <a:lnTo>
                            <a:pt x="28" y="565"/>
                          </a:lnTo>
                          <a:lnTo>
                            <a:pt x="29" y="583"/>
                          </a:lnTo>
                          <a:lnTo>
                            <a:pt x="30" y="596"/>
                          </a:lnTo>
                          <a:lnTo>
                            <a:pt x="29" y="605"/>
                          </a:lnTo>
                          <a:lnTo>
                            <a:pt x="27" y="617"/>
                          </a:lnTo>
                          <a:lnTo>
                            <a:pt x="23" y="628"/>
                          </a:lnTo>
                          <a:lnTo>
                            <a:pt x="20" y="639"/>
                          </a:lnTo>
                          <a:lnTo>
                            <a:pt x="17" y="648"/>
                          </a:lnTo>
                          <a:lnTo>
                            <a:pt x="14" y="656"/>
                          </a:lnTo>
                          <a:lnTo>
                            <a:pt x="12" y="660"/>
                          </a:lnTo>
                          <a:lnTo>
                            <a:pt x="11" y="662"/>
                          </a:lnTo>
                          <a:lnTo>
                            <a:pt x="9" y="675"/>
                          </a:lnTo>
                          <a:lnTo>
                            <a:pt x="10" y="676"/>
                          </a:lnTo>
                          <a:lnTo>
                            <a:pt x="12" y="676"/>
                          </a:lnTo>
                          <a:lnTo>
                            <a:pt x="16" y="677"/>
                          </a:lnTo>
                          <a:lnTo>
                            <a:pt x="20" y="678"/>
                          </a:lnTo>
                          <a:lnTo>
                            <a:pt x="25" y="679"/>
                          </a:lnTo>
                          <a:lnTo>
                            <a:pt x="31" y="679"/>
                          </a:lnTo>
                          <a:lnTo>
                            <a:pt x="36" y="678"/>
                          </a:lnTo>
                          <a:lnTo>
                            <a:pt x="41" y="675"/>
                          </a:lnTo>
                          <a:lnTo>
                            <a:pt x="46" y="670"/>
                          </a:lnTo>
                          <a:lnTo>
                            <a:pt x="49" y="660"/>
                          </a:lnTo>
                          <a:lnTo>
                            <a:pt x="51" y="649"/>
                          </a:lnTo>
                          <a:lnTo>
                            <a:pt x="52" y="637"/>
                          </a:lnTo>
                          <a:lnTo>
                            <a:pt x="52" y="625"/>
                          </a:lnTo>
                          <a:lnTo>
                            <a:pt x="52" y="615"/>
                          </a:lnTo>
                          <a:lnTo>
                            <a:pt x="52" y="607"/>
                          </a:lnTo>
                          <a:lnTo>
                            <a:pt x="52" y="604"/>
                          </a:lnTo>
                          <a:lnTo>
                            <a:pt x="52" y="603"/>
                          </a:lnTo>
                          <a:lnTo>
                            <a:pt x="53" y="598"/>
                          </a:lnTo>
                          <a:lnTo>
                            <a:pt x="54" y="590"/>
                          </a:lnTo>
                          <a:lnTo>
                            <a:pt x="56" y="581"/>
                          </a:lnTo>
                          <a:lnTo>
                            <a:pt x="59" y="570"/>
                          </a:lnTo>
                          <a:lnTo>
                            <a:pt x="61" y="559"/>
                          </a:lnTo>
                          <a:lnTo>
                            <a:pt x="64" y="547"/>
                          </a:lnTo>
                          <a:lnTo>
                            <a:pt x="66" y="536"/>
                          </a:lnTo>
                          <a:lnTo>
                            <a:pt x="67" y="528"/>
                          </a:lnTo>
                          <a:lnTo>
                            <a:pt x="68" y="519"/>
                          </a:lnTo>
                          <a:lnTo>
                            <a:pt x="69" y="511"/>
                          </a:lnTo>
                          <a:lnTo>
                            <a:pt x="69" y="504"/>
                          </a:lnTo>
                          <a:lnTo>
                            <a:pt x="69" y="498"/>
                          </a:lnTo>
                          <a:lnTo>
                            <a:pt x="69" y="493"/>
                          </a:lnTo>
                          <a:lnTo>
                            <a:pt x="69" y="490"/>
                          </a:lnTo>
                          <a:lnTo>
                            <a:pt x="84" y="490"/>
                          </a:lnTo>
                          <a:lnTo>
                            <a:pt x="84" y="507"/>
                          </a:lnTo>
                          <a:lnTo>
                            <a:pt x="90" y="507"/>
                          </a:lnTo>
                          <a:lnTo>
                            <a:pt x="90" y="508"/>
                          </a:lnTo>
                          <a:lnTo>
                            <a:pt x="105" y="601"/>
                          </a:lnTo>
                          <a:lnTo>
                            <a:pt x="96" y="648"/>
                          </a:lnTo>
                          <a:lnTo>
                            <a:pt x="96" y="649"/>
                          </a:lnTo>
                          <a:lnTo>
                            <a:pt x="96" y="651"/>
                          </a:lnTo>
                          <a:lnTo>
                            <a:pt x="97" y="655"/>
                          </a:lnTo>
                          <a:lnTo>
                            <a:pt x="98" y="659"/>
                          </a:lnTo>
                          <a:lnTo>
                            <a:pt x="99" y="663"/>
                          </a:lnTo>
                          <a:lnTo>
                            <a:pt x="102" y="668"/>
                          </a:lnTo>
                          <a:lnTo>
                            <a:pt x="104" y="672"/>
                          </a:lnTo>
                          <a:lnTo>
                            <a:pt x="108" y="676"/>
                          </a:lnTo>
                          <a:lnTo>
                            <a:pt x="110" y="677"/>
                          </a:lnTo>
                          <a:lnTo>
                            <a:pt x="114" y="677"/>
                          </a:lnTo>
                          <a:lnTo>
                            <a:pt x="119" y="676"/>
                          </a:lnTo>
                          <a:lnTo>
                            <a:pt x="122" y="673"/>
                          </a:lnTo>
                          <a:lnTo>
                            <a:pt x="126" y="671"/>
                          </a:lnTo>
                          <a:lnTo>
                            <a:pt x="128" y="668"/>
                          </a:lnTo>
                          <a:lnTo>
                            <a:pt x="129" y="667"/>
                          </a:lnTo>
                          <a:lnTo>
                            <a:pt x="130" y="666"/>
                          </a:lnTo>
                          <a:lnTo>
                            <a:pt x="134" y="630"/>
                          </a:lnTo>
                          <a:lnTo>
                            <a:pt x="124" y="606"/>
                          </a:lnTo>
                          <a:lnTo>
                            <a:pt x="125" y="604"/>
                          </a:lnTo>
                          <a:lnTo>
                            <a:pt x="126" y="598"/>
                          </a:lnTo>
                          <a:lnTo>
                            <a:pt x="128" y="589"/>
                          </a:lnTo>
                          <a:lnTo>
                            <a:pt x="131" y="578"/>
                          </a:lnTo>
                          <a:lnTo>
                            <a:pt x="134" y="566"/>
                          </a:lnTo>
                          <a:lnTo>
                            <a:pt x="136" y="555"/>
                          </a:lnTo>
                          <a:lnTo>
                            <a:pt x="138" y="545"/>
                          </a:lnTo>
                          <a:lnTo>
                            <a:pt x="138" y="536"/>
                          </a:lnTo>
                          <a:lnTo>
                            <a:pt x="137" y="532"/>
                          </a:lnTo>
                          <a:lnTo>
                            <a:pt x="137" y="529"/>
                          </a:lnTo>
                          <a:lnTo>
                            <a:pt x="137" y="525"/>
                          </a:lnTo>
                          <a:lnTo>
                            <a:pt x="136" y="521"/>
                          </a:lnTo>
                          <a:lnTo>
                            <a:pt x="136" y="517"/>
                          </a:lnTo>
                          <a:lnTo>
                            <a:pt x="135" y="513"/>
                          </a:lnTo>
                          <a:lnTo>
                            <a:pt x="135" y="509"/>
                          </a:lnTo>
                          <a:lnTo>
                            <a:pt x="134" y="507"/>
                          </a:lnTo>
                          <a:lnTo>
                            <a:pt x="218" y="506"/>
                          </a:lnTo>
                          <a:lnTo>
                            <a:pt x="218" y="354"/>
                          </a:lnTo>
                        </a:path>
                      </a:pathLst>
                    </a:custGeom>
                    <a:solidFill>
                      <a:srgbClr val="FF9966"/>
                    </a:solidFill>
                    <a:ln w="9525" cap="rnd">
                      <a:noFill/>
                      <a:round/>
                      <a:headEnd/>
                      <a:tailEnd/>
                    </a:ln>
                  </p:spPr>
                  <p:txBody>
                    <a:bodyPr/>
                    <a:lstStyle/>
                    <a:p>
                      <a:endParaRPr lang="zh-CN" altLang="en-US"/>
                    </a:p>
                  </p:txBody>
                </p:sp>
              </p:grpSp>
            </p:grpSp>
            <p:grpSp>
              <p:nvGrpSpPr>
                <p:cNvPr id="53265" name="Group 59"/>
                <p:cNvGrpSpPr>
                  <a:grpSpLocks/>
                </p:cNvGrpSpPr>
                <p:nvPr/>
              </p:nvGrpSpPr>
              <p:grpSpPr bwMode="auto">
                <a:xfrm>
                  <a:off x="2760" y="1599"/>
                  <a:ext cx="363" cy="318"/>
                  <a:chOff x="3220" y="2370"/>
                  <a:chExt cx="909" cy="1051"/>
                </a:xfrm>
              </p:grpSpPr>
              <p:sp>
                <p:nvSpPr>
                  <p:cNvPr id="53378" name="Freeform 60"/>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3379" name="Freeform 61"/>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3380" name="Freeform 62"/>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3381" name="Freeform 63"/>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3382" name="Freeform 64"/>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3383" name="Freeform 65"/>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3384" name="Freeform 66"/>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3385" name="Freeform 67"/>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3386" name="Freeform 68"/>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3387" name="Freeform 69"/>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3388" name="Freeform 70"/>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3389" name="Freeform 71"/>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3390" name="Freeform 72"/>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3391" name="Freeform 73"/>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3392" name="Freeform 74"/>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393" name="Freeform 75"/>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394" name="Freeform 76"/>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3395" name="Freeform 77"/>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3396" name="Freeform 78"/>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3397" name="Freeform 79"/>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3398" name="Freeform 80"/>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3399" name="Freeform 81"/>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3400" name="Freeform 82"/>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3401" name="Freeform 83"/>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3402" name="Freeform 84"/>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3403" name="Freeform 85"/>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404" name="Freeform 86"/>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405" name="Freeform 87"/>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3406" name="Freeform 88"/>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3407" name="Freeform 89"/>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3408" name="Freeform 90"/>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3409" name="Freeform 91"/>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3410" name="Freeform 92"/>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3411" name="Freeform 93"/>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3412" name="Freeform 94"/>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3413" name="Freeform 95"/>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3414" name="Freeform 96"/>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3415" name="Freeform 97"/>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3416" name="Freeform 98"/>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3417" name="Freeform 99"/>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3418" name="Freeform 100"/>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3419" name="Freeform 101"/>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3420" name="Freeform 102"/>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3421" name="Freeform 103"/>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3422" name="Freeform 104"/>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3423" name="Freeform 105"/>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3424" name="Freeform 106"/>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3425" name="Freeform 107"/>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3426" name="Freeform 108"/>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3427" name="Freeform 109"/>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3428" name="Freeform 110"/>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3429" name="Freeform 111"/>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3430" name="Freeform 112"/>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3431" name="Freeform 113"/>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3432" name="Freeform 114"/>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nvGrpSpPr>
                <p:cNvPr id="53266" name="Group 115"/>
                <p:cNvGrpSpPr>
                  <a:grpSpLocks/>
                </p:cNvGrpSpPr>
                <p:nvPr/>
              </p:nvGrpSpPr>
              <p:grpSpPr bwMode="auto">
                <a:xfrm>
                  <a:off x="3061" y="1616"/>
                  <a:ext cx="363" cy="318"/>
                  <a:chOff x="3220" y="2370"/>
                  <a:chExt cx="909" cy="1051"/>
                </a:xfrm>
              </p:grpSpPr>
              <p:sp>
                <p:nvSpPr>
                  <p:cNvPr id="53323" name="Freeform 116"/>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3324" name="Freeform 117"/>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3325" name="Freeform 118"/>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3326" name="Freeform 119"/>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3327" name="Freeform 120"/>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3328" name="Freeform 121"/>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3329" name="Freeform 122"/>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3330" name="Freeform 123"/>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3331" name="Freeform 124"/>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3332" name="Freeform 125"/>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3333" name="Freeform 126"/>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3334" name="Freeform 127"/>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3335" name="Freeform 128"/>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3336" name="Freeform 129"/>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3337" name="Freeform 130"/>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338" name="Freeform 131"/>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339" name="Freeform 132"/>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3340" name="Freeform 133"/>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3341" name="Freeform 134"/>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3342" name="Freeform 135"/>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3343" name="Freeform 136"/>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3344" name="Freeform 137"/>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3345" name="Freeform 138"/>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3346" name="Freeform 139"/>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3347" name="Freeform 140"/>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3348" name="Freeform 141"/>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349" name="Freeform 142"/>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350" name="Freeform 143"/>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3351" name="Freeform 144"/>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3352" name="Freeform 145"/>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3353" name="Freeform 146"/>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3354" name="Freeform 147"/>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3355" name="Freeform 148"/>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3356" name="Freeform 149"/>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3357" name="Freeform 150"/>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3358" name="Freeform 151"/>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3359" name="Freeform 152"/>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3360" name="Freeform 153"/>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3361" name="Freeform 154"/>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3362" name="Freeform 155"/>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3363" name="Freeform 156"/>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3364" name="Freeform 157"/>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3365" name="Freeform 158"/>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3366" name="Freeform 159"/>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3367" name="Freeform 160"/>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3368" name="Freeform 161"/>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3369" name="Freeform 162"/>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3370" name="Freeform 163"/>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3371" name="Freeform 164"/>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3372" name="Freeform 165"/>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3373" name="Freeform 166"/>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3374" name="Freeform 167"/>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3375" name="Freeform 168"/>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3376" name="Freeform 169"/>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3377" name="Freeform 170"/>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nvGrpSpPr>
                <p:cNvPr id="53267" name="Group 171"/>
                <p:cNvGrpSpPr>
                  <a:grpSpLocks/>
                </p:cNvGrpSpPr>
                <p:nvPr/>
              </p:nvGrpSpPr>
              <p:grpSpPr bwMode="auto">
                <a:xfrm>
                  <a:off x="3334" y="1616"/>
                  <a:ext cx="363" cy="318"/>
                  <a:chOff x="3220" y="2370"/>
                  <a:chExt cx="909" cy="1051"/>
                </a:xfrm>
              </p:grpSpPr>
              <p:sp>
                <p:nvSpPr>
                  <p:cNvPr id="53268" name="Freeform 172"/>
                  <p:cNvSpPr>
                    <a:spLocks/>
                  </p:cNvSpPr>
                  <p:nvPr/>
                </p:nvSpPr>
                <p:spPr bwMode="auto">
                  <a:xfrm>
                    <a:off x="3314" y="2370"/>
                    <a:ext cx="433" cy="813"/>
                  </a:xfrm>
                  <a:custGeom>
                    <a:avLst/>
                    <a:gdLst>
                      <a:gd name="T0" fmla="*/ 192 w 433"/>
                      <a:gd name="T1" fmla="*/ 252 h 813"/>
                      <a:gd name="T2" fmla="*/ 182 w 433"/>
                      <a:gd name="T3" fmla="*/ 186 h 813"/>
                      <a:gd name="T4" fmla="*/ 143 w 433"/>
                      <a:gd name="T5" fmla="*/ 164 h 813"/>
                      <a:gd name="T6" fmla="*/ 142 w 433"/>
                      <a:gd name="T7" fmla="*/ 153 h 813"/>
                      <a:gd name="T8" fmla="*/ 143 w 433"/>
                      <a:gd name="T9" fmla="*/ 149 h 813"/>
                      <a:gd name="T10" fmla="*/ 154 w 433"/>
                      <a:gd name="T11" fmla="*/ 150 h 813"/>
                      <a:gd name="T12" fmla="*/ 167 w 433"/>
                      <a:gd name="T13" fmla="*/ 135 h 813"/>
                      <a:gd name="T14" fmla="*/ 171 w 433"/>
                      <a:gd name="T15" fmla="*/ 113 h 813"/>
                      <a:gd name="T16" fmla="*/ 175 w 433"/>
                      <a:gd name="T17" fmla="*/ 112 h 813"/>
                      <a:gd name="T18" fmla="*/ 180 w 433"/>
                      <a:gd name="T19" fmla="*/ 105 h 813"/>
                      <a:gd name="T20" fmla="*/ 171 w 433"/>
                      <a:gd name="T21" fmla="*/ 80 h 813"/>
                      <a:gd name="T22" fmla="*/ 164 w 433"/>
                      <a:gd name="T23" fmla="*/ 55 h 813"/>
                      <a:gd name="T24" fmla="*/ 145 w 433"/>
                      <a:gd name="T25" fmla="*/ 21 h 813"/>
                      <a:gd name="T26" fmla="*/ 114 w 433"/>
                      <a:gd name="T27" fmla="*/ 1 h 813"/>
                      <a:gd name="T28" fmla="*/ 75 w 433"/>
                      <a:gd name="T29" fmla="*/ 7 h 813"/>
                      <a:gd name="T30" fmla="*/ 54 w 433"/>
                      <a:gd name="T31" fmla="*/ 26 h 813"/>
                      <a:gd name="T32" fmla="*/ 52 w 433"/>
                      <a:gd name="T33" fmla="*/ 65 h 813"/>
                      <a:gd name="T34" fmla="*/ 60 w 433"/>
                      <a:gd name="T35" fmla="*/ 93 h 813"/>
                      <a:gd name="T36" fmla="*/ 69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48 w 433"/>
                      <a:gd name="T51" fmla="*/ 503 h 813"/>
                      <a:gd name="T52" fmla="*/ 103 w 433"/>
                      <a:gd name="T53" fmla="*/ 525 h 813"/>
                      <a:gd name="T54" fmla="*/ 154 w 433"/>
                      <a:gd name="T55" fmla="*/ 530 h 813"/>
                      <a:gd name="T56" fmla="*/ 222 w 433"/>
                      <a:gd name="T57" fmla="*/ 534 h 813"/>
                      <a:gd name="T58" fmla="*/ 283 w 433"/>
                      <a:gd name="T59" fmla="*/ 555 h 813"/>
                      <a:gd name="T60" fmla="*/ 303 w 433"/>
                      <a:gd name="T61" fmla="*/ 572 h 813"/>
                      <a:gd name="T62" fmla="*/ 298 w 433"/>
                      <a:gd name="T63" fmla="*/ 629 h 813"/>
                      <a:gd name="T64" fmla="*/ 306 w 433"/>
                      <a:gd name="T65" fmla="*/ 693 h 813"/>
                      <a:gd name="T66" fmla="*/ 306 w 433"/>
                      <a:gd name="T67" fmla="*/ 749 h 813"/>
                      <a:gd name="T68" fmla="*/ 302 w 433"/>
                      <a:gd name="T69" fmla="*/ 771 h 813"/>
                      <a:gd name="T70" fmla="*/ 317 w 433"/>
                      <a:gd name="T71" fmla="*/ 796 h 813"/>
                      <a:gd name="T72" fmla="*/ 357 w 433"/>
                      <a:gd name="T73" fmla="*/ 798 h 813"/>
                      <a:gd name="T74" fmla="*/ 391 w 433"/>
                      <a:gd name="T75" fmla="*/ 808 h 813"/>
                      <a:gd name="T76" fmla="*/ 420 w 433"/>
                      <a:gd name="T77" fmla="*/ 809 h 813"/>
                      <a:gd name="T78" fmla="*/ 432 w 433"/>
                      <a:gd name="T79" fmla="*/ 797 h 813"/>
                      <a:gd name="T80" fmla="*/ 393 w 433"/>
                      <a:gd name="T81" fmla="*/ 777 h 813"/>
                      <a:gd name="T82" fmla="*/ 356 w 433"/>
                      <a:gd name="T83" fmla="*/ 748 h 813"/>
                      <a:gd name="T84" fmla="*/ 358 w 433"/>
                      <a:gd name="T85" fmla="*/ 709 h 813"/>
                      <a:gd name="T86" fmla="*/ 368 w 433"/>
                      <a:gd name="T87" fmla="*/ 656 h 813"/>
                      <a:gd name="T88" fmla="*/ 375 w 433"/>
                      <a:gd name="T89" fmla="*/ 599 h 813"/>
                      <a:gd name="T90" fmla="*/ 380 w 433"/>
                      <a:gd name="T91" fmla="*/ 581 h 813"/>
                      <a:gd name="T92" fmla="*/ 384 w 433"/>
                      <a:gd name="T93" fmla="*/ 554 h 813"/>
                      <a:gd name="T94" fmla="*/ 365 w 433"/>
                      <a:gd name="T95" fmla="*/ 520 h 813"/>
                      <a:gd name="T96" fmla="*/ 303 w 433"/>
                      <a:gd name="T97" fmla="*/ 485 h 813"/>
                      <a:gd name="T98" fmla="*/ 266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5" y="302"/>
                        </a:moveTo>
                        <a:lnTo>
                          <a:pt x="187" y="299"/>
                        </a:lnTo>
                        <a:lnTo>
                          <a:pt x="188" y="288"/>
                        </a:lnTo>
                        <a:lnTo>
                          <a:pt x="190" y="271"/>
                        </a:lnTo>
                        <a:lnTo>
                          <a:pt x="192" y="252"/>
                        </a:lnTo>
                        <a:lnTo>
                          <a:pt x="193" y="233"/>
                        </a:lnTo>
                        <a:lnTo>
                          <a:pt x="193" y="216"/>
                        </a:lnTo>
                        <a:lnTo>
                          <a:pt x="192" y="200"/>
                        </a:lnTo>
                        <a:lnTo>
                          <a:pt x="189" y="191"/>
                        </a:lnTo>
                        <a:lnTo>
                          <a:pt x="182" y="186"/>
                        </a:lnTo>
                        <a:lnTo>
                          <a:pt x="174" y="180"/>
                        </a:lnTo>
                        <a:lnTo>
                          <a:pt x="167" y="175"/>
                        </a:lnTo>
                        <a:lnTo>
                          <a:pt x="158" y="171"/>
                        </a:lnTo>
                        <a:lnTo>
                          <a:pt x="150" y="168"/>
                        </a:lnTo>
                        <a:lnTo>
                          <a:pt x="143" y="164"/>
                        </a:lnTo>
                        <a:lnTo>
                          <a:pt x="140" y="161"/>
                        </a:lnTo>
                        <a:lnTo>
                          <a:pt x="139" y="159"/>
                        </a:lnTo>
                        <a:lnTo>
                          <a:pt x="140" y="157"/>
                        </a:lnTo>
                        <a:lnTo>
                          <a:pt x="141" y="154"/>
                        </a:lnTo>
                        <a:lnTo>
                          <a:pt x="142" y="153"/>
                        </a:lnTo>
                        <a:lnTo>
                          <a:pt x="143" y="152"/>
                        </a:lnTo>
                        <a:lnTo>
                          <a:pt x="143" y="151"/>
                        </a:lnTo>
                        <a:lnTo>
                          <a:pt x="143" y="150"/>
                        </a:lnTo>
                        <a:lnTo>
                          <a:pt x="143" y="149"/>
                        </a:lnTo>
                        <a:lnTo>
                          <a:pt x="144" y="150"/>
                        </a:lnTo>
                        <a:lnTo>
                          <a:pt x="145" y="150"/>
                        </a:lnTo>
                        <a:lnTo>
                          <a:pt x="149" y="150"/>
                        </a:lnTo>
                        <a:lnTo>
                          <a:pt x="151" y="150"/>
                        </a:lnTo>
                        <a:lnTo>
                          <a:pt x="154" y="150"/>
                        </a:lnTo>
                        <a:lnTo>
                          <a:pt x="158" y="150"/>
                        </a:lnTo>
                        <a:lnTo>
                          <a:pt x="160" y="148"/>
                        </a:lnTo>
                        <a:lnTo>
                          <a:pt x="162" y="147"/>
                        </a:lnTo>
                        <a:lnTo>
                          <a:pt x="164" y="141"/>
                        </a:lnTo>
                        <a:lnTo>
                          <a:pt x="167" y="135"/>
                        </a:lnTo>
                        <a:lnTo>
                          <a:pt x="168" y="130"/>
                        </a:lnTo>
                        <a:lnTo>
                          <a:pt x="169" y="124"/>
                        </a:lnTo>
                        <a:lnTo>
                          <a:pt x="170" y="120"/>
                        </a:lnTo>
                        <a:lnTo>
                          <a:pt x="171" y="115"/>
                        </a:lnTo>
                        <a:lnTo>
                          <a:pt x="171" y="113"/>
                        </a:lnTo>
                        <a:lnTo>
                          <a:pt x="171" y="112"/>
                        </a:lnTo>
                        <a:lnTo>
                          <a:pt x="172" y="112"/>
                        </a:lnTo>
                        <a:lnTo>
                          <a:pt x="173" y="112"/>
                        </a:lnTo>
                        <a:lnTo>
                          <a:pt x="175" y="112"/>
                        </a:lnTo>
                        <a:lnTo>
                          <a:pt x="177" y="112"/>
                        </a:lnTo>
                        <a:lnTo>
                          <a:pt x="178" y="111"/>
                        </a:lnTo>
                        <a:lnTo>
                          <a:pt x="179" y="110"/>
                        </a:lnTo>
                        <a:lnTo>
                          <a:pt x="180" y="109"/>
                        </a:lnTo>
                        <a:lnTo>
                          <a:pt x="180" y="105"/>
                        </a:lnTo>
                        <a:lnTo>
                          <a:pt x="179" y="101"/>
                        </a:lnTo>
                        <a:lnTo>
                          <a:pt x="178" y="96"/>
                        </a:lnTo>
                        <a:lnTo>
                          <a:pt x="175" y="91"/>
                        </a:lnTo>
                        <a:lnTo>
                          <a:pt x="173" y="85"/>
                        </a:lnTo>
                        <a:lnTo>
                          <a:pt x="171" y="80"/>
                        </a:lnTo>
                        <a:lnTo>
                          <a:pt x="170" y="75"/>
                        </a:lnTo>
                        <a:lnTo>
                          <a:pt x="169" y="72"/>
                        </a:lnTo>
                        <a:lnTo>
                          <a:pt x="168" y="67"/>
                        </a:lnTo>
                        <a:lnTo>
                          <a:pt x="167" y="62"/>
                        </a:lnTo>
                        <a:lnTo>
                          <a:pt x="164" y="55"/>
                        </a:lnTo>
                        <a:lnTo>
                          <a:pt x="162" y="47"/>
                        </a:lnTo>
                        <a:lnTo>
                          <a:pt x="159" y="40"/>
                        </a:lnTo>
                        <a:lnTo>
                          <a:pt x="155" y="32"/>
                        </a:lnTo>
                        <a:lnTo>
                          <a:pt x="151" y="25"/>
                        </a:lnTo>
                        <a:lnTo>
                          <a:pt x="145" y="21"/>
                        </a:lnTo>
                        <a:lnTo>
                          <a:pt x="140" y="16"/>
                        </a:lnTo>
                        <a:lnTo>
                          <a:pt x="133" y="12"/>
                        </a:lnTo>
                        <a:lnTo>
                          <a:pt x="128" y="7"/>
                        </a:lnTo>
                        <a:lnTo>
                          <a:pt x="121" y="4"/>
                        </a:lnTo>
                        <a:lnTo>
                          <a:pt x="114" y="1"/>
                        </a:lnTo>
                        <a:lnTo>
                          <a:pt x="106" y="0"/>
                        </a:lnTo>
                        <a:lnTo>
                          <a:pt x="99" y="0"/>
                        </a:lnTo>
                        <a:lnTo>
                          <a:pt x="91" y="2"/>
                        </a:lnTo>
                        <a:lnTo>
                          <a:pt x="82" y="5"/>
                        </a:lnTo>
                        <a:lnTo>
                          <a:pt x="75" y="7"/>
                        </a:lnTo>
                        <a:lnTo>
                          <a:pt x="69" y="10"/>
                        </a:lnTo>
                        <a:lnTo>
                          <a:pt x="64" y="13"/>
                        </a:lnTo>
                        <a:lnTo>
                          <a:pt x="60" y="16"/>
                        </a:lnTo>
                        <a:lnTo>
                          <a:pt x="56" y="21"/>
                        </a:lnTo>
                        <a:lnTo>
                          <a:pt x="54" y="26"/>
                        </a:lnTo>
                        <a:lnTo>
                          <a:pt x="53" y="34"/>
                        </a:lnTo>
                        <a:lnTo>
                          <a:pt x="53" y="42"/>
                        </a:lnTo>
                        <a:lnTo>
                          <a:pt x="52" y="50"/>
                        </a:lnTo>
                        <a:lnTo>
                          <a:pt x="52" y="57"/>
                        </a:lnTo>
                        <a:lnTo>
                          <a:pt x="52" y="65"/>
                        </a:lnTo>
                        <a:lnTo>
                          <a:pt x="52" y="72"/>
                        </a:lnTo>
                        <a:lnTo>
                          <a:pt x="53" y="79"/>
                        </a:lnTo>
                        <a:lnTo>
                          <a:pt x="55" y="84"/>
                        </a:lnTo>
                        <a:lnTo>
                          <a:pt x="57" y="89"/>
                        </a:lnTo>
                        <a:lnTo>
                          <a:pt x="60" y="93"/>
                        </a:lnTo>
                        <a:lnTo>
                          <a:pt x="62" y="100"/>
                        </a:lnTo>
                        <a:lnTo>
                          <a:pt x="64" y="106"/>
                        </a:lnTo>
                        <a:lnTo>
                          <a:pt x="66" y="114"/>
                        </a:lnTo>
                        <a:lnTo>
                          <a:pt x="67" y="123"/>
                        </a:lnTo>
                        <a:lnTo>
                          <a:pt x="69" y="130"/>
                        </a:lnTo>
                        <a:lnTo>
                          <a:pt x="70" y="137"/>
                        </a:lnTo>
                        <a:lnTo>
                          <a:pt x="71" y="141"/>
                        </a:lnTo>
                        <a:lnTo>
                          <a:pt x="69" y="145"/>
                        </a:lnTo>
                        <a:lnTo>
                          <a:pt x="62" y="151"/>
                        </a:lnTo>
                        <a:lnTo>
                          <a:pt x="52" y="157"/>
                        </a:lnTo>
                        <a:lnTo>
                          <a:pt x="41" y="162"/>
                        </a:lnTo>
                        <a:lnTo>
                          <a:pt x="30" y="169"/>
                        </a:lnTo>
                        <a:lnTo>
                          <a:pt x="20" y="174"/>
                        </a:lnTo>
                        <a:lnTo>
                          <a:pt x="12" y="180"/>
                        </a:lnTo>
                        <a:lnTo>
                          <a:pt x="10" y="186"/>
                        </a:lnTo>
                        <a:lnTo>
                          <a:pt x="7" y="190"/>
                        </a:lnTo>
                        <a:lnTo>
                          <a:pt x="5" y="194"/>
                        </a:lnTo>
                        <a:lnTo>
                          <a:pt x="3" y="200"/>
                        </a:lnTo>
                        <a:lnTo>
                          <a:pt x="1" y="206"/>
                        </a:lnTo>
                        <a:lnTo>
                          <a:pt x="0" y="213"/>
                        </a:lnTo>
                        <a:lnTo>
                          <a:pt x="0" y="223"/>
                        </a:lnTo>
                        <a:lnTo>
                          <a:pt x="2" y="236"/>
                        </a:lnTo>
                        <a:lnTo>
                          <a:pt x="6" y="251"/>
                        </a:lnTo>
                        <a:lnTo>
                          <a:pt x="13" y="269"/>
                        </a:lnTo>
                        <a:lnTo>
                          <a:pt x="17" y="289"/>
                        </a:lnTo>
                        <a:lnTo>
                          <a:pt x="21" y="309"/>
                        </a:lnTo>
                        <a:lnTo>
                          <a:pt x="23" y="330"/>
                        </a:lnTo>
                        <a:lnTo>
                          <a:pt x="24" y="349"/>
                        </a:lnTo>
                        <a:lnTo>
                          <a:pt x="24" y="366"/>
                        </a:lnTo>
                        <a:lnTo>
                          <a:pt x="24" y="379"/>
                        </a:lnTo>
                        <a:lnTo>
                          <a:pt x="23" y="388"/>
                        </a:lnTo>
                        <a:lnTo>
                          <a:pt x="23" y="397"/>
                        </a:lnTo>
                        <a:lnTo>
                          <a:pt x="22" y="407"/>
                        </a:lnTo>
                        <a:lnTo>
                          <a:pt x="23" y="418"/>
                        </a:lnTo>
                        <a:lnTo>
                          <a:pt x="24" y="432"/>
                        </a:lnTo>
                        <a:lnTo>
                          <a:pt x="26" y="446"/>
                        </a:lnTo>
                        <a:lnTo>
                          <a:pt x="30" y="461"/>
                        </a:lnTo>
                        <a:lnTo>
                          <a:pt x="34" y="476"/>
                        </a:lnTo>
                        <a:lnTo>
                          <a:pt x="41" y="492"/>
                        </a:lnTo>
                        <a:lnTo>
                          <a:pt x="48" y="503"/>
                        </a:lnTo>
                        <a:lnTo>
                          <a:pt x="59" y="512"/>
                        </a:lnTo>
                        <a:lnTo>
                          <a:pt x="70" y="517"/>
                        </a:lnTo>
                        <a:lnTo>
                          <a:pt x="82" y="521"/>
                        </a:lnTo>
                        <a:lnTo>
                          <a:pt x="93" y="524"/>
                        </a:lnTo>
                        <a:lnTo>
                          <a:pt x="103" y="525"/>
                        </a:lnTo>
                        <a:lnTo>
                          <a:pt x="111" y="525"/>
                        </a:lnTo>
                        <a:lnTo>
                          <a:pt x="116" y="526"/>
                        </a:lnTo>
                        <a:lnTo>
                          <a:pt x="126" y="527"/>
                        </a:lnTo>
                        <a:lnTo>
                          <a:pt x="140" y="529"/>
                        </a:lnTo>
                        <a:lnTo>
                          <a:pt x="154" y="530"/>
                        </a:lnTo>
                        <a:lnTo>
                          <a:pt x="170" y="531"/>
                        </a:lnTo>
                        <a:lnTo>
                          <a:pt x="185" y="531"/>
                        </a:lnTo>
                        <a:lnTo>
                          <a:pt x="200" y="532"/>
                        </a:lnTo>
                        <a:lnTo>
                          <a:pt x="212" y="533"/>
                        </a:lnTo>
                        <a:lnTo>
                          <a:pt x="222" y="534"/>
                        </a:lnTo>
                        <a:lnTo>
                          <a:pt x="232" y="536"/>
                        </a:lnTo>
                        <a:lnTo>
                          <a:pt x="244" y="541"/>
                        </a:lnTo>
                        <a:lnTo>
                          <a:pt x="258" y="545"/>
                        </a:lnTo>
                        <a:lnTo>
                          <a:pt x="271" y="551"/>
                        </a:lnTo>
                        <a:lnTo>
                          <a:pt x="283" y="555"/>
                        </a:lnTo>
                        <a:lnTo>
                          <a:pt x="295" y="560"/>
                        </a:lnTo>
                        <a:lnTo>
                          <a:pt x="301" y="563"/>
                        </a:lnTo>
                        <a:lnTo>
                          <a:pt x="305" y="564"/>
                        </a:lnTo>
                        <a:lnTo>
                          <a:pt x="303" y="566"/>
                        </a:lnTo>
                        <a:lnTo>
                          <a:pt x="303" y="572"/>
                        </a:lnTo>
                        <a:lnTo>
                          <a:pt x="302" y="581"/>
                        </a:lnTo>
                        <a:lnTo>
                          <a:pt x="301" y="592"/>
                        </a:lnTo>
                        <a:lnTo>
                          <a:pt x="300" y="604"/>
                        </a:lnTo>
                        <a:lnTo>
                          <a:pt x="299" y="617"/>
                        </a:lnTo>
                        <a:lnTo>
                          <a:pt x="298" y="629"/>
                        </a:lnTo>
                        <a:lnTo>
                          <a:pt x="298" y="639"/>
                        </a:lnTo>
                        <a:lnTo>
                          <a:pt x="299" y="649"/>
                        </a:lnTo>
                        <a:lnTo>
                          <a:pt x="300" y="663"/>
                        </a:lnTo>
                        <a:lnTo>
                          <a:pt x="302" y="678"/>
                        </a:lnTo>
                        <a:lnTo>
                          <a:pt x="306" y="693"/>
                        </a:lnTo>
                        <a:lnTo>
                          <a:pt x="308" y="709"/>
                        </a:lnTo>
                        <a:lnTo>
                          <a:pt x="309" y="722"/>
                        </a:lnTo>
                        <a:lnTo>
                          <a:pt x="309" y="735"/>
                        </a:lnTo>
                        <a:lnTo>
                          <a:pt x="308" y="742"/>
                        </a:lnTo>
                        <a:lnTo>
                          <a:pt x="306" y="749"/>
                        </a:lnTo>
                        <a:lnTo>
                          <a:pt x="305" y="755"/>
                        </a:lnTo>
                        <a:lnTo>
                          <a:pt x="303" y="760"/>
                        </a:lnTo>
                        <a:lnTo>
                          <a:pt x="302" y="765"/>
                        </a:lnTo>
                        <a:lnTo>
                          <a:pt x="302" y="768"/>
                        </a:lnTo>
                        <a:lnTo>
                          <a:pt x="302" y="771"/>
                        </a:lnTo>
                        <a:lnTo>
                          <a:pt x="302" y="774"/>
                        </a:lnTo>
                        <a:lnTo>
                          <a:pt x="310" y="796"/>
                        </a:lnTo>
                        <a:lnTo>
                          <a:pt x="312" y="796"/>
                        </a:lnTo>
                        <a:lnTo>
                          <a:pt x="317" y="796"/>
                        </a:lnTo>
                        <a:lnTo>
                          <a:pt x="324" y="796"/>
                        </a:lnTo>
                        <a:lnTo>
                          <a:pt x="332" y="796"/>
                        </a:lnTo>
                        <a:lnTo>
                          <a:pt x="341" y="797"/>
                        </a:lnTo>
                        <a:lnTo>
                          <a:pt x="349" y="797"/>
                        </a:lnTo>
                        <a:lnTo>
                          <a:pt x="357" y="798"/>
                        </a:lnTo>
                        <a:lnTo>
                          <a:pt x="362" y="800"/>
                        </a:lnTo>
                        <a:lnTo>
                          <a:pt x="369" y="801"/>
                        </a:lnTo>
                        <a:lnTo>
                          <a:pt x="376" y="804"/>
                        </a:lnTo>
                        <a:lnTo>
                          <a:pt x="384" y="806"/>
                        </a:lnTo>
                        <a:lnTo>
                          <a:pt x="391" y="808"/>
                        </a:lnTo>
                        <a:lnTo>
                          <a:pt x="399" y="809"/>
                        </a:lnTo>
                        <a:lnTo>
                          <a:pt x="407" y="810"/>
                        </a:lnTo>
                        <a:lnTo>
                          <a:pt x="413" y="812"/>
                        </a:lnTo>
                        <a:lnTo>
                          <a:pt x="417" y="810"/>
                        </a:lnTo>
                        <a:lnTo>
                          <a:pt x="420" y="809"/>
                        </a:lnTo>
                        <a:lnTo>
                          <a:pt x="424" y="807"/>
                        </a:lnTo>
                        <a:lnTo>
                          <a:pt x="427" y="805"/>
                        </a:lnTo>
                        <a:lnTo>
                          <a:pt x="430" y="803"/>
                        </a:lnTo>
                        <a:lnTo>
                          <a:pt x="432" y="799"/>
                        </a:lnTo>
                        <a:lnTo>
                          <a:pt x="432" y="797"/>
                        </a:lnTo>
                        <a:lnTo>
                          <a:pt x="428" y="794"/>
                        </a:lnTo>
                        <a:lnTo>
                          <a:pt x="423" y="790"/>
                        </a:lnTo>
                        <a:lnTo>
                          <a:pt x="415" y="786"/>
                        </a:lnTo>
                        <a:lnTo>
                          <a:pt x="404" y="783"/>
                        </a:lnTo>
                        <a:lnTo>
                          <a:pt x="393" y="777"/>
                        </a:lnTo>
                        <a:lnTo>
                          <a:pt x="381" y="771"/>
                        </a:lnTo>
                        <a:lnTo>
                          <a:pt x="371" y="766"/>
                        </a:lnTo>
                        <a:lnTo>
                          <a:pt x="364" y="760"/>
                        </a:lnTo>
                        <a:lnTo>
                          <a:pt x="357" y="754"/>
                        </a:lnTo>
                        <a:lnTo>
                          <a:pt x="356" y="748"/>
                        </a:lnTo>
                        <a:lnTo>
                          <a:pt x="356" y="742"/>
                        </a:lnTo>
                        <a:lnTo>
                          <a:pt x="356" y="736"/>
                        </a:lnTo>
                        <a:lnTo>
                          <a:pt x="356" y="728"/>
                        </a:lnTo>
                        <a:lnTo>
                          <a:pt x="357" y="719"/>
                        </a:lnTo>
                        <a:lnTo>
                          <a:pt x="358" y="709"/>
                        </a:lnTo>
                        <a:lnTo>
                          <a:pt x="359" y="700"/>
                        </a:lnTo>
                        <a:lnTo>
                          <a:pt x="361" y="690"/>
                        </a:lnTo>
                        <a:lnTo>
                          <a:pt x="362" y="679"/>
                        </a:lnTo>
                        <a:lnTo>
                          <a:pt x="366" y="668"/>
                        </a:lnTo>
                        <a:lnTo>
                          <a:pt x="368" y="656"/>
                        </a:lnTo>
                        <a:lnTo>
                          <a:pt x="370" y="642"/>
                        </a:lnTo>
                        <a:lnTo>
                          <a:pt x="371" y="629"/>
                        </a:lnTo>
                        <a:lnTo>
                          <a:pt x="374" y="617"/>
                        </a:lnTo>
                        <a:lnTo>
                          <a:pt x="374" y="607"/>
                        </a:lnTo>
                        <a:lnTo>
                          <a:pt x="375" y="599"/>
                        </a:lnTo>
                        <a:lnTo>
                          <a:pt x="375" y="594"/>
                        </a:lnTo>
                        <a:lnTo>
                          <a:pt x="375" y="592"/>
                        </a:lnTo>
                        <a:lnTo>
                          <a:pt x="376" y="589"/>
                        </a:lnTo>
                        <a:lnTo>
                          <a:pt x="378" y="585"/>
                        </a:lnTo>
                        <a:lnTo>
                          <a:pt x="380" y="581"/>
                        </a:lnTo>
                        <a:lnTo>
                          <a:pt x="383" y="576"/>
                        </a:lnTo>
                        <a:lnTo>
                          <a:pt x="385" y="572"/>
                        </a:lnTo>
                        <a:lnTo>
                          <a:pt x="386" y="566"/>
                        </a:lnTo>
                        <a:lnTo>
                          <a:pt x="385" y="561"/>
                        </a:lnTo>
                        <a:lnTo>
                          <a:pt x="384" y="554"/>
                        </a:lnTo>
                        <a:lnTo>
                          <a:pt x="383" y="548"/>
                        </a:lnTo>
                        <a:lnTo>
                          <a:pt x="380" y="541"/>
                        </a:lnTo>
                        <a:lnTo>
                          <a:pt x="377" y="534"/>
                        </a:lnTo>
                        <a:lnTo>
                          <a:pt x="372" y="526"/>
                        </a:lnTo>
                        <a:lnTo>
                          <a:pt x="365" y="520"/>
                        </a:lnTo>
                        <a:lnTo>
                          <a:pt x="355" y="512"/>
                        </a:lnTo>
                        <a:lnTo>
                          <a:pt x="340" y="505"/>
                        </a:lnTo>
                        <a:lnTo>
                          <a:pt x="326" y="499"/>
                        </a:lnTo>
                        <a:lnTo>
                          <a:pt x="313" y="491"/>
                        </a:lnTo>
                        <a:lnTo>
                          <a:pt x="303" y="485"/>
                        </a:lnTo>
                        <a:lnTo>
                          <a:pt x="296" y="478"/>
                        </a:lnTo>
                        <a:lnTo>
                          <a:pt x="288" y="474"/>
                        </a:lnTo>
                        <a:lnTo>
                          <a:pt x="281" y="468"/>
                        </a:lnTo>
                        <a:lnTo>
                          <a:pt x="275" y="465"/>
                        </a:lnTo>
                        <a:lnTo>
                          <a:pt x="266" y="463"/>
                        </a:lnTo>
                        <a:lnTo>
                          <a:pt x="257" y="460"/>
                        </a:lnTo>
                        <a:lnTo>
                          <a:pt x="248" y="456"/>
                        </a:lnTo>
                        <a:lnTo>
                          <a:pt x="239" y="452"/>
                        </a:lnTo>
                        <a:lnTo>
                          <a:pt x="230" y="446"/>
                        </a:lnTo>
                        <a:lnTo>
                          <a:pt x="223" y="442"/>
                        </a:lnTo>
                        <a:lnTo>
                          <a:pt x="218" y="438"/>
                        </a:lnTo>
                        <a:lnTo>
                          <a:pt x="214" y="435"/>
                        </a:lnTo>
                        <a:lnTo>
                          <a:pt x="213" y="434"/>
                        </a:lnTo>
                        <a:lnTo>
                          <a:pt x="185" y="302"/>
                        </a:lnTo>
                      </a:path>
                    </a:pathLst>
                  </a:custGeom>
                  <a:solidFill>
                    <a:srgbClr val="4C4C4C"/>
                  </a:solidFill>
                  <a:ln w="9525" cap="rnd">
                    <a:noFill/>
                    <a:round/>
                    <a:headEnd/>
                    <a:tailEnd/>
                  </a:ln>
                </p:spPr>
                <p:txBody>
                  <a:bodyPr/>
                  <a:lstStyle/>
                  <a:p>
                    <a:endParaRPr lang="zh-CN" altLang="en-US"/>
                  </a:p>
                </p:txBody>
              </p:sp>
              <p:sp>
                <p:nvSpPr>
                  <p:cNvPr id="53269" name="Freeform 173"/>
                  <p:cNvSpPr>
                    <a:spLocks/>
                  </p:cNvSpPr>
                  <p:nvPr/>
                </p:nvSpPr>
                <p:spPr bwMode="auto">
                  <a:xfrm>
                    <a:off x="3252" y="2556"/>
                    <a:ext cx="153" cy="262"/>
                  </a:xfrm>
                  <a:custGeom>
                    <a:avLst/>
                    <a:gdLst>
                      <a:gd name="T0" fmla="*/ 64 w 153"/>
                      <a:gd name="T1" fmla="*/ 261 h 262"/>
                      <a:gd name="T2" fmla="*/ 84 w 153"/>
                      <a:gd name="T3" fmla="*/ 259 h 262"/>
                      <a:gd name="T4" fmla="*/ 115 w 153"/>
                      <a:gd name="T5" fmla="*/ 253 h 262"/>
                      <a:gd name="T6" fmla="*/ 140 w 153"/>
                      <a:gd name="T7" fmla="*/ 239 h 262"/>
                      <a:gd name="T8" fmla="*/ 152 w 153"/>
                      <a:gd name="T9" fmla="*/ 217 h 262"/>
                      <a:gd name="T10" fmla="*/ 144 w 153"/>
                      <a:gd name="T11" fmla="*/ 191 h 262"/>
                      <a:gd name="T12" fmla="*/ 125 w 153"/>
                      <a:gd name="T13" fmla="*/ 162 h 262"/>
                      <a:gd name="T14" fmla="*/ 105 w 153"/>
                      <a:gd name="T15" fmla="*/ 131 h 262"/>
                      <a:gd name="T16" fmla="*/ 96 w 153"/>
                      <a:gd name="T17" fmla="*/ 94 h 262"/>
                      <a:gd name="T18" fmla="*/ 105 w 153"/>
                      <a:gd name="T19" fmla="*/ 59 h 262"/>
                      <a:gd name="T20" fmla="*/ 121 w 153"/>
                      <a:gd name="T21" fmla="*/ 33 h 262"/>
                      <a:gd name="T22" fmla="*/ 129 w 153"/>
                      <a:gd name="T23" fmla="*/ 14 h 262"/>
                      <a:gd name="T24" fmla="*/ 116 w 153"/>
                      <a:gd name="T25" fmla="*/ 5 h 262"/>
                      <a:gd name="T26" fmla="*/ 83 w 153"/>
                      <a:gd name="T27" fmla="*/ 1 h 262"/>
                      <a:gd name="T28" fmla="*/ 46 w 153"/>
                      <a:gd name="T29" fmla="*/ 1 h 262"/>
                      <a:gd name="T30" fmla="*/ 17 w 153"/>
                      <a:gd name="T31" fmla="*/ 5 h 262"/>
                      <a:gd name="T32" fmla="*/ 7 w 153"/>
                      <a:gd name="T33" fmla="*/ 15 h 262"/>
                      <a:gd name="T34" fmla="*/ 2 w 153"/>
                      <a:gd name="T35" fmla="*/ 24 h 262"/>
                      <a:gd name="T36" fmla="*/ 0 w 153"/>
                      <a:gd name="T37" fmla="*/ 34 h 262"/>
                      <a:gd name="T38" fmla="*/ 3 w 153"/>
                      <a:gd name="T39" fmla="*/ 51 h 262"/>
                      <a:gd name="T40" fmla="*/ 12 w 153"/>
                      <a:gd name="T41" fmla="*/ 75 h 262"/>
                      <a:gd name="T42" fmla="*/ 19 w 153"/>
                      <a:gd name="T43" fmla="*/ 92 h 262"/>
                      <a:gd name="T44" fmla="*/ 23 w 153"/>
                      <a:gd name="T45" fmla="*/ 104 h 262"/>
                      <a:gd name="T46" fmla="*/ 25 w 153"/>
                      <a:gd name="T47" fmla="*/ 123 h 262"/>
                      <a:gd name="T48" fmla="*/ 26 w 153"/>
                      <a:gd name="T49" fmla="*/ 152 h 262"/>
                      <a:gd name="T50" fmla="*/ 25 w 153"/>
                      <a:gd name="T51" fmla="*/ 173 h 262"/>
                      <a:gd name="T52" fmla="*/ 23 w 153"/>
                      <a:gd name="T53" fmla="*/ 188 h 262"/>
                      <a:gd name="T54" fmla="*/ 22 w 153"/>
                      <a:gd name="T55" fmla="*/ 203 h 262"/>
                      <a:gd name="T56" fmla="*/ 23 w 153"/>
                      <a:gd name="T57" fmla="*/ 223 h 262"/>
                      <a:gd name="T58" fmla="*/ 27 w 153"/>
                      <a:gd name="T59" fmla="*/ 237 h 262"/>
                      <a:gd name="T60" fmla="*/ 32 w 153"/>
                      <a:gd name="T61" fmla="*/ 246 h 262"/>
                      <a:gd name="T62" fmla="*/ 38 w 153"/>
                      <a:gd name="T63" fmla="*/ 251 h 262"/>
                      <a:gd name="T64" fmla="*/ 43 w 153"/>
                      <a:gd name="T65" fmla="*/ 255 h 262"/>
                      <a:gd name="T66" fmla="*/ 50 w 153"/>
                      <a:gd name="T67" fmla="*/ 257 h 262"/>
                      <a:gd name="T68" fmla="*/ 57 w 153"/>
                      <a:gd name="T69" fmla="*/ 259 h 262"/>
                      <a:gd name="T70" fmla="*/ 60 w 153"/>
                      <a:gd name="T71" fmla="*/ 261 h 2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262"/>
                      <a:gd name="T110" fmla="*/ 153 w 153"/>
                      <a:gd name="T111" fmla="*/ 262 h 26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262">
                        <a:moveTo>
                          <a:pt x="61" y="261"/>
                        </a:moveTo>
                        <a:lnTo>
                          <a:pt x="64" y="261"/>
                        </a:lnTo>
                        <a:lnTo>
                          <a:pt x="72" y="259"/>
                        </a:lnTo>
                        <a:lnTo>
                          <a:pt x="84" y="259"/>
                        </a:lnTo>
                        <a:lnTo>
                          <a:pt x="99" y="256"/>
                        </a:lnTo>
                        <a:lnTo>
                          <a:pt x="115" y="253"/>
                        </a:lnTo>
                        <a:lnTo>
                          <a:pt x="129" y="247"/>
                        </a:lnTo>
                        <a:lnTo>
                          <a:pt x="140" y="239"/>
                        </a:lnTo>
                        <a:lnTo>
                          <a:pt x="148" y="229"/>
                        </a:lnTo>
                        <a:lnTo>
                          <a:pt x="152" y="217"/>
                        </a:lnTo>
                        <a:lnTo>
                          <a:pt x="149" y="204"/>
                        </a:lnTo>
                        <a:lnTo>
                          <a:pt x="144" y="191"/>
                        </a:lnTo>
                        <a:lnTo>
                          <a:pt x="135" y="176"/>
                        </a:lnTo>
                        <a:lnTo>
                          <a:pt x="125" y="162"/>
                        </a:lnTo>
                        <a:lnTo>
                          <a:pt x="115" y="147"/>
                        </a:lnTo>
                        <a:lnTo>
                          <a:pt x="105" y="131"/>
                        </a:lnTo>
                        <a:lnTo>
                          <a:pt x="98" y="114"/>
                        </a:lnTo>
                        <a:lnTo>
                          <a:pt x="96" y="94"/>
                        </a:lnTo>
                        <a:lnTo>
                          <a:pt x="99" y="76"/>
                        </a:lnTo>
                        <a:lnTo>
                          <a:pt x="105" y="59"/>
                        </a:lnTo>
                        <a:lnTo>
                          <a:pt x="114" y="45"/>
                        </a:lnTo>
                        <a:lnTo>
                          <a:pt x="121" y="33"/>
                        </a:lnTo>
                        <a:lnTo>
                          <a:pt x="127" y="23"/>
                        </a:lnTo>
                        <a:lnTo>
                          <a:pt x="129" y="14"/>
                        </a:lnTo>
                        <a:lnTo>
                          <a:pt x="126" y="8"/>
                        </a:lnTo>
                        <a:lnTo>
                          <a:pt x="116" y="5"/>
                        </a:lnTo>
                        <a:lnTo>
                          <a:pt x="101" y="3"/>
                        </a:lnTo>
                        <a:lnTo>
                          <a:pt x="83" y="1"/>
                        </a:lnTo>
                        <a:lnTo>
                          <a:pt x="64" y="0"/>
                        </a:lnTo>
                        <a:lnTo>
                          <a:pt x="46" y="1"/>
                        </a:lnTo>
                        <a:lnTo>
                          <a:pt x="30" y="2"/>
                        </a:lnTo>
                        <a:lnTo>
                          <a:pt x="17" y="5"/>
                        </a:lnTo>
                        <a:lnTo>
                          <a:pt x="11" y="11"/>
                        </a:lnTo>
                        <a:lnTo>
                          <a:pt x="7" y="15"/>
                        </a:lnTo>
                        <a:lnTo>
                          <a:pt x="5" y="19"/>
                        </a:lnTo>
                        <a:lnTo>
                          <a:pt x="2" y="24"/>
                        </a:lnTo>
                        <a:lnTo>
                          <a:pt x="1" y="28"/>
                        </a:lnTo>
                        <a:lnTo>
                          <a:pt x="0" y="34"/>
                        </a:lnTo>
                        <a:lnTo>
                          <a:pt x="1" y="41"/>
                        </a:lnTo>
                        <a:lnTo>
                          <a:pt x="3" y="51"/>
                        </a:lnTo>
                        <a:lnTo>
                          <a:pt x="7" y="63"/>
                        </a:lnTo>
                        <a:lnTo>
                          <a:pt x="12" y="75"/>
                        </a:lnTo>
                        <a:lnTo>
                          <a:pt x="15" y="85"/>
                        </a:lnTo>
                        <a:lnTo>
                          <a:pt x="19" y="92"/>
                        </a:lnTo>
                        <a:lnTo>
                          <a:pt x="21" y="97"/>
                        </a:lnTo>
                        <a:lnTo>
                          <a:pt x="23" y="104"/>
                        </a:lnTo>
                        <a:lnTo>
                          <a:pt x="24" y="112"/>
                        </a:lnTo>
                        <a:lnTo>
                          <a:pt x="25" y="123"/>
                        </a:lnTo>
                        <a:lnTo>
                          <a:pt x="26" y="137"/>
                        </a:lnTo>
                        <a:lnTo>
                          <a:pt x="26" y="152"/>
                        </a:lnTo>
                        <a:lnTo>
                          <a:pt x="26" y="164"/>
                        </a:lnTo>
                        <a:lnTo>
                          <a:pt x="25" y="173"/>
                        </a:lnTo>
                        <a:lnTo>
                          <a:pt x="24" y="181"/>
                        </a:lnTo>
                        <a:lnTo>
                          <a:pt x="23" y="188"/>
                        </a:lnTo>
                        <a:lnTo>
                          <a:pt x="22" y="195"/>
                        </a:lnTo>
                        <a:lnTo>
                          <a:pt x="22" y="203"/>
                        </a:lnTo>
                        <a:lnTo>
                          <a:pt x="22" y="213"/>
                        </a:lnTo>
                        <a:lnTo>
                          <a:pt x="23" y="223"/>
                        </a:lnTo>
                        <a:lnTo>
                          <a:pt x="25" y="231"/>
                        </a:lnTo>
                        <a:lnTo>
                          <a:pt x="27" y="237"/>
                        </a:lnTo>
                        <a:lnTo>
                          <a:pt x="30" y="242"/>
                        </a:lnTo>
                        <a:lnTo>
                          <a:pt x="32" y="246"/>
                        </a:lnTo>
                        <a:lnTo>
                          <a:pt x="34" y="248"/>
                        </a:lnTo>
                        <a:lnTo>
                          <a:pt x="38" y="251"/>
                        </a:lnTo>
                        <a:lnTo>
                          <a:pt x="41" y="253"/>
                        </a:lnTo>
                        <a:lnTo>
                          <a:pt x="43" y="255"/>
                        </a:lnTo>
                        <a:lnTo>
                          <a:pt x="46" y="256"/>
                        </a:lnTo>
                        <a:lnTo>
                          <a:pt x="50" y="257"/>
                        </a:lnTo>
                        <a:lnTo>
                          <a:pt x="53" y="258"/>
                        </a:lnTo>
                        <a:lnTo>
                          <a:pt x="57" y="259"/>
                        </a:lnTo>
                        <a:lnTo>
                          <a:pt x="59" y="261"/>
                        </a:lnTo>
                        <a:lnTo>
                          <a:pt x="60" y="261"/>
                        </a:lnTo>
                        <a:lnTo>
                          <a:pt x="61" y="261"/>
                        </a:lnTo>
                      </a:path>
                    </a:pathLst>
                  </a:custGeom>
                  <a:solidFill>
                    <a:srgbClr val="00CCCC"/>
                  </a:solidFill>
                  <a:ln w="9525" cap="rnd">
                    <a:noFill/>
                    <a:round/>
                    <a:headEnd/>
                    <a:tailEnd/>
                  </a:ln>
                </p:spPr>
                <p:txBody>
                  <a:bodyPr/>
                  <a:lstStyle/>
                  <a:p>
                    <a:endParaRPr lang="zh-CN" altLang="en-US"/>
                  </a:p>
                </p:txBody>
              </p:sp>
              <p:sp>
                <p:nvSpPr>
                  <p:cNvPr id="53270" name="Freeform 174"/>
                  <p:cNvSpPr>
                    <a:spLocks/>
                  </p:cNvSpPr>
                  <p:nvPr/>
                </p:nvSpPr>
                <p:spPr bwMode="auto">
                  <a:xfrm>
                    <a:off x="3310" y="2372"/>
                    <a:ext cx="433" cy="813"/>
                  </a:xfrm>
                  <a:custGeom>
                    <a:avLst/>
                    <a:gdLst>
                      <a:gd name="T0" fmla="*/ 192 w 433"/>
                      <a:gd name="T1" fmla="*/ 257 h 813"/>
                      <a:gd name="T2" fmla="*/ 183 w 433"/>
                      <a:gd name="T3" fmla="*/ 186 h 813"/>
                      <a:gd name="T4" fmla="*/ 144 w 433"/>
                      <a:gd name="T5" fmla="*/ 164 h 813"/>
                      <a:gd name="T6" fmla="*/ 142 w 433"/>
                      <a:gd name="T7" fmla="*/ 153 h 813"/>
                      <a:gd name="T8" fmla="*/ 144 w 433"/>
                      <a:gd name="T9" fmla="*/ 150 h 813"/>
                      <a:gd name="T10" fmla="*/ 154 w 433"/>
                      <a:gd name="T11" fmla="*/ 150 h 813"/>
                      <a:gd name="T12" fmla="*/ 167 w 433"/>
                      <a:gd name="T13" fmla="*/ 137 h 813"/>
                      <a:gd name="T14" fmla="*/ 171 w 433"/>
                      <a:gd name="T15" fmla="*/ 113 h 813"/>
                      <a:gd name="T16" fmla="*/ 175 w 433"/>
                      <a:gd name="T17" fmla="*/ 113 h 813"/>
                      <a:gd name="T18" fmla="*/ 180 w 433"/>
                      <a:gd name="T19" fmla="*/ 105 h 813"/>
                      <a:gd name="T20" fmla="*/ 171 w 433"/>
                      <a:gd name="T21" fmla="*/ 80 h 813"/>
                      <a:gd name="T22" fmla="*/ 165 w 433"/>
                      <a:gd name="T23" fmla="*/ 55 h 813"/>
                      <a:gd name="T24" fmla="*/ 145 w 433"/>
                      <a:gd name="T25" fmla="*/ 21 h 813"/>
                      <a:gd name="T26" fmla="*/ 114 w 433"/>
                      <a:gd name="T27" fmla="*/ 1 h 813"/>
                      <a:gd name="T28" fmla="*/ 75 w 433"/>
                      <a:gd name="T29" fmla="*/ 7 h 813"/>
                      <a:gd name="T30" fmla="*/ 55 w 433"/>
                      <a:gd name="T31" fmla="*/ 26 h 813"/>
                      <a:gd name="T32" fmla="*/ 52 w 433"/>
                      <a:gd name="T33" fmla="*/ 65 h 813"/>
                      <a:gd name="T34" fmla="*/ 61 w 433"/>
                      <a:gd name="T35" fmla="*/ 93 h 813"/>
                      <a:gd name="T36" fmla="*/ 70 w 433"/>
                      <a:gd name="T37" fmla="*/ 130 h 813"/>
                      <a:gd name="T38" fmla="*/ 52 w 433"/>
                      <a:gd name="T39" fmla="*/ 157 h 813"/>
                      <a:gd name="T40" fmla="*/ 10 w 433"/>
                      <a:gd name="T41" fmla="*/ 186 h 813"/>
                      <a:gd name="T42" fmla="*/ 0 w 433"/>
                      <a:gd name="T43" fmla="*/ 213 h 813"/>
                      <a:gd name="T44" fmla="*/ 17 w 433"/>
                      <a:gd name="T45" fmla="*/ 289 h 813"/>
                      <a:gd name="T46" fmla="*/ 24 w 433"/>
                      <a:gd name="T47" fmla="*/ 379 h 813"/>
                      <a:gd name="T48" fmla="*/ 24 w 433"/>
                      <a:gd name="T49" fmla="*/ 432 h 813"/>
                      <a:gd name="T50" fmla="*/ 50 w 433"/>
                      <a:gd name="T51" fmla="*/ 504 h 813"/>
                      <a:gd name="T52" fmla="*/ 104 w 433"/>
                      <a:gd name="T53" fmla="*/ 540 h 813"/>
                      <a:gd name="T54" fmla="*/ 155 w 433"/>
                      <a:gd name="T55" fmla="*/ 542 h 813"/>
                      <a:gd name="T56" fmla="*/ 222 w 433"/>
                      <a:gd name="T57" fmla="*/ 534 h 813"/>
                      <a:gd name="T58" fmla="*/ 285 w 433"/>
                      <a:gd name="T59" fmla="*/ 556 h 813"/>
                      <a:gd name="T60" fmla="*/ 303 w 433"/>
                      <a:gd name="T61" fmla="*/ 573 h 813"/>
                      <a:gd name="T62" fmla="*/ 298 w 433"/>
                      <a:gd name="T63" fmla="*/ 629 h 813"/>
                      <a:gd name="T64" fmla="*/ 306 w 433"/>
                      <a:gd name="T65" fmla="*/ 693 h 813"/>
                      <a:gd name="T66" fmla="*/ 306 w 433"/>
                      <a:gd name="T67" fmla="*/ 749 h 813"/>
                      <a:gd name="T68" fmla="*/ 303 w 433"/>
                      <a:gd name="T69" fmla="*/ 771 h 813"/>
                      <a:gd name="T70" fmla="*/ 317 w 433"/>
                      <a:gd name="T71" fmla="*/ 796 h 813"/>
                      <a:gd name="T72" fmla="*/ 358 w 433"/>
                      <a:gd name="T73" fmla="*/ 798 h 813"/>
                      <a:gd name="T74" fmla="*/ 393 w 433"/>
                      <a:gd name="T75" fmla="*/ 808 h 813"/>
                      <a:gd name="T76" fmla="*/ 420 w 433"/>
                      <a:gd name="T77" fmla="*/ 809 h 813"/>
                      <a:gd name="T78" fmla="*/ 432 w 433"/>
                      <a:gd name="T79" fmla="*/ 797 h 813"/>
                      <a:gd name="T80" fmla="*/ 394 w 433"/>
                      <a:gd name="T81" fmla="*/ 777 h 813"/>
                      <a:gd name="T82" fmla="*/ 356 w 433"/>
                      <a:gd name="T83" fmla="*/ 749 h 813"/>
                      <a:gd name="T84" fmla="*/ 358 w 433"/>
                      <a:gd name="T85" fmla="*/ 710 h 813"/>
                      <a:gd name="T86" fmla="*/ 368 w 433"/>
                      <a:gd name="T87" fmla="*/ 656 h 813"/>
                      <a:gd name="T88" fmla="*/ 375 w 433"/>
                      <a:gd name="T89" fmla="*/ 599 h 813"/>
                      <a:gd name="T90" fmla="*/ 381 w 433"/>
                      <a:gd name="T91" fmla="*/ 582 h 813"/>
                      <a:gd name="T92" fmla="*/ 384 w 433"/>
                      <a:gd name="T93" fmla="*/ 554 h 813"/>
                      <a:gd name="T94" fmla="*/ 365 w 433"/>
                      <a:gd name="T95" fmla="*/ 520 h 813"/>
                      <a:gd name="T96" fmla="*/ 305 w 433"/>
                      <a:gd name="T97" fmla="*/ 485 h 813"/>
                      <a:gd name="T98" fmla="*/ 267 w 433"/>
                      <a:gd name="T99" fmla="*/ 463 h 813"/>
                      <a:gd name="T100" fmla="*/ 223 w 433"/>
                      <a:gd name="T101" fmla="*/ 442 h 8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813"/>
                      <a:gd name="T155" fmla="*/ 433 w 433"/>
                      <a:gd name="T156" fmla="*/ 813 h 8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813">
                        <a:moveTo>
                          <a:pt x="187" y="309"/>
                        </a:moveTo>
                        <a:lnTo>
                          <a:pt x="187" y="305"/>
                        </a:lnTo>
                        <a:lnTo>
                          <a:pt x="189" y="294"/>
                        </a:lnTo>
                        <a:lnTo>
                          <a:pt x="190" y="277"/>
                        </a:lnTo>
                        <a:lnTo>
                          <a:pt x="192" y="257"/>
                        </a:lnTo>
                        <a:lnTo>
                          <a:pt x="193" y="236"/>
                        </a:lnTo>
                        <a:lnTo>
                          <a:pt x="193" y="217"/>
                        </a:lnTo>
                        <a:lnTo>
                          <a:pt x="192" y="201"/>
                        </a:lnTo>
                        <a:lnTo>
                          <a:pt x="189" y="191"/>
                        </a:lnTo>
                        <a:lnTo>
                          <a:pt x="183" y="186"/>
                        </a:lnTo>
                        <a:lnTo>
                          <a:pt x="175" y="180"/>
                        </a:lnTo>
                        <a:lnTo>
                          <a:pt x="167" y="175"/>
                        </a:lnTo>
                        <a:lnTo>
                          <a:pt x="158" y="171"/>
                        </a:lnTo>
                        <a:lnTo>
                          <a:pt x="150" y="168"/>
                        </a:lnTo>
                        <a:lnTo>
                          <a:pt x="144" y="164"/>
                        </a:lnTo>
                        <a:lnTo>
                          <a:pt x="140" y="161"/>
                        </a:lnTo>
                        <a:lnTo>
                          <a:pt x="140" y="159"/>
                        </a:lnTo>
                        <a:lnTo>
                          <a:pt x="141" y="157"/>
                        </a:lnTo>
                        <a:lnTo>
                          <a:pt x="142" y="155"/>
                        </a:lnTo>
                        <a:lnTo>
                          <a:pt x="142" y="153"/>
                        </a:lnTo>
                        <a:lnTo>
                          <a:pt x="143" y="152"/>
                        </a:lnTo>
                        <a:lnTo>
                          <a:pt x="143" y="151"/>
                        </a:lnTo>
                        <a:lnTo>
                          <a:pt x="144" y="150"/>
                        </a:lnTo>
                        <a:lnTo>
                          <a:pt x="146" y="150"/>
                        </a:lnTo>
                        <a:lnTo>
                          <a:pt x="149" y="150"/>
                        </a:lnTo>
                        <a:lnTo>
                          <a:pt x="152" y="150"/>
                        </a:lnTo>
                        <a:lnTo>
                          <a:pt x="154" y="150"/>
                        </a:lnTo>
                        <a:lnTo>
                          <a:pt x="158" y="150"/>
                        </a:lnTo>
                        <a:lnTo>
                          <a:pt x="161" y="149"/>
                        </a:lnTo>
                        <a:lnTo>
                          <a:pt x="162" y="147"/>
                        </a:lnTo>
                        <a:lnTo>
                          <a:pt x="165" y="142"/>
                        </a:lnTo>
                        <a:lnTo>
                          <a:pt x="167" y="137"/>
                        </a:lnTo>
                        <a:lnTo>
                          <a:pt x="169" y="131"/>
                        </a:lnTo>
                        <a:lnTo>
                          <a:pt x="170" y="124"/>
                        </a:lnTo>
                        <a:lnTo>
                          <a:pt x="171" y="120"/>
                        </a:lnTo>
                        <a:lnTo>
                          <a:pt x="171" y="115"/>
                        </a:lnTo>
                        <a:lnTo>
                          <a:pt x="171" y="113"/>
                        </a:lnTo>
                        <a:lnTo>
                          <a:pt x="171" y="112"/>
                        </a:lnTo>
                        <a:lnTo>
                          <a:pt x="172" y="112"/>
                        </a:lnTo>
                        <a:lnTo>
                          <a:pt x="173" y="112"/>
                        </a:lnTo>
                        <a:lnTo>
                          <a:pt x="174" y="113"/>
                        </a:lnTo>
                        <a:lnTo>
                          <a:pt x="175" y="113"/>
                        </a:lnTo>
                        <a:lnTo>
                          <a:pt x="177" y="112"/>
                        </a:lnTo>
                        <a:lnTo>
                          <a:pt x="179" y="112"/>
                        </a:lnTo>
                        <a:lnTo>
                          <a:pt x="180" y="111"/>
                        </a:lnTo>
                        <a:lnTo>
                          <a:pt x="181" y="109"/>
                        </a:lnTo>
                        <a:lnTo>
                          <a:pt x="180" y="105"/>
                        </a:lnTo>
                        <a:lnTo>
                          <a:pt x="179" y="101"/>
                        </a:lnTo>
                        <a:lnTo>
                          <a:pt x="178" y="96"/>
                        </a:lnTo>
                        <a:lnTo>
                          <a:pt x="175" y="91"/>
                        </a:lnTo>
                        <a:lnTo>
                          <a:pt x="173" y="85"/>
                        </a:lnTo>
                        <a:lnTo>
                          <a:pt x="171" y="80"/>
                        </a:lnTo>
                        <a:lnTo>
                          <a:pt x="170" y="75"/>
                        </a:lnTo>
                        <a:lnTo>
                          <a:pt x="169" y="72"/>
                        </a:lnTo>
                        <a:lnTo>
                          <a:pt x="168" y="67"/>
                        </a:lnTo>
                        <a:lnTo>
                          <a:pt x="167" y="62"/>
                        </a:lnTo>
                        <a:lnTo>
                          <a:pt x="165" y="55"/>
                        </a:lnTo>
                        <a:lnTo>
                          <a:pt x="163" y="47"/>
                        </a:lnTo>
                        <a:lnTo>
                          <a:pt x="160" y="40"/>
                        </a:lnTo>
                        <a:lnTo>
                          <a:pt x="155" y="32"/>
                        </a:lnTo>
                        <a:lnTo>
                          <a:pt x="151" y="25"/>
                        </a:lnTo>
                        <a:lnTo>
                          <a:pt x="145" y="21"/>
                        </a:lnTo>
                        <a:lnTo>
                          <a:pt x="140" y="16"/>
                        </a:lnTo>
                        <a:lnTo>
                          <a:pt x="134" y="12"/>
                        </a:lnTo>
                        <a:lnTo>
                          <a:pt x="128" y="7"/>
                        </a:lnTo>
                        <a:lnTo>
                          <a:pt x="121" y="4"/>
                        </a:lnTo>
                        <a:lnTo>
                          <a:pt x="114" y="1"/>
                        </a:lnTo>
                        <a:lnTo>
                          <a:pt x="108" y="0"/>
                        </a:lnTo>
                        <a:lnTo>
                          <a:pt x="99" y="0"/>
                        </a:lnTo>
                        <a:lnTo>
                          <a:pt x="91" y="2"/>
                        </a:lnTo>
                        <a:lnTo>
                          <a:pt x="83" y="5"/>
                        </a:lnTo>
                        <a:lnTo>
                          <a:pt x="75" y="7"/>
                        </a:lnTo>
                        <a:lnTo>
                          <a:pt x="70" y="11"/>
                        </a:lnTo>
                        <a:lnTo>
                          <a:pt x="64" y="13"/>
                        </a:lnTo>
                        <a:lnTo>
                          <a:pt x="60" y="16"/>
                        </a:lnTo>
                        <a:lnTo>
                          <a:pt x="56" y="21"/>
                        </a:lnTo>
                        <a:lnTo>
                          <a:pt x="55" y="26"/>
                        </a:lnTo>
                        <a:lnTo>
                          <a:pt x="54" y="34"/>
                        </a:lnTo>
                        <a:lnTo>
                          <a:pt x="53" y="42"/>
                        </a:lnTo>
                        <a:lnTo>
                          <a:pt x="53" y="50"/>
                        </a:lnTo>
                        <a:lnTo>
                          <a:pt x="52" y="57"/>
                        </a:lnTo>
                        <a:lnTo>
                          <a:pt x="52" y="65"/>
                        </a:lnTo>
                        <a:lnTo>
                          <a:pt x="53" y="72"/>
                        </a:lnTo>
                        <a:lnTo>
                          <a:pt x="53" y="79"/>
                        </a:lnTo>
                        <a:lnTo>
                          <a:pt x="55" y="84"/>
                        </a:lnTo>
                        <a:lnTo>
                          <a:pt x="57" y="89"/>
                        </a:lnTo>
                        <a:lnTo>
                          <a:pt x="61" y="93"/>
                        </a:lnTo>
                        <a:lnTo>
                          <a:pt x="63" y="100"/>
                        </a:lnTo>
                        <a:lnTo>
                          <a:pt x="65" y="106"/>
                        </a:lnTo>
                        <a:lnTo>
                          <a:pt x="66" y="115"/>
                        </a:lnTo>
                        <a:lnTo>
                          <a:pt x="69" y="123"/>
                        </a:lnTo>
                        <a:lnTo>
                          <a:pt x="70" y="130"/>
                        </a:lnTo>
                        <a:lnTo>
                          <a:pt x="71" y="137"/>
                        </a:lnTo>
                        <a:lnTo>
                          <a:pt x="71" y="141"/>
                        </a:lnTo>
                        <a:lnTo>
                          <a:pt x="69" y="145"/>
                        </a:lnTo>
                        <a:lnTo>
                          <a:pt x="62" y="151"/>
                        </a:lnTo>
                        <a:lnTo>
                          <a:pt x="52" y="157"/>
                        </a:lnTo>
                        <a:lnTo>
                          <a:pt x="41" y="162"/>
                        </a:lnTo>
                        <a:lnTo>
                          <a:pt x="30" y="169"/>
                        </a:lnTo>
                        <a:lnTo>
                          <a:pt x="20" y="174"/>
                        </a:lnTo>
                        <a:lnTo>
                          <a:pt x="13" y="180"/>
                        </a:lnTo>
                        <a:lnTo>
                          <a:pt x="10" y="186"/>
                        </a:lnTo>
                        <a:lnTo>
                          <a:pt x="8" y="190"/>
                        </a:lnTo>
                        <a:lnTo>
                          <a:pt x="6" y="194"/>
                        </a:lnTo>
                        <a:lnTo>
                          <a:pt x="4" y="200"/>
                        </a:lnTo>
                        <a:lnTo>
                          <a:pt x="1" y="206"/>
                        </a:lnTo>
                        <a:lnTo>
                          <a:pt x="0" y="213"/>
                        </a:lnTo>
                        <a:lnTo>
                          <a:pt x="0" y="223"/>
                        </a:lnTo>
                        <a:lnTo>
                          <a:pt x="2" y="236"/>
                        </a:lnTo>
                        <a:lnTo>
                          <a:pt x="7" y="251"/>
                        </a:lnTo>
                        <a:lnTo>
                          <a:pt x="13" y="269"/>
                        </a:lnTo>
                        <a:lnTo>
                          <a:pt x="17" y="289"/>
                        </a:lnTo>
                        <a:lnTo>
                          <a:pt x="21" y="310"/>
                        </a:lnTo>
                        <a:lnTo>
                          <a:pt x="23" y="330"/>
                        </a:lnTo>
                        <a:lnTo>
                          <a:pt x="24" y="349"/>
                        </a:lnTo>
                        <a:lnTo>
                          <a:pt x="25" y="366"/>
                        </a:lnTo>
                        <a:lnTo>
                          <a:pt x="24" y="379"/>
                        </a:lnTo>
                        <a:lnTo>
                          <a:pt x="24" y="388"/>
                        </a:lnTo>
                        <a:lnTo>
                          <a:pt x="23" y="397"/>
                        </a:lnTo>
                        <a:lnTo>
                          <a:pt x="23" y="407"/>
                        </a:lnTo>
                        <a:lnTo>
                          <a:pt x="23" y="418"/>
                        </a:lnTo>
                        <a:lnTo>
                          <a:pt x="24" y="432"/>
                        </a:lnTo>
                        <a:lnTo>
                          <a:pt x="26" y="446"/>
                        </a:lnTo>
                        <a:lnTo>
                          <a:pt x="30" y="461"/>
                        </a:lnTo>
                        <a:lnTo>
                          <a:pt x="35" y="476"/>
                        </a:lnTo>
                        <a:lnTo>
                          <a:pt x="42" y="492"/>
                        </a:lnTo>
                        <a:lnTo>
                          <a:pt x="50" y="504"/>
                        </a:lnTo>
                        <a:lnTo>
                          <a:pt x="60" y="514"/>
                        </a:lnTo>
                        <a:lnTo>
                          <a:pt x="71" y="523"/>
                        </a:lnTo>
                        <a:lnTo>
                          <a:pt x="82" y="530"/>
                        </a:lnTo>
                        <a:lnTo>
                          <a:pt x="94" y="535"/>
                        </a:lnTo>
                        <a:lnTo>
                          <a:pt x="104" y="540"/>
                        </a:lnTo>
                        <a:lnTo>
                          <a:pt x="112" y="542"/>
                        </a:lnTo>
                        <a:lnTo>
                          <a:pt x="118" y="543"/>
                        </a:lnTo>
                        <a:lnTo>
                          <a:pt x="128" y="544"/>
                        </a:lnTo>
                        <a:lnTo>
                          <a:pt x="141" y="543"/>
                        </a:lnTo>
                        <a:lnTo>
                          <a:pt x="155" y="542"/>
                        </a:lnTo>
                        <a:lnTo>
                          <a:pt x="171" y="539"/>
                        </a:lnTo>
                        <a:lnTo>
                          <a:pt x="187" y="536"/>
                        </a:lnTo>
                        <a:lnTo>
                          <a:pt x="201" y="535"/>
                        </a:lnTo>
                        <a:lnTo>
                          <a:pt x="213" y="534"/>
                        </a:lnTo>
                        <a:lnTo>
                          <a:pt x="222" y="534"/>
                        </a:lnTo>
                        <a:lnTo>
                          <a:pt x="232" y="537"/>
                        </a:lnTo>
                        <a:lnTo>
                          <a:pt x="244" y="541"/>
                        </a:lnTo>
                        <a:lnTo>
                          <a:pt x="258" y="545"/>
                        </a:lnTo>
                        <a:lnTo>
                          <a:pt x="272" y="551"/>
                        </a:lnTo>
                        <a:lnTo>
                          <a:pt x="285" y="556"/>
                        </a:lnTo>
                        <a:lnTo>
                          <a:pt x="295" y="560"/>
                        </a:lnTo>
                        <a:lnTo>
                          <a:pt x="302" y="563"/>
                        </a:lnTo>
                        <a:lnTo>
                          <a:pt x="305" y="564"/>
                        </a:lnTo>
                        <a:lnTo>
                          <a:pt x="305" y="566"/>
                        </a:lnTo>
                        <a:lnTo>
                          <a:pt x="303" y="573"/>
                        </a:lnTo>
                        <a:lnTo>
                          <a:pt x="302" y="582"/>
                        </a:lnTo>
                        <a:lnTo>
                          <a:pt x="301" y="592"/>
                        </a:lnTo>
                        <a:lnTo>
                          <a:pt x="300" y="604"/>
                        </a:lnTo>
                        <a:lnTo>
                          <a:pt x="299" y="617"/>
                        </a:lnTo>
                        <a:lnTo>
                          <a:pt x="298" y="629"/>
                        </a:lnTo>
                        <a:lnTo>
                          <a:pt x="298" y="639"/>
                        </a:lnTo>
                        <a:lnTo>
                          <a:pt x="299" y="650"/>
                        </a:lnTo>
                        <a:lnTo>
                          <a:pt x="300" y="663"/>
                        </a:lnTo>
                        <a:lnTo>
                          <a:pt x="303" y="678"/>
                        </a:lnTo>
                        <a:lnTo>
                          <a:pt x="306" y="693"/>
                        </a:lnTo>
                        <a:lnTo>
                          <a:pt x="308" y="709"/>
                        </a:lnTo>
                        <a:lnTo>
                          <a:pt x="310" y="724"/>
                        </a:lnTo>
                        <a:lnTo>
                          <a:pt x="310" y="735"/>
                        </a:lnTo>
                        <a:lnTo>
                          <a:pt x="308" y="744"/>
                        </a:lnTo>
                        <a:lnTo>
                          <a:pt x="306" y="749"/>
                        </a:lnTo>
                        <a:lnTo>
                          <a:pt x="305" y="755"/>
                        </a:lnTo>
                        <a:lnTo>
                          <a:pt x="303" y="760"/>
                        </a:lnTo>
                        <a:lnTo>
                          <a:pt x="303" y="765"/>
                        </a:lnTo>
                        <a:lnTo>
                          <a:pt x="303" y="769"/>
                        </a:lnTo>
                        <a:lnTo>
                          <a:pt x="303" y="771"/>
                        </a:lnTo>
                        <a:lnTo>
                          <a:pt x="303" y="774"/>
                        </a:lnTo>
                        <a:lnTo>
                          <a:pt x="311" y="796"/>
                        </a:lnTo>
                        <a:lnTo>
                          <a:pt x="312" y="796"/>
                        </a:lnTo>
                        <a:lnTo>
                          <a:pt x="317" y="796"/>
                        </a:lnTo>
                        <a:lnTo>
                          <a:pt x="325" y="796"/>
                        </a:lnTo>
                        <a:lnTo>
                          <a:pt x="332" y="796"/>
                        </a:lnTo>
                        <a:lnTo>
                          <a:pt x="341" y="797"/>
                        </a:lnTo>
                        <a:lnTo>
                          <a:pt x="350" y="797"/>
                        </a:lnTo>
                        <a:lnTo>
                          <a:pt x="358" y="798"/>
                        </a:lnTo>
                        <a:lnTo>
                          <a:pt x="364" y="800"/>
                        </a:lnTo>
                        <a:lnTo>
                          <a:pt x="369" y="801"/>
                        </a:lnTo>
                        <a:lnTo>
                          <a:pt x="376" y="804"/>
                        </a:lnTo>
                        <a:lnTo>
                          <a:pt x="384" y="806"/>
                        </a:lnTo>
                        <a:lnTo>
                          <a:pt x="393" y="808"/>
                        </a:lnTo>
                        <a:lnTo>
                          <a:pt x="400" y="809"/>
                        </a:lnTo>
                        <a:lnTo>
                          <a:pt x="407" y="810"/>
                        </a:lnTo>
                        <a:lnTo>
                          <a:pt x="414" y="812"/>
                        </a:lnTo>
                        <a:lnTo>
                          <a:pt x="417" y="810"/>
                        </a:lnTo>
                        <a:lnTo>
                          <a:pt x="420" y="809"/>
                        </a:lnTo>
                        <a:lnTo>
                          <a:pt x="424" y="808"/>
                        </a:lnTo>
                        <a:lnTo>
                          <a:pt x="427" y="806"/>
                        </a:lnTo>
                        <a:lnTo>
                          <a:pt x="430" y="803"/>
                        </a:lnTo>
                        <a:lnTo>
                          <a:pt x="432" y="799"/>
                        </a:lnTo>
                        <a:lnTo>
                          <a:pt x="432" y="797"/>
                        </a:lnTo>
                        <a:lnTo>
                          <a:pt x="429" y="794"/>
                        </a:lnTo>
                        <a:lnTo>
                          <a:pt x="424" y="790"/>
                        </a:lnTo>
                        <a:lnTo>
                          <a:pt x="415" y="787"/>
                        </a:lnTo>
                        <a:lnTo>
                          <a:pt x="405" y="783"/>
                        </a:lnTo>
                        <a:lnTo>
                          <a:pt x="394" y="777"/>
                        </a:lnTo>
                        <a:lnTo>
                          <a:pt x="383" y="771"/>
                        </a:lnTo>
                        <a:lnTo>
                          <a:pt x="372" y="766"/>
                        </a:lnTo>
                        <a:lnTo>
                          <a:pt x="364" y="760"/>
                        </a:lnTo>
                        <a:lnTo>
                          <a:pt x="358" y="755"/>
                        </a:lnTo>
                        <a:lnTo>
                          <a:pt x="356" y="749"/>
                        </a:lnTo>
                        <a:lnTo>
                          <a:pt x="356" y="742"/>
                        </a:lnTo>
                        <a:lnTo>
                          <a:pt x="356" y="736"/>
                        </a:lnTo>
                        <a:lnTo>
                          <a:pt x="357" y="728"/>
                        </a:lnTo>
                        <a:lnTo>
                          <a:pt x="357" y="719"/>
                        </a:lnTo>
                        <a:lnTo>
                          <a:pt x="358" y="710"/>
                        </a:lnTo>
                        <a:lnTo>
                          <a:pt x="359" y="700"/>
                        </a:lnTo>
                        <a:lnTo>
                          <a:pt x="361" y="690"/>
                        </a:lnTo>
                        <a:lnTo>
                          <a:pt x="364" y="680"/>
                        </a:lnTo>
                        <a:lnTo>
                          <a:pt x="366" y="669"/>
                        </a:lnTo>
                        <a:lnTo>
                          <a:pt x="368" y="656"/>
                        </a:lnTo>
                        <a:lnTo>
                          <a:pt x="370" y="642"/>
                        </a:lnTo>
                        <a:lnTo>
                          <a:pt x="372" y="629"/>
                        </a:lnTo>
                        <a:lnTo>
                          <a:pt x="374" y="617"/>
                        </a:lnTo>
                        <a:lnTo>
                          <a:pt x="375" y="607"/>
                        </a:lnTo>
                        <a:lnTo>
                          <a:pt x="375" y="599"/>
                        </a:lnTo>
                        <a:lnTo>
                          <a:pt x="375" y="594"/>
                        </a:lnTo>
                        <a:lnTo>
                          <a:pt x="375" y="592"/>
                        </a:lnTo>
                        <a:lnTo>
                          <a:pt x="377" y="590"/>
                        </a:lnTo>
                        <a:lnTo>
                          <a:pt x="378" y="585"/>
                        </a:lnTo>
                        <a:lnTo>
                          <a:pt x="381" y="582"/>
                        </a:lnTo>
                        <a:lnTo>
                          <a:pt x="384" y="576"/>
                        </a:lnTo>
                        <a:lnTo>
                          <a:pt x="385" y="572"/>
                        </a:lnTo>
                        <a:lnTo>
                          <a:pt x="386" y="566"/>
                        </a:lnTo>
                        <a:lnTo>
                          <a:pt x="385" y="561"/>
                        </a:lnTo>
                        <a:lnTo>
                          <a:pt x="384" y="554"/>
                        </a:lnTo>
                        <a:lnTo>
                          <a:pt x="383" y="548"/>
                        </a:lnTo>
                        <a:lnTo>
                          <a:pt x="380" y="541"/>
                        </a:lnTo>
                        <a:lnTo>
                          <a:pt x="378" y="534"/>
                        </a:lnTo>
                        <a:lnTo>
                          <a:pt x="372" y="527"/>
                        </a:lnTo>
                        <a:lnTo>
                          <a:pt x="365" y="520"/>
                        </a:lnTo>
                        <a:lnTo>
                          <a:pt x="355" y="513"/>
                        </a:lnTo>
                        <a:lnTo>
                          <a:pt x="340" y="505"/>
                        </a:lnTo>
                        <a:lnTo>
                          <a:pt x="326" y="499"/>
                        </a:lnTo>
                        <a:lnTo>
                          <a:pt x="313" y="492"/>
                        </a:lnTo>
                        <a:lnTo>
                          <a:pt x="305" y="485"/>
                        </a:lnTo>
                        <a:lnTo>
                          <a:pt x="296" y="478"/>
                        </a:lnTo>
                        <a:lnTo>
                          <a:pt x="289" y="474"/>
                        </a:lnTo>
                        <a:lnTo>
                          <a:pt x="282" y="470"/>
                        </a:lnTo>
                        <a:lnTo>
                          <a:pt x="275" y="465"/>
                        </a:lnTo>
                        <a:lnTo>
                          <a:pt x="267" y="463"/>
                        </a:lnTo>
                        <a:lnTo>
                          <a:pt x="257" y="460"/>
                        </a:lnTo>
                        <a:lnTo>
                          <a:pt x="248" y="456"/>
                        </a:lnTo>
                        <a:lnTo>
                          <a:pt x="239" y="451"/>
                        </a:lnTo>
                        <a:lnTo>
                          <a:pt x="231" y="446"/>
                        </a:lnTo>
                        <a:lnTo>
                          <a:pt x="223" y="442"/>
                        </a:lnTo>
                        <a:lnTo>
                          <a:pt x="218" y="437"/>
                        </a:lnTo>
                        <a:lnTo>
                          <a:pt x="214" y="435"/>
                        </a:lnTo>
                        <a:lnTo>
                          <a:pt x="213" y="434"/>
                        </a:lnTo>
                        <a:lnTo>
                          <a:pt x="187" y="309"/>
                        </a:lnTo>
                      </a:path>
                    </a:pathLst>
                  </a:custGeom>
                  <a:solidFill>
                    <a:srgbClr val="CCCCFF"/>
                  </a:solidFill>
                  <a:ln w="9525" cap="rnd">
                    <a:noFill/>
                    <a:round/>
                    <a:headEnd/>
                    <a:tailEnd/>
                  </a:ln>
                </p:spPr>
                <p:txBody>
                  <a:bodyPr/>
                  <a:lstStyle/>
                  <a:p>
                    <a:endParaRPr lang="zh-CN" altLang="en-US"/>
                  </a:p>
                </p:txBody>
              </p:sp>
              <p:sp>
                <p:nvSpPr>
                  <p:cNvPr id="53271" name="Freeform 175"/>
                  <p:cNvSpPr>
                    <a:spLocks/>
                  </p:cNvSpPr>
                  <p:nvPr/>
                </p:nvSpPr>
                <p:spPr bwMode="auto">
                  <a:xfrm>
                    <a:off x="3272" y="2626"/>
                    <a:ext cx="43" cy="176"/>
                  </a:xfrm>
                  <a:custGeom>
                    <a:avLst/>
                    <a:gdLst>
                      <a:gd name="T0" fmla="*/ 20 w 43"/>
                      <a:gd name="T1" fmla="*/ 146 h 176"/>
                      <a:gd name="T2" fmla="*/ 18 w 43"/>
                      <a:gd name="T3" fmla="*/ 132 h 176"/>
                      <a:gd name="T4" fmla="*/ 17 w 43"/>
                      <a:gd name="T5" fmla="*/ 114 h 176"/>
                      <a:gd name="T6" fmla="*/ 18 w 43"/>
                      <a:gd name="T7" fmla="*/ 93 h 176"/>
                      <a:gd name="T8" fmla="*/ 22 w 43"/>
                      <a:gd name="T9" fmla="*/ 75 h 176"/>
                      <a:gd name="T10" fmla="*/ 23 w 43"/>
                      <a:gd name="T11" fmla="*/ 63 h 176"/>
                      <a:gd name="T12" fmla="*/ 23 w 43"/>
                      <a:gd name="T13" fmla="*/ 51 h 176"/>
                      <a:gd name="T14" fmla="*/ 20 w 43"/>
                      <a:gd name="T15" fmla="*/ 37 h 176"/>
                      <a:gd name="T16" fmla="*/ 17 w 43"/>
                      <a:gd name="T17" fmla="*/ 28 h 176"/>
                      <a:gd name="T18" fmla="*/ 13 w 43"/>
                      <a:gd name="T19" fmla="*/ 22 h 176"/>
                      <a:gd name="T20" fmla="*/ 9 w 43"/>
                      <a:gd name="T21" fmla="*/ 13 h 176"/>
                      <a:gd name="T22" fmla="*/ 3 w 43"/>
                      <a:gd name="T23" fmla="*/ 4 h 176"/>
                      <a:gd name="T24" fmla="*/ 2 w 43"/>
                      <a:gd name="T25" fmla="*/ 7 h 176"/>
                      <a:gd name="T26" fmla="*/ 6 w 43"/>
                      <a:gd name="T27" fmla="*/ 18 h 176"/>
                      <a:gd name="T28" fmla="*/ 10 w 43"/>
                      <a:gd name="T29" fmla="*/ 28 h 176"/>
                      <a:gd name="T30" fmla="*/ 11 w 43"/>
                      <a:gd name="T31" fmla="*/ 45 h 176"/>
                      <a:gd name="T32" fmla="*/ 12 w 43"/>
                      <a:gd name="T33" fmla="*/ 72 h 176"/>
                      <a:gd name="T34" fmla="*/ 11 w 43"/>
                      <a:gd name="T35" fmla="*/ 92 h 176"/>
                      <a:gd name="T36" fmla="*/ 9 w 43"/>
                      <a:gd name="T37" fmla="*/ 107 h 176"/>
                      <a:gd name="T38" fmla="*/ 9 w 43"/>
                      <a:gd name="T39" fmla="*/ 121 h 176"/>
                      <a:gd name="T40" fmla="*/ 10 w 43"/>
                      <a:gd name="T41" fmla="*/ 139 h 176"/>
                      <a:gd name="T42" fmla="*/ 13 w 43"/>
                      <a:gd name="T43" fmla="*/ 152 h 176"/>
                      <a:gd name="T44" fmla="*/ 17 w 43"/>
                      <a:gd name="T45" fmla="*/ 161 h 176"/>
                      <a:gd name="T46" fmla="*/ 21 w 43"/>
                      <a:gd name="T47" fmla="*/ 166 h 176"/>
                      <a:gd name="T48" fmla="*/ 27 w 43"/>
                      <a:gd name="T49" fmla="*/ 169 h 176"/>
                      <a:gd name="T50" fmla="*/ 32 w 43"/>
                      <a:gd name="T51" fmla="*/ 172 h 176"/>
                      <a:gd name="T52" fmla="*/ 37 w 43"/>
                      <a:gd name="T53" fmla="*/ 173 h 176"/>
                      <a:gd name="T54" fmla="*/ 40 w 43"/>
                      <a:gd name="T55" fmla="*/ 175 h 176"/>
                      <a:gd name="T56" fmla="*/ 38 w 43"/>
                      <a:gd name="T57" fmla="*/ 171 h 176"/>
                      <a:gd name="T58" fmla="*/ 31 w 43"/>
                      <a:gd name="T59" fmla="*/ 166 h 176"/>
                      <a:gd name="T60" fmla="*/ 26 w 43"/>
                      <a:gd name="T61" fmla="*/ 158 h 176"/>
                      <a:gd name="T62" fmla="*/ 21 w 43"/>
                      <a:gd name="T63" fmla="*/ 152 h 1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
                      <a:gd name="T97" fmla="*/ 0 h 176"/>
                      <a:gd name="T98" fmla="*/ 43 w 43"/>
                      <a:gd name="T99" fmla="*/ 176 h 17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 h="176">
                        <a:moveTo>
                          <a:pt x="21" y="149"/>
                        </a:moveTo>
                        <a:lnTo>
                          <a:pt x="20" y="146"/>
                        </a:lnTo>
                        <a:lnTo>
                          <a:pt x="19" y="140"/>
                        </a:lnTo>
                        <a:lnTo>
                          <a:pt x="18" y="132"/>
                        </a:lnTo>
                        <a:lnTo>
                          <a:pt x="17" y="124"/>
                        </a:lnTo>
                        <a:lnTo>
                          <a:pt x="17" y="114"/>
                        </a:lnTo>
                        <a:lnTo>
                          <a:pt x="17" y="104"/>
                        </a:lnTo>
                        <a:lnTo>
                          <a:pt x="18" y="93"/>
                        </a:lnTo>
                        <a:lnTo>
                          <a:pt x="20" y="82"/>
                        </a:lnTo>
                        <a:lnTo>
                          <a:pt x="22" y="75"/>
                        </a:lnTo>
                        <a:lnTo>
                          <a:pt x="23" y="70"/>
                        </a:lnTo>
                        <a:lnTo>
                          <a:pt x="23" y="63"/>
                        </a:lnTo>
                        <a:lnTo>
                          <a:pt x="23" y="56"/>
                        </a:lnTo>
                        <a:lnTo>
                          <a:pt x="23" y="51"/>
                        </a:lnTo>
                        <a:lnTo>
                          <a:pt x="22" y="44"/>
                        </a:lnTo>
                        <a:lnTo>
                          <a:pt x="20" y="37"/>
                        </a:lnTo>
                        <a:lnTo>
                          <a:pt x="18" y="31"/>
                        </a:lnTo>
                        <a:lnTo>
                          <a:pt x="17" y="28"/>
                        </a:lnTo>
                        <a:lnTo>
                          <a:pt x="15" y="25"/>
                        </a:lnTo>
                        <a:lnTo>
                          <a:pt x="13" y="22"/>
                        </a:lnTo>
                        <a:lnTo>
                          <a:pt x="11" y="17"/>
                        </a:lnTo>
                        <a:lnTo>
                          <a:pt x="9" y="13"/>
                        </a:lnTo>
                        <a:lnTo>
                          <a:pt x="5" y="8"/>
                        </a:lnTo>
                        <a:lnTo>
                          <a:pt x="3" y="4"/>
                        </a:lnTo>
                        <a:lnTo>
                          <a:pt x="0" y="0"/>
                        </a:lnTo>
                        <a:lnTo>
                          <a:pt x="2" y="7"/>
                        </a:lnTo>
                        <a:lnTo>
                          <a:pt x="5" y="13"/>
                        </a:lnTo>
                        <a:lnTo>
                          <a:pt x="6" y="18"/>
                        </a:lnTo>
                        <a:lnTo>
                          <a:pt x="9" y="23"/>
                        </a:lnTo>
                        <a:lnTo>
                          <a:pt x="10" y="28"/>
                        </a:lnTo>
                        <a:lnTo>
                          <a:pt x="11" y="36"/>
                        </a:lnTo>
                        <a:lnTo>
                          <a:pt x="11" y="45"/>
                        </a:lnTo>
                        <a:lnTo>
                          <a:pt x="12" y="57"/>
                        </a:lnTo>
                        <a:lnTo>
                          <a:pt x="12" y="72"/>
                        </a:lnTo>
                        <a:lnTo>
                          <a:pt x="12" y="83"/>
                        </a:lnTo>
                        <a:lnTo>
                          <a:pt x="11" y="92"/>
                        </a:lnTo>
                        <a:lnTo>
                          <a:pt x="10" y="100"/>
                        </a:lnTo>
                        <a:lnTo>
                          <a:pt x="9" y="107"/>
                        </a:lnTo>
                        <a:lnTo>
                          <a:pt x="9" y="113"/>
                        </a:lnTo>
                        <a:lnTo>
                          <a:pt x="9" y="121"/>
                        </a:lnTo>
                        <a:lnTo>
                          <a:pt x="9" y="130"/>
                        </a:lnTo>
                        <a:lnTo>
                          <a:pt x="10" y="139"/>
                        </a:lnTo>
                        <a:lnTo>
                          <a:pt x="11" y="147"/>
                        </a:lnTo>
                        <a:lnTo>
                          <a:pt x="13" y="152"/>
                        </a:lnTo>
                        <a:lnTo>
                          <a:pt x="14" y="157"/>
                        </a:lnTo>
                        <a:lnTo>
                          <a:pt x="17" y="161"/>
                        </a:lnTo>
                        <a:lnTo>
                          <a:pt x="19" y="163"/>
                        </a:lnTo>
                        <a:lnTo>
                          <a:pt x="21" y="166"/>
                        </a:lnTo>
                        <a:lnTo>
                          <a:pt x="24" y="168"/>
                        </a:lnTo>
                        <a:lnTo>
                          <a:pt x="27" y="169"/>
                        </a:lnTo>
                        <a:lnTo>
                          <a:pt x="29" y="171"/>
                        </a:lnTo>
                        <a:lnTo>
                          <a:pt x="32" y="172"/>
                        </a:lnTo>
                        <a:lnTo>
                          <a:pt x="35" y="172"/>
                        </a:lnTo>
                        <a:lnTo>
                          <a:pt x="37" y="173"/>
                        </a:lnTo>
                        <a:lnTo>
                          <a:pt x="39" y="173"/>
                        </a:lnTo>
                        <a:lnTo>
                          <a:pt x="40" y="175"/>
                        </a:lnTo>
                        <a:lnTo>
                          <a:pt x="42" y="175"/>
                        </a:lnTo>
                        <a:lnTo>
                          <a:pt x="38" y="171"/>
                        </a:lnTo>
                        <a:lnTo>
                          <a:pt x="35" y="169"/>
                        </a:lnTo>
                        <a:lnTo>
                          <a:pt x="31" y="166"/>
                        </a:lnTo>
                        <a:lnTo>
                          <a:pt x="28" y="161"/>
                        </a:lnTo>
                        <a:lnTo>
                          <a:pt x="26" y="158"/>
                        </a:lnTo>
                        <a:lnTo>
                          <a:pt x="23" y="154"/>
                        </a:lnTo>
                        <a:lnTo>
                          <a:pt x="21" y="152"/>
                        </a:lnTo>
                        <a:lnTo>
                          <a:pt x="21" y="149"/>
                        </a:lnTo>
                      </a:path>
                    </a:pathLst>
                  </a:custGeom>
                  <a:solidFill>
                    <a:srgbClr val="008080"/>
                  </a:solidFill>
                  <a:ln w="9525" cap="rnd">
                    <a:noFill/>
                    <a:round/>
                    <a:headEnd/>
                    <a:tailEnd/>
                  </a:ln>
                </p:spPr>
                <p:txBody>
                  <a:bodyPr/>
                  <a:lstStyle/>
                  <a:p>
                    <a:endParaRPr lang="zh-CN" altLang="en-US"/>
                  </a:p>
                </p:txBody>
              </p:sp>
              <p:sp>
                <p:nvSpPr>
                  <p:cNvPr id="53272" name="Freeform 176"/>
                  <p:cNvSpPr>
                    <a:spLocks/>
                  </p:cNvSpPr>
                  <p:nvPr/>
                </p:nvSpPr>
                <p:spPr bwMode="auto">
                  <a:xfrm>
                    <a:off x="3537" y="2869"/>
                    <a:ext cx="583" cy="525"/>
                  </a:xfrm>
                  <a:custGeom>
                    <a:avLst/>
                    <a:gdLst>
                      <a:gd name="T0" fmla="*/ 0 w 583"/>
                      <a:gd name="T1" fmla="*/ 524 h 525"/>
                      <a:gd name="T2" fmla="*/ 0 w 583"/>
                      <a:gd name="T3" fmla="*/ 139 h 525"/>
                      <a:gd name="T4" fmla="*/ 582 w 583"/>
                      <a:gd name="T5" fmla="*/ 0 h 525"/>
                      <a:gd name="T6" fmla="*/ 582 w 583"/>
                      <a:gd name="T7" fmla="*/ 396 h 525"/>
                      <a:gd name="T8" fmla="*/ 0 w 583"/>
                      <a:gd name="T9" fmla="*/ 524 h 525"/>
                      <a:gd name="T10" fmla="*/ 0 60000 65536"/>
                      <a:gd name="T11" fmla="*/ 0 60000 65536"/>
                      <a:gd name="T12" fmla="*/ 0 60000 65536"/>
                      <a:gd name="T13" fmla="*/ 0 60000 65536"/>
                      <a:gd name="T14" fmla="*/ 0 60000 65536"/>
                      <a:gd name="T15" fmla="*/ 0 w 583"/>
                      <a:gd name="T16" fmla="*/ 0 h 525"/>
                      <a:gd name="T17" fmla="*/ 583 w 583"/>
                      <a:gd name="T18" fmla="*/ 525 h 525"/>
                    </a:gdLst>
                    <a:ahLst/>
                    <a:cxnLst>
                      <a:cxn ang="T10">
                        <a:pos x="T0" y="T1"/>
                      </a:cxn>
                      <a:cxn ang="T11">
                        <a:pos x="T2" y="T3"/>
                      </a:cxn>
                      <a:cxn ang="T12">
                        <a:pos x="T4" y="T5"/>
                      </a:cxn>
                      <a:cxn ang="T13">
                        <a:pos x="T6" y="T7"/>
                      </a:cxn>
                      <a:cxn ang="T14">
                        <a:pos x="T8" y="T9"/>
                      </a:cxn>
                    </a:cxnLst>
                    <a:rect l="T15" t="T16" r="T17" b="T18"/>
                    <a:pathLst>
                      <a:path w="583" h="525">
                        <a:moveTo>
                          <a:pt x="0" y="524"/>
                        </a:moveTo>
                        <a:lnTo>
                          <a:pt x="0" y="139"/>
                        </a:lnTo>
                        <a:lnTo>
                          <a:pt x="582" y="0"/>
                        </a:lnTo>
                        <a:lnTo>
                          <a:pt x="582" y="396"/>
                        </a:lnTo>
                        <a:lnTo>
                          <a:pt x="0" y="524"/>
                        </a:lnTo>
                      </a:path>
                    </a:pathLst>
                  </a:custGeom>
                  <a:solidFill>
                    <a:srgbClr val="4C4C4C"/>
                  </a:solidFill>
                  <a:ln w="9525" cap="rnd">
                    <a:noFill/>
                    <a:round/>
                    <a:headEnd/>
                    <a:tailEnd/>
                  </a:ln>
                </p:spPr>
                <p:txBody>
                  <a:bodyPr/>
                  <a:lstStyle/>
                  <a:p>
                    <a:endParaRPr lang="zh-CN" altLang="en-US"/>
                  </a:p>
                </p:txBody>
              </p:sp>
              <p:sp>
                <p:nvSpPr>
                  <p:cNvPr id="53273" name="Freeform 177"/>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3274" name="Freeform 178"/>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3275" name="Freeform 179"/>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3276" name="Freeform 180"/>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3277" name="Freeform 181"/>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3278" name="Freeform 182"/>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3279" name="Freeform 183"/>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3280" name="Freeform 184"/>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3281" name="Freeform 185"/>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3282" name="Freeform 186"/>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283" name="Freeform 187"/>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284" name="Freeform 188"/>
                  <p:cNvSpPr>
                    <a:spLocks/>
                  </p:cNvSpPr>
                  <p:nvPr/>
                </p:nvSpPr>
                <p:spPr bwMode="auto">
                  <a:xfrm>
                    <a:off x="3483" y="3021"/>
                    <a:ext cx="31" cy="31"/>
                  </a:xfrm>
                  <a:custGeom>
                    <a:avLst/>
                    <a:gdLst>
                      <a:gd name="T0" fmla="*/ 14 w 31"/>
                      <a:gd name="T1" fmla="*/ 30 h 31"/>
                      <a:gd name="T2" fmla="*/ 17 w 31"/>
                      <a:gd name="T3" fmla="*/ 30 h 31"/>
                      <a:gd name="T4" fmla="*/ 20 w 31"/>
                      <a:gd name="T5" fmla="*/ 28 h 31"/>
                      <a:gd name="T6" fmla="*/ 23 w 31"/>
                      <a:gd name="T7" fmla="*/ 28 h 31"/>
                      <a:gd name="T8" fmla="*/ 25 w 31"/>
                      <a:gd name="T9" fmla="*/ 26 h 31"/>
                      <a:gd name="T10" fmla="*/ 26 w 31"/>
                      <a:gd name="T11" fmla="*/ 25 h 31"/>
                      <a:gd name="T12" fmla="*/ 28 w 31"/>
                      <a:gd name="T13" fmla="*/ 23 h 31"/>
                      <a:gd name="T14" fmla="*/ 28 w 31"/>
                      <a:gd name="T15" fmla="*/ 20 h 31"/>
                      <a:gd name="T16" fmla="*/ 30 w 31"/>
                      <a:gd name="T17" fmla="*/ 16 h 31"/>
                      <a:gd name="T18" fmla="*/ 28 w 31"/>
                      <a:gd name="T19" fmla="*/ 14 h 31"/>
                      <a:gd name="T20" fmla="*/ 28 w 31"/>
                      <a:gd name="T21" fmla="*/ 11 h 31"/>
                      <a:gd name="T22" fmla="*/ 26 w 31"/>
                      <a:gd name="T23" fmla="*/ 8 h 31"/>
                      <a:gd name="T24" fmla="*/ 25 w 31"/>
                      <a:gd name="T25" fmla="*/ 5 h 31"/>
                      <a:gd name="T26" fmla="*/ 23 w 31"/>
                      <a:gd name="T27" fmla="*/ 3 h 31"/>
                      <a:gd name="T28" fmla="*/ 20 w 31"/>
                      <a:gd name="T29" fmla="*/ 2 h 31"/>
                      <a:gd name="T30" fmla="*/ 17 w 31"/>
                      <a:gd name="T31" fmla="*/ 1 h 31"/>
                      <a:gd name="T32" fmla="*/ 14 w 31"/>
                      <a:gd name="T33" fmla="*/ 0 h 31"/>
                      <a:gd name="T34" fmla="*/ 12 w 31"/>
                      <a:gd name="T35" fmla="*/ 0 h 31"/>
                      <a:gd name="T36" fmla="*/ 8 w 31"/>
                      <a:gd name="T37" fmla="*/ 0 h 31"/>
                      <a:gd name="T38" fmla="*/ 6 w 31"/>
                      <a:gd name="T39" fmla="*/ 1 h 31"/>
                      <a:gd name="T40" fmla="*/ 4 w 31"/>
                      <a:gd name="T41" fmla="*/ 2 h 31"/>
                      <a:gd name="T42" fmla="*/ 2 w 31"/>
                      <a:gd name="T43" fmla="*/ 4 h 31"/>
                      <a:gd name="T44" fmla="*/ 1 w 31"/>
                      <a:gd name="T45" fmla="*/ 6 h 31"/>
                      <a:gd name="T46" fmla="*/ 0 w 31"/>
                      <a:gd name="T47" fmla="*/ 8 h 31"/>
                      <a:gd name="T48" fmla="*/ 0 w 31"/>
                      <a:gd name="T49" fmla="*/ 12 h 31"/>
                      <a:gd name="T50" fmla="*/ 0 w 31"/>
                      <a:gd name="T51" fmla="*/ 15 h 31"/>
                      <a:gd name="T52" fmla="*/ 1 w 31"/>
                      <a:gd name="T53" fmla="*/ 17 h 31"/>
                      <a:gd name="T54" fmla="*/ 2 w 31"/>
                      <a:gd name="T55" fmla="*/ 21 h 31"/>
                      <a:gd name="T56" fmla="*/ 4 w 31"/>
                      <a:gd name="T57" fmla="*/ 23 h 31"/>
                      <a:gd name="T58" fmla="*/ 6 w 31"/>
                      <a:gd name="T59" fmla="*/ 25 h 31"/>
                      <a:gd name="T60" fmla="*/ 8 w 31"/>
                      <a:gd name="T61" fmla="*/ 27 h 31"/>
                      <a:gd name="T62" fmla="*/ 12 w 31"/>
                      <a:gd name="T63" fmla="*/ 28 h 31"/>
                      <a:gd name="T64" fmla="*/ 14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4" y="30"/>
                        </a:moveTo>
                        <a:lnTo>
                          <a:pt x="17" y="30"/>
                        </a:lnTo>
                        <a:lnTo>
                          <a:pt x="20" y="28"/>
                        </a:lnTo>
                        <a:lnTo>
                          <a:pt x="23" y="28"/>
                        </a:lnTo>
                        <a:lnTo>
                          <a:pt x="25" y="26"/>
                        </a:lnTo>
                        <a:lnTo>
                          <a:pt x="26" y="25"/>
                        </a:lnTo>
                        <a:lnTo>
                          <a:pt x="28" y="23"/>
                        </a:lnTo>
                        <a:lnTo>
                          <a:pt x="28" y="20"/>
                        </a:lnTo>
                        <a:lnTo>
                          <a:pt x="30" y="16"/>
                        </a:lnTo>
                        <a:lnTo>
                          <a:pt x="28" y="14"/>
                        </a:lnTo>
                        <a:lnTo>
                          <a:pt x="28" y="11"/>
                        </a:lnTo>
                        <a:lnTo>
                          <a:pt x="26" y="8"/>
                        </a:lnTo>
                        <a:lnTo>
                          <a:pt x="25" y="5"/>
                        </a:lnTo>
                        <a:lnTo>
                          <a:pt x="23" y="3"/>
                        </a:lnTo>
                        <a:lnTo>
                          <a:pt x="20" y="2"/>
                        </a:lnTo>
                        <a:lnTo>
                          <a:pt x="17" y="1"/>
                        </a:lnTo>
                        <a:lnTo>
                          <a:pt x="14" y="0"/>
                        </a:lnTo>
                        <a:lnTo>
                          <a:pt x="12" y="0"/>
                        </a:lnTo>
                        <a:lnTo>
                          <a:pt x="8" y="0"/>
                        </a:lnTo>
                        <a:lnTo>
                          <a:pt x="6" y="1"/>
                        </a:lnTo>
                        <a:lnTo>
                          <a:pt x="4" y="2"/>
                        </a:lnTo>
                        <a:lnTo>
                          <a:pt x="2" y="4"/>
                        </a:lnTo>
                        <a:lnTo>
                          <a:pt x="1" y="6"/>
                        </a:lnTo>
                        <a:lnTo>
                          <a:pt x="0" y="8"/>
                        </a:lnTo>
                        <a:lnTo>
                          <a:pt x="0" y="12"/>
                        </a:lnTo>
                        <a:lnTo>
                          <a:pt x="0" y="15"/>
                        </a:lnTo>
                        <a:lnTo>
                          <a:pt x="1" y="17"/>
                        </a:lnTo>
                        <a:lnTo>
                          <a:pt x="2" y="21"/>
                        </a:lnTo>
                        <a:lnTo>
                          <a:pt x="4" y="23"/>
                        </a:lnTo>
                        <a:lnTo>
                          <a:pt x="6" y="25"/>
                        </a:lnTo>
                        <a:lnTo>
                          <a:pt x="8" y="27"/>
                        </a:lnTo>
                        <a:lnTo>
                          <a:pt x="12" y="28"/>
                        </a:lnTo>
                        <a:lnTo>
                          <a:pt x="14" y="30"/>
                        </a:lnTo>
                      </a:path>
                    </a:pathLst>
                  </a:custGeom>
                  <a:solidFill>
                    <a:srgbClr val="4C4C4C"/>
                  </a:solidFill>
                  <a:ln w="9525" cap="rnd">
                    <a:noFill/>
                    <a:round/>
                    <a:headEnd/>
                    <a:tailEnd/>
                  </a:ln>
                </p:spPr>
                <p:txBody>
                  <a:bodyPr/>
                  <a:lstStyle/>
                  <a:p>
                    <a:endParaRPr lang="zh-CN" altLang="en-US"/>
                  </a:p>
                </p:txBody>
              </p:sp>
              <p:sp>
                <p:nvSpPr>
                  <p:cNvPr id="53285" name="Freeform 189"/>
                  <p:cNvSpPr>
                    <a:spLocks/>
                  </p:cNvSpPr>
                  <p:nvPr/>
                </p:nvSpPr>
                <p:spPr bwMode="auto">
                  <a:xfrm>
                    <a:off x="3369" y="2987"/>
                    <a:ext cx="31" cy="31"/>
                  </a:xfrm>
                  <a:custGeom>
                    <a:avLst/>
                    <a:gdLst>
                      <a:gd name="T0" fmla="*/ 15 w 31"/>
                      <a:gd name="T1" fmla="*/ 30 h 31"/>
                      <a:gd name="T2" fmla="*/ 17 w 31"/>
                      <a:gd name="T3" fmla="*/ 30 h 31"/>
                      <a:gd name="T4" fmla="*/ 21 w 31"/>
                      <a:gd name="T5" fmla="*/ 30 h 31"/>
                      <a:gd name="T6" fmla="*/ 23 w 31"/>
                      <a:gd name="T7" fmla="*/ 28 h 31"/>
                      <a:gd name="T8" fmla="*/ 25 w 31"/>
                      <a:gd name="T9" fmla="*/ 27 h 31"/>
                      <a:gd name="T10" fmla="*/ 27 w 31"/>
                      <a:gd name="T11" fmla="*/ 25 h 31"/>
                      <a:gd name="T12" fmla="*/ 28 w 31"/>
                      <a:gd name="T13" fmla="*/ 23 h 31"/>
                      <a:gd name="T14" fmla="*/ 30 w 31"/>
                      <a:gd name="T15" fmla="*/ 21 h 31"/>
                      <a:gd name="T16" fmla="*/ 30 w 31"/>
                      <a:gd name="T17" fmla="*/ 17 h 31"/>
                      <a:gd name="T18" fmla="*/ 30 w 31"/>
                      <a:gd name="T19" fmla="*/ 14 h 31"/>
                      <a:gd name="T20" fmla="*/ 28 w 31"/>
                      <a:gd name="T21" fmla="*/ 12 h 31"/>
                      <a:gd name="T22" fmla="*/ 27 w 31"/>
                      <a:gd name="T23" fmla="*/ 8 h 31"/>
                      <a:gd name="T24" fmla="*/ 25 w 31"/>
                      <a:gd name="T25" fmla="*/ 6 h 31"/>
                      <a:gd name="T26" fmla="*/ 23 w 31"/>
                      <a:gd name="T27" fmla="*/ 4 h 31"/>
                      <a:gd name="T28" fmla="*/ 21 w 31"/>
                      <a:gd name="T29" fmla="*/ 2 h 31"/>
                      <a:gd name="T30" fmla="*/ 17 w 31"/>
                      <a:gd name="T31" fmla="*/ 1 h 31"/>
                      <a:gd name="T32" fmla="*/ 15 w 31"/>
                      <a:gd name="T33" fmla="*/ 0 h 31"/>
                      <a:gd name="T34" fmla="*/ 12 w 31"/>
                      <a:gd name="T35" fmla="*/ 0 h 31"/>
                      <a:gd name="T36" fmla="*/ 8 w 31"/>
                      <a:gd name="T37" fmla="*/ 0 h 31"/>
                      <a:gd name="T38" fmla="*/ 6 w 31"/>
                      <a:gd name="T39" fmla="*/ 1 h 31"/>
                      <a:gd name="T40" fmla="*/ 4 w 31"/>
                      <a:gd name="T41" fmla="*/ 3 h 31"/>
                      <a:gd name="T42" fmla="*/ 2 w 31"/>
                      <a:gd name="T43" fmla="*/ 4 h 31"/>
                      <a:gd name="T44" fmla="*/ 1 w 31"/>
                      <a:gd name="T45" fmla="*/ 6 h 31"/>
                      <a:gd name="T46" fmla="*/ 0 w 31"/>
                      <a:gd name="T47" fmla="*/ 10 h 31"/>
                      <a:gd name="T48" fmla="*/ 0 w 31"/>
                      <a:gd name="T49" fmla="*/ 12 h 31"/>
                      <a:gd name="T50" fmla="*/ 0 w 31"/>
                      <a:gd name="T51" fmla="*/ 15 h 31"/>
                      <a:gd name="T52" fmla="*/ 1 w 31"/>
                      <a:gd name="T53" fmla="*/ 18 h 31"/>
                      <a:gd name="T54" fmla="*/ 2 w 31"/>
                      <a:gd name="T55" fmla="*/ 21 h 31"/>
                      <a:gd name="T56" fmla="*/ 4 w 31"/>
                      <a:gd name="T57" fmla="*/ 23 h 31"/>
                      <a:gd name="T58" fmla="*/ 6 w 31"/>
                      <a:gd name="T59" fmla="*/ 25 h 31"/>
                      <a:gd name="T60" fmla="*/ 8 w 31"/>
                      <a:gd name="T61" fmla="*/ 27 h 31"/>
                      <a:gd name="T62" fmla="*/ 12 w 31"/>
                      <a:gd name="T63" fmla="*/ 28 h 31"/>
                      <a:gd name="T64" fmla="*/ 15 w 31"/>
                      <a:gd name="T65" fmla="*/ 3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31"/>
                      <a:gd name="T101" fmla="*/ 31 w 31"/>
                      <a:gd name="T102" fmla="*/ 31 h 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31">
                        <a:moveTo>
                          <a:pt x="15" y="30"/>
                        </a:moveTo>
                        <a:lnTo>
                          <a:pt x="17" y="30"/>
                        </a:lnTo>
                        <a:lnTo>
                          <a:pt x="21" y="30"/>
                        </a:lnTo>
                        <a:lnTo>
                          <a:pt x="23" y="28"/>
                        </a:lnTo>
                        <a:lnTo>
                          <a:pt x="25" y="27"/>
                        </a:lnTo>
                        <a:lnTo>
                          <a:pt x="27" y="25"/>
                        </a:lnTo>
                        <a:lnTo>
                          <a:pt x="28" y="23"/>
                        </a:lnTo>
                        <a:lnTo>
                          <a:pt x="30" y="21"/>
                        </a:lnTo>
                        <a:lnTo>
                          <a:pt x="30" y="17"/>
                        </a:lnTo>
                        <a:lnTo>
                          <a:pt x="30" y="14"/>
                        </a:lnTo>
                        <a:lnTo>
                          <a:pt x="28" y="12"/>
                        </a:lnTo>
                        <a:lnTo>
                          <a:pt x="27" y="8"/>
                        </a:lnTo>
                        <a:lnTo>
                          <a:pt x="25" y="6"/>
                        </a:lnTo>
                        <a:lnTo>
                          <a:pt x="23" y="4"/>
                        </a:lnTo>
                        <a:lnTo>
                          <a:pt x="21" y="2"/>
                        </a:lnTo>
                        <a:lnTo>
                          <a:pt x="17" y="1"/>
                        </a:lnTo>
                        <a:lnTo>
                          <a:pt x="15" y="0"/>
                        </a:lnTo>
                        <a:lnTo>
                          <a:pt x="12" y="0"/>
                        </a:lnTo>
                        <a:lnTo>
                          <a:pt x="8" y="0"/>
                        </a:lnTo>
                        <a:lnTo>
                          <a:pt x="6" y="1"/>
                        </a:lnTo>
                        <a:lnTo>
                          <a:pt x="4" y="3"/>
                        </a:lnTo>
                        <a:lnTo>
                          <a:pt x="2" y="4"/>
                        </a:lnTo>
                        <a:lnTo>
                          <a:pt x="1" y="6"/>
                        </a:lnTo>
                        <a:lnTo>
                          <a:pt x="0" y="10"/>
                        </a:lnTo>
                        <a:lnTo>
                          <a:pt x="0" y="12"/>
                        </a:lnTo>
                        <a:lnTo>
                          <a:pt x="0" y="15"/>
                        </a:lnTo>
                        <a:lnTo>
                          <a:pt x="1" y="18"/>
                        </a:lnTo>
                        <a:lnTo>
                          <a:pt x="2" y="21"/>
                        </a:lnTo>
                        <a:lnTo>
                          <a:pt x="4" y="23"/>
                        </a:lnTo>
                        <a:lnTo>
                          <a:pt x="6" y="25"/>
                        </a:lnTo>
                        <a:lnTo>
                          <a:pt x="8" y="27"/>
                        </a:lnTo>
                        <a:lnTo>
                          <a:pt x="12" y="28"/>
                        </a:lnTo>
                        <a:lnTo>
                          <a:pt x="15" y="30"/>
                        </a:lnTo>
                      </a:path>
                    </a:pathLst>
                  </a:custGeom>
                  <a:solidFill>
                    <a:srgbClr val="4C4C4C"/>
                  </a:solidFill>
                  <a:ln w="9525" cap="rnd">
                    <a:noFill/>
                    <a:round/>
                    <a:headEnd/>
                    <a:tailEnd/>
                  </a:ln>
                </p:spPr>
                <p:txBody>
                  <a:bodyPr/>
                  <a:lstStyle/>
                  <a:p>
                    <a:endParaRPr lang="zh-CN" altLang="en-US"/>
                  </a:p>
                </p:txBody>
              </p:sp>
              <p:sp>
                <p:nvSpPr>
                  <p:cNvPr id="53286" name="Freeform 190"/>
                  <p:cNvSpPr>
                    <a:spLocks/>
                  </p:cNvSpPr>
                  <p:nvPr/>
                </p:nvSpPr>
                <p:spPr bwMode="auto">
                  <a:xfrm>
                    <a:off x="3417" y="2909"/>
                    <a:ext cx="22" cy="129"/>
                  </a:xfrm>
                  <a:custGeom>
                    <a:avLst/>
                    <a:gdLst>
                      <a:gd name="T0" fmla="*/ 21 w 22"/>
                      <a:gd name="T1" fmla="*/ 128 h 129"/>
                      <a:gd name="T2" fmla="*/ 21 w 22"/>
                      <a:gd name="T3" fmla="*/ 3 h 129"/>
                      <a:gd name="T4" fmla="*/ 0 w 22"/>
                      <a:gd name="T5" fmla="*/ 0 h 129"/>
                      <a:gd name="T6" fmla="*/ 0 w 22"/>
                      <a:gd name="T7" fmla="*/ 124 h 129"/>
                      <a:gd name="T8" fmla="*/ 21 w 22"/>
                      <a:gd name="T9" fmla="*/ 128 h 129"/>
                      <a:gd name="T10" fmla="*/ 0 60000 65536"/>
                      <a:gd name="T11" fmla="*/ 0 60000 65536"/>
                      <a:gd name="T12" fmla="*/ 0 60000 65536"/>
                      <a:gd name="T13" fmla="*/ 0 60000 65536"/>
                      <a:gd name="T14" fmla="*/ 0 60000 65536"/>
                      <a:gd name="T15" fmla="*/ 0 w 22"/>
                      <a:gd name="T16" fmla="*/ 0 h 129"/>
                      <a:gd name="T17" fmla="*/ 22 w 22"/>
                      <a:gd name="T18" fmla="*/ 129 h 129"/>
                    </a:gdLst>
                    <a:ahLst/>
                    <a:cxnLst>
                      <a:cxn ang="T10">
                        <a:pos x="T0" y="T1"/>
                      </a:cxn>
                      <a:cxn ang="T11">
                        <a:pos x="T2" y="T3"/>
                      </a:cxn>
                      <a:cxn ang="T12">
                        <a:pos x="T4" y="T5"/>
                      </a:cxn>
                      <a:cxn ang="T13">
                        <a:pos x="T6" y="T7"/>
                      </a:cxn>
                      <a:cxn ang="T14">
                        <a:pos x="T8" y="T9"/>
                      </a:cxn>
                    </a:cxnLst>
                    <a:rect l="T15" t="T16" r="T17" b="T18"/>
                    <a:pathLst>
                      <a:path w="22" h="129">
                        <a:moveTo>
                          <a:pt x="21" y="128"/>
                        </a:moveTo>
                        <a:lnTo>
                          <a:pt x="21" y="3"/>
                        </a:lnTo>
                        <a:lnTo>
                          <a:pt x="0" y="0"/>
                        </a:lnTo>
                        <a:lnTo>
                          <a:pt x="0" y="124"/>
                        </a:lnTo>
                        <a:lnTo>
                          <a:pt x="21" y="128"/>
                        </a:lnTo>
                      </a:path>
                    </a:pathLst>
                  </a:custGeom>
                  <a:solidFill>
                    <a:srgbClr val="000000"/>
                  </a:solidFill>
                  <a:ln w="9525" cap="rnd">
                    <a:noFill/>
                    <a:round/>
                    <a:headEnd/>
                    <a:tailEnd/>
                  </a:ln>
                </p:spPr>
                <p:txBody>
                  <a:bodyPr/>
                  <a:lstStyle/>
                  <a:p>
                    <a:endParaRPr lang="zh-CN" altLang="en-US"/>
                  </a:p>
                </p:txBody>
              </p:sp>
              <p:sp>
                <p:nvSpPr>
                  <p:cNvPr id="53287" name="Freeform 191"/>
                  <p:cNvSpPr>
                    <a:spLocks/>
                  </p:cNvSpPr>
                  <p:nvPr/>
                </p:nvSpPr>
                <p:spPr bwMode="auto">
                  <a:xfrm>
                    <a:off x="3418" y="3021"/>
                    <a:ext cx="90" cy="88"/>
                  </a:xfrm>
                  <a:custGeom>
                    <a:avLst/>
                    <a:gdLst>
                      <a:gd name="T0" fmla="*/ 13 w 90"/>
                      <a:gd name="T1" fmla="*/ 0 h 88"/>
                      <a:gd name="T2" fmla="*/ 89 w 90"/>
                      <a:gd name="T3" fmla="*/ 76 h 88"/>
                      <a:gd name="T4" fmla="*/ 89 w 90"/>
                      <a:gd name="T5" fmla="*/ 87 h 88"/>
                      <a:gd name="T6" fmla="*/ 0 w 90"/>
                      <a:gd name="T7" fmla="*/ 17 h 88"/>
                      <a:gd name="T8" fmla="*/ 13 w 90"/>
                      <a:gd name="T9" fmla="*/ 0 h 88"/>
                      <a:gd name="T10" fmla="*/ 0 60000 65536"/>
                      <a:gd name="T11" fmla="*/ 0 60000 65536"/>
                      <a:gd name="T12" fmla="*/ 0 60000 65536"/>
                      <a:gd name="T13" fmla="*/ 0 60000 65536"/>
                      <a:gd name="T14" fmla="*/ 0 60000 65536"/>
                      <a:gd name="T15" fmla="*/ 0 w 90"/>
                      <a:gd name="T16" fmla="*/ 0 h 88"/>
                      <a:gd name="T17" fmla="*/ 90 w 90"/>
                      <a:gd name="T18" fmla="*/ 88 h 88"/>
                    </a:gdLst>
                    <a:ahLst/>
                    <a:cxnLst>
                      <a:cxn ang="T10">
                        <a:pos x="T0" y="T1"/>
                      </a:cxn>
                      <a:cxn ang="T11">
                        <a:pos x="T2" y="T3"/>
                      </a:cxn>
                      <a:cxn ang="T12">
                        <a:pos x="T4" y="T5"/>
                      </a:cxn>
                      <a:cxn ang="T13">
                        <a:pos x="T6" y="T7"/>
                      </a:cxn>
                      <a:cxn ang="T14">
                        <a:pos x="T8" y="T9"/>
                      </a:cxn>
                    </a:cxnLst>
                    <a:rect l="T15" t="T16" r="T17" b="T18"/>
                    <a:pathLst>
                      <a:path w="90" h="88">
                        <a:moveTo>
                          <a:pt x="13" y="0"/>
                        </a:moveTo>
                        <a:lnTo>
                          <a:pt x="89" y="76"/>
                        </a:lnTo>
                        <a:lnTo>
                          <a:pt x="89" y="87"/>
                        </a:lnTo>
                        <a:lnTo>
                          <a:pt x="0" y="17"/>
                        </a:lnTo>
                        <a:lnTo>
                          <a:pt x="13" y="0"/>
                        </a:lnTo>
                      </a:path>
                    </a:pathLst>
                  </a:custGeom>
                  <a:solidFill>
                    <a:srgbClr val="000000"/>
                  </a:solidFill>
                  <a:ln w="9525" cap="rnd">
                    <a:noFill/>
                    <a:round/>
                    <a:headEnd/>
                    <a:tailEnd/>
                  </a:ln>
                </p:spPr>
                <p:txBody>
                  <a:bodyPr/>
                  <a:lstStyle/>
                  <a:p>
                    <a:endParaRPr lang="zh-CN" altLang="en-US"/>
                  </a:p>
                </p:txBody>
              </p:sp>
              <p:sp>
                <p:nvSpPr>
                  <p:cNvPr id="53288" name="Freeform 192"/>
                  <p:cNvSpPr>
                    <a:spLocks/>
                  </p:cNvSpPr>
                  <p:nvPr/>
                </p:nvSpPr>
                <p:spPr bwMode="auto">
                  <a:xfrm>
                    <a:off x="3370" y="3027"/>
                    <a:ext cx="61" cy="84"/>
                  </a:xfrm>
                  <a:custGeom>
                    <a:avLst/>
                    <a:gdLst>
                      <a:gd name="T0" fmla="*/ 47 w 61"/>
                      <a:gd name="T1" fmla="*/ 0 h 84"/>
                      <a:gd name="T2" fmla="*/ 0 w 61"/>
                      <a:gd name="T3" fmla="*/ 66 h 84"/>
                      <a:gd name="T4" fmla="*/ 1 w 61"/>
                      <a:gd name="T5" fmla="*/ 83 h 84"/>
                      <a:gd name="T6" fmla="*/ 60 w 61"/>
                      <a:gd name="T7" fmla="*/ 17 h 84"/>
                      <a:gd name="T8" fmla="*/ 47 w 61"/>
                      <a:gd name="T9" fmla="*/ 0 h 84"/>
                      <a:gd name="T10" fmla="*/ 0 60000 65536"/>
                      <a:gd name="T11" fmla="*/ 0 60000 65536"/>
                      <a:gd name="T12" fmla="*/ 0 60000 65536"/>
                      <a:gd name="T13" fmla="*/ 0 60000 65536"/>
                      <a:gd name="T14" fmla="*/ 0 60000 65536"/>
                      <a:gd name="T15" fmla="*/ 0 w 61"/>
                      <a:gd name="T16" fmla="*/ 0 h 84"/>
                      <a:gd name="T17" fmla="*/ 61 w 61"/>
                      <a:gd name="T18" fmla="*/ 84 h 84"/>
                    </a:gdLst>
                    <a:ahLst/>
                    <a:cxnLst>
                      <a:cxn ang="T10">
                        <a:pos x="T0" y="T1"/>
                      </a:cxn>
                      <a:cxn ang="T11">
                        <a:pos x="T2" y="T3"/>
                      </a:cxn>
                      <a:cxn ang="T12">
                        <a:pos x="T4" y="T5"/>
                      </a:cxn>
                      <a:cxn ang="T13">
                        <a:pos x="T6" y="T7"/>
                      </a:cxn>
                      <a:cxn ang="T14">
                        <a:pos x="T8" y="T9"/>
                      </a:cxn>
                    </a:cxnLst>
                    <a:rect l="T15" t="T16" r="T17" b="T18"/>
                    <a:pathLst>
                      <a:path w="61" h="84">
                        <a:moveTo>
                          <a:pt x="47" y="0"/>
                        </a:moveTo>
                        <a:lnTo>
                          <a:pt x="0" y="66"/>
                        </a:lnTo>
                        <a:lnTo>
                          <a:pt x="1" y="83"/>
                        </a:lnTo>
                        <a:lnTo>
                          <a:pt x="60" y="17"/>
                        </a:lnTo>
                        <a:lnTo>
                          <a:pt x="47" y="0"/>
                        </a:lnTo>
                      </a:path>
                    </a:pathLst>
                  </a:custGeom>
                  <a:solidFill>
                    <a:srgbClr val="000000"/>
                  </a:solidFill>
                  <a:ln w="9525" cap="rnd">
                    <a:noFill/>
                    <a:round/>
                    <a:headEnd/>
                    <a:tailEnd/>
                  </a:ln>
                </p:spPr>
                <p:txBody>
                  <a:bodyPr/>
                  <a:lstStyle/>
                  <a:p>
                    <a:endParaRPr lang="zh-CN" altLang="en-US"/>
                  </a:p>
                </p:txBody>
              </p:sp>
              <p:sp>
                <p:nvSpPr>
                  <p:cNvPr id="53289" name="Freeform 193"/>
                  <p:cNvSpPr>
                    <a:spLocks/>
                  </p:cNvSpPr>
                  <p:nvPr/>
                </p:nvSpPr>
                <p:spPr bwMode="auto">
                  <a:xfrm>
                    <a:off x="3324" y="3022"/>
                    <a:ext cx="97" cy="21"/>
                  </a:xfrm>
                  <a:custGeom>
                    <a:avLst/>
                    <a:gdLst>
                      <a:gd name="T0" fmla="*/ 89 w 97"/>
                      <a:gd name="T1" fmla="*/ 3 h 21"/>
                      <a:gd name="T2" fmla="*/ 0 w 97"/>
                      <a:gd name="T3" fmla="*/ 0 h 21"/>
                      <a:gd name="T4" fmla="*/ 0 w 97"/>
                      <a:gd name="T5" fmla="*/ 6 h 21"/>
                      <a:gd name="T6" fmla="*/ 96 w 97"/>
                      <a:gd name="T7" fmla="*/ 20 h 21"/>
                      <a:gd name="T8" fmla="*/ 89 w 97"/>
                      <a:gd name="T9" fmla="*/ 3 h 21"/>
                      <a:gd name="T10" fmla="*/ 0 60000 65536"/>
                      <a:gd name="T11" fmla="*/ 0 60000 65536"/>
                      <a:gd name="T12" fmla="*/ 0 60000 65536"/>
                      <a:gd name="T13" fmla="*/ 0 60000 65536"/>
                      <a:gd name="T14" fmla="*/ 0 60000 65536"/>
                      <a:gd name="T15" fmla="*/ 0 w 97"/>
                      <a:gd name="T16" fmla="*/ 0 h 21"/>
                      <a:gd name="T17" fmla="*/ 97 w 97"/>
                      <a:gd name="T18" fmla="*/ 21 h 21"/>
                    </a:gdLst>
                    <a:ahLst/>
                    <a:cxnLst>
                      <a:cxn ang="T10">
                        <a:pos x="T0" y="T1"/>
                      </a:cxn>
                      <a:cxn ang="T11">
                        <a:pos x="T2" y="T3"/>
                      </a:cxn>
                      <a:cxn ang="T12">
                        <a:pos x="T4" y="T5"/>
                      </a:cxn>
                      <a:cxn ang="T13">
                        <a:pos x="T6" y="T7"/>
                      </a:cxn>
                      <a:cxn ang="T14">
                        <a:pos x="T8" y="T9"/>
                      </a:cxn>
                    </a:cxnLst>
                    <a:rect l="T15" t="T16" r="T17" b="T18"/>
                    <a:pathLst>
                      <a:path w="97" h="21">
                        <a:moveTo>
                          <a:pt x="89" y="3"/>
                        </a:moveTo>
                        <a:lnTo>
                          <a:pt x="0" y="0"/>
                        </a:lnTo>
                        <a:lnTo>
                          <a:pt x="0" y="6"/>
                        </a:lnTo>
                        <a:lnTo>
                          <a:pt x="96" y="20"/>
                        </a:lnTo>
                        <a:lnTo>
                          <a:pt x="89" y="3"/>
                        </a:lnTo>
                      </a:path>
                    </a:pathLst>
                  </a:custGeom>
                  <a:solidFill>
                    <a:srgbClr val="000000"/>
                  </a:solidFill>
                  <a:ln w="9525" cap="rnd">
                    <a:noFill/>
                    <a:round/>
                    <a:headEnd/>
                    <a:tailEnd/>
                  </a:ln>
                </p:spPr>
                <p:txBody>
                  <a:bodyPr/>
                  <a:lstStyle/>
                  <a:p>
                    <a:endParaRPr lang="zh-CN" altLang="en-US"/>
                  </a:p>
                </p:txBody>
              </p:sp>
              <p:sp>
                <p:nvSpPr>
                  <p:cNvPr id="53290" name="Freeform 194"/>
                  <p:cNvSpPr>
                    <a:spLocks/>
                  </p:cNvSpPr>
                  <p:nvPr/>
                </p:nvSpPr>
                <p:spPr bwMode="auto">
                  <a:xfrm>
                    <a:off x="3430" y="3015"/>
                    <a:ext cx="71" cy="24"/>
                  </a:xfrm>
                  <a:custGeom>
                    <a:avLst/>
                    <a:gdLst>
                      <a:gd name="T0" fmla="*/ 0 w 71"/>
                      <a:gd name="T1" fmla="*/ 10 h 24"/>
                      <a:gd name="T2" fmla="*/ 70 w 71"/>
                      <a:gd name="T3" fmla="*/ 0 h 24"/>
                      <a:gd name="T4" fmla="*/ 70 w 71"/>
                      <a:gd name="T5" fmla="*/ 5 h 24"/>
                      <a:gd name="T6" fmla="*/ 1 w 71"/>
                      <a:gd name="T7" fmla="*/ 23 h 24"/>
                      <a:gd name="T8" fmla="*/ 0 w 71"/>
                      <a:gd name="T9" fmla="*/ 10 h 24"/>
                      <a:gd name="T10" fmla="*/ 0 60000 65536"/>
                      <a:gd name="T11" fmla="*/ 0 60000 65536"/>
                      <a:gd name="T12" fmla="*/ 0 60000 65536"/>
                      <a:gd name="T13" fmla="*/ 0 60000 65536"/>
                      <a:gd name="T14" fmla="*/ 0 60000 65536"/>
                      <a:gd name="T15" fmla="*/ 0 w 71"/>
                      <a:gd name="T16" fmla="*/ 0 h 24"/>
                      <a:gd name="T17" fmla="*/ 71 w 71"/>
                      <a:gd name="T18" fmla="*/ 24 h 24"/>
                    </a:gdLst>
                    <a:ahLst/>
                    <a:cxnLst>
                      <a:cxn ang="T10">
                        <a:pos x="T0" y="T1"/>
                      </a:cxn>
                      <a:cxn ang="T11">
                        <a:pos x="T2" y="T3"/>
                      </a:cxn>
                      <a:cxn ang="T12">
                        <a:pos x="T4" y="T5"/>
                      </a:cxn>
                      <a:cxn ang="T13">
                        <a:pos x="T6" y="T7"/>
                      </a:cxn>
                      <a:cxn ang="T14">
                        <a:pos x="T8" y="T9"/>
                      </a:cxn>
                    </a:cxnLst>
                    <a:rect l="T15" t="T16" r="T17" b="T18"/>
                    <a:pathLst>
                      <a:path w="71" h="24">
                        <a:moveTo>
                          <a:pt x="0" y="10"/>
                        </a:moveTo>
                        <a:lnTo>
                          <a:pt x="70" y="0"/>
                        </a:lnTo>
                        <a:lnTo>
                          <a:pt x="70" y="5"/>
                        </a:lnTo>
                        <a:lnTo>
                          <a:pt x="1" y="23"/>
                        </a:lnTo>
                        <a:lnTo>
                          <a:pt x="0" y="10"/>
                        </a:lnTo>
                      </a:path>
                    </a:pathLst>
                  </a:custGeom>
                  <a:solidFill>
                    <a:srgbClr val="000000"/>
                  </a:solidFill>
                  <a:ln w="9525" cap="rnd">
                    <a:noFill/>
                    <a:round/>
                    <a:headEnd/>
                    <a:tailEnd/>
                  </a:ln>
                </p:spPr>
                <p:txBody>
                  <a:bodyPr/>
                  <a:lstStyle/>
                  <a:p>
                    <a:endParaRPr lang="zh-CN" altLang="en-US"/>
                  </a:p>
                </p:txBody>
              </p:sp>
              <p:sp>
                <p:nvSpPr>
                  <p:cNvPr id="53291" name="Freeform 195"/>
                  <p:cNvSpPr>
                    <a:spLocks/>
                  </p:cNvSpPr>
                  <p:nvPr/>
                </p:nvSpPr>
                <p:spPr bwMode="auto">
                  <a:xfrm>
                    <a:off x="3386" y="2979"/>
                    <a:ext cx="37" cy="56"/>
                  </a:xfrm>
                  <a:custGeom>
                    <a:avLst/>
                    <a:gdLst>
                      <a:gd name="T0" fmla="*/ 36 w 37"/>
                      <a:gd name="T1" fmla="*/ 42 h 56"/>
                      <a:gd name="T2" fmla="*/ 0 w 37"/>
                      <a:gd name="T3" fmla="*/ 0 h 56"/>
                      <a:gd name="T4" fmla="*/ 0 w 37"/>
                      <a:gd name="T5" fmla="*/ 6 h 56"/>
                      <a:gd name="T6" fmla="*/ 30 w 37"/>
                      <a:gd name="T7" fmla="*/ 55 h 56"/>
                      <a:gd name="T8" fmla="*/ 36 w 37"/>
                      <a:gd name="T9" fmla="*/ 42 h 56"/>
                      <a:gd name="T10" fmla="*/ 0 60000 65536"/>
                      <a:gd name="T11" fmla="*/ 0 60000 65536"/>
                      <a:gd name="T12" fmla="*/ 0 60000 65536"/>
                      <a:gd name="T13" fmla="*/ 0 60000 65536"/>
                      <a:gd name="T14" fmla="*/ 0 60000 65536"/>
                      <a:gd name="T15" fmla="*/ 0 w 37"/>
                      <a:gd name="T16" fmla="*/ 0 h 56"/>
                      <a:gd name="T17" fmla="*/ 37 w 37"/>
                      <a:gd name="T18" fmla="*/ 56 h 56"/>
                    </a:gdLst>
                    <a:ahLst/>
                    <a:cxnLst>
                      <a:cxn ang="T10">
                        <a:pos x="T0" y="T1"/>
                      </a:cxn>
                      <a:cxn ang="T11">
                        <a:pos x="T2" y="T3"/>
                      </a:cxn>
                      <a:cxn ang="T12">
                        <a:pos x="T4" y="T5"/>
                      </a:cxn>
                      <a:cxn ang="T13">
                        <a:pos x="T6" y="T7"/>
                      </a:cxn>
                      <a:cxn ang="T14">
                        <a:pos x="T8" y="T9"/>
                      </a:cxn>
                    </a:cxnLst>
                    <a:rect l="T15" t="T16" r="T17" b="T18"/>
                    <a:pathLst>
                      <a:path w="37" h="56">
                        <a:moveTo>
                          <a:pt x="36" y="42"/>
                        </a:moveTo>
                        <a:lnTo>
                          <a:pt x="0" y="0"/>
                        </a:lnTo>
                        <a:lnTo>
                          <a:pt x="0" y="6"/>
                        </a:lnTo>
                        <a:lnTo>
                          <a:pt x="30" y="55"/>
                        </a:lnTo>
                        <a:lnTo>
                          <a:pt x="36" y="42"/>
                        </a:lnTo>
                      </a:path>
                    </a:pathLst>
                  </a:custGeom>
                  <a:solidFill>
                    <a:srgbClr val="000000"/>
                  </a:solidFill>
                  <a:ln w="9525" cap="rnd">
                    <a:noFill/>
                    <a:round/>
                    <a:headEnd/>
                    <a:tailEnd/>
                  </a:ln>
                </p:spPr>
                <p:txBody>
                  <a:bodyPr/>
                  <a:lstStyle/>
                  <a:p>
                    <a:endParaRPr lang="zh-CN" altLang="en-US"/>
                  </a:p>
                </p:txBody>
              </p:sp>
              <p:sp>
                <p:nvSpPr>
                  <p:cNvPr id="53292" name="Freeform 196"/>
                  <p:cNvSpPr>
                    <a:spLocks/>
                  </p:cNvSpPr>
                  <p:nvPr/>
                </p:nvSpPr>
                <p:spPr bwMode="auto">
                  <a:xfrm>
                    <a:off x="3355" y="3104"/>
                    <a:ext cx="38" cy="37"/>
                  </a:xfrm>
                  <a:custGeom>
                    <a:avLst/>
                    <a:gdLst>
                      <a:gd name="T0" fmla="*/ 17 w 38"/>
                      <a:gd name="T1" fmla="*/ 36 h 37"/>
                      <a:gd name="T2" fmla="*/ 22 w 38"/>
                      <a:gd name="T3" fmla="*/ 36 h 37"/>
                      <a:gd name="T4" fmla="*/ 25 w 38"/>
                      <a:gd name="T5" fmla="*/ 36 h 37"/>
                      <a:gd name="T6" fmla="*/ 29 w 38"/>
                      <a:gd name="T7" fmla="*/ 34 h 37"/>
                      <a:gd name="T8" fmla="*/ 31 w 38"/>
                      <a:gd name="T9" fmla="*/ 32 h 37"/>
                      <a:gd name="T10" fmla="*/ 33 w 38"/>
                      <a:gd name="T11" fmla="*/ 30 h 37"/>
                      <a:gd name="T12" fmla="*/ 35 w 38"/>
                      <a:gd name="T13" fmla="*/ 27 h 37"/>
                      <a:gd name="T14" fmla="*/ 37 w 38"/>
                      <a:gd name="T15" fmla="*/ 24 h 37"/>
                      <a:gd name="T16" fmla="*/ 37 w 38"/>
                      <a:gd name="T17" fmla="*/ 20 h 37"/>
                      <a:gd name="T18" fmla="*/ 37 w 38"/>
                      <a:gd name="T19" fmla="*/ 17 h 37"/>
                      <a:gd name="T20" fmla="*/ 35 w 38"/>
                      <a:gd name="T21" fmla="*/ 14 h 37"/>
                      <a:gd name="T22" fmla="*/ 33 w 38"/>
                      <a:gd name="T23" fmla="*/ 9 h 37"/>
                      <a:gd name="T24" fmla="*/ 31 w 38"/>
                      <a:gd name="T25" fmla="*/ 7 h 37"/>
                      <a:gd name="T26" fmla="*/ 29 w 38"/>
                      <a:gd name="T27" fmla="*/ 4 h 37"/>
                      <a:gd name="T28" fmla="*/ 25 w 38"/>
                      <a:gd name="T29" fmla="*/ 2 h 37"/>
                      <a:gd name="T30" fmla="*/ 22 w 38"/>
                      <a:gd name="T31" fmla="*/ 1 h 37"/>
                      <a:gd name="T32" fmla="*/ 17 w 38"/>
                      <a:gd name="T33" fmla="*/ 0 h 37"/>
                      <a:gd name="T34" fmla="*/ 14 w 38"/>
                      <a:gd name="T35" fmla="*/ 0 h 37"/>
                      <a:gd name="T36" fmla="*/ 11 w 38"/>
                      <a:gd name="T37" fmla="*/ 0 h 37"/>
                      <a:gd name="T38" fmla="*/ 7 w 38"/>
                      <a:gd name="T39" fmla="*/ 1 h 37"/>
                      <a:gd name="T40" fmla="*/ 5 w 38"/>
                      <a:gd name="T41" fmla="*/ 3 h 37"/>
                      <a:gd name="T42" fmla="*/ 3 w 38"/>
                      <a:gd name="T43" fmla="*/ 5 h 37"/>
                      <a:gd name="T44" fmla="*/ 1 w 38"/>
                      <a:gd name="T45" fmla="*/ 7 h 37"/>
                      <a:gd name="T46" fmla="*/ 0 w 38"/>
                      <a:gd name="T47" fmla="*/ 10 h 37"/>
                      <a:gd name="T48" fmla="*/ 0 w 38"/>
                      <a:gd name="T49" fmla="*/ 14 h 37"/>
                      <a:gd name="T50" fmla="*/ 0 w 38"/>
                      <a:gd name="T51" fmla="*/ 18 h 37"/>
                      <a:gd name="T52" fmla="*/ 1 w 38"/>
                      <a:gd name="T53" fmla="*/ 21 h 37"/>
                      <a:gd name="T54" fmla="*/ 3 w 38"/>
                      <a:gd name="T55" fmla="*/ 25 h 37"/>
                      <a:gd name="T56" fmla="*/ 5 w 38"/>
                      <a:gd name="T57" fmla="*/ 28 h 37"/>
                      <a:gd name="T58" fmla="*/ 7 w 38"/>
                      <a:gd name="T59" fmla="*/ 30 h 37"/>
                      <a:gd name="T60" fmla="*/ 11 w 38"/>
                      <a:gd name="T61" fmla="*/ 32 h 37"/>
                      <a:gd name="T62" fmla="*/ 14 w 38"/>
                      <a:gd name="T63" fmla="*/ 34 h 37"/>
                      <a:gd name="T64" fmla="*/ 17 w 38"/>
                      <a:gd name="T65" fmla="*/ 36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37"/>
                      <a:gd name="T101" fmla="*/ 38 w 38"/>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37">
                        <a:moveTo>
                          <a:pt x="17" y="36"/>
                        </a:moveTo>
                        <a:lnTo>
                          <a:pt x="22" y="36"/>
                        </a:lnTo>
                        <a:lnTo>
                          <a:pt x="25" y="36"/>
                        </a:lnTo>
                        <a:lnTo>
                          <a:pt x="29" y="34"/>
                        </a:lnTo>
                        <a:lnTo>
                          <a:pt x="31" y="32"/>
                        </a:lnTo>
                        <a:lnTo>
                          <a:pt x="33" y="30"/>
                        </a:lnTo>
                        <a:lnTo>
                          <a:pt x="35" y="27"/>
                        </a:lnTo>
                        <a:lnTo>
                          <a:pt x="37" y="24"/>
                        </a:lnTo>
                        <a:lnTo>
                          <a:pt x="37" y="20"/>
                        </a:lnTo>
                        <a:lnTo>
                          <a:pt x="37" y="17"/>
                        </a:lnTo>
                        <a:lnTo>
                          <a:pt x="35" y="14"/>
                        </a:lnTo>
                        <a:lnTo>
                          <a:pt x="33" y="9"/>
                        </a:lnTo>
                        <a:lnTo>
                          <a:pt x="31" y="7"/>
                        </a:lnTo>
                        <a:lnTo>
                          <a:pt x="29" y="4"/>
                        </a:lnTo>
                        <a:lnTo>
                          <a:pt x="25" y="2"/>
                        </a:lnTo>
                        <a:lnTo>
                          <a:pt x="22" y="1"/>
                        </a:lnTo>
                        <a:lnTo>
                          <a:pt x="17" y="0"/>
                        </a:lnTo>
                        <a:lnTo>
                          <a:pt x="14" y="0"/>
                        </a:lnTo>
                        <a:lnTo>
                          <a:pt x="11" y="0"/>
                        </a:lnTo>
                        <a:lnTo>
                          <a:pt x="7" y="1"/>
                        </a:lnTo>
                        <a:lnTo>
                          <a:pt x="5" y="3"/>
                        </a:lnTo>
                        <a:lnTo>
                          <a:pt x="3" y="5"/>
                        </a:lnTo>
                        <a:lnTo>
                          <a:pt x="1" y="7"/>
                        </a:lnTo>
                        <a:lnTo>
                          <a:pt x="0" y="10"/>
                        </a:lnTo>
                        <a:lnTo>
                          <a:pt x="0" y="14"/>
                        </a:lnTo>
                        <a:lnTo>
                          <a:pt x="0" y="18"/>
                        </a:lnTo>
                        <a:lnTo>
                          <a:pt x="1" y="21"/>
                        </a:lnTo>
                        <a:lnTo>
                          <a:pt x="3" y="25"/>
                        </a:lnTo>
                        <a:lnTo>
                          <a:pt x="5" y="28"/>
                        </a:lnTo>
                        <a:lnTo>
                          <a:pt x="7" y="30"/>
                        </a:lnTo>
                        <a:lnTo>
                          <a:pt x="11" y="32"/>
                        </a:lnTo>
                        <a:lnTo>
                          <a:pt x="14" y="34"/>
                        </a:lnTo>
                        <a:lnTo>
                          <a:pt x="17" y="36"/>
                        </a:lnTo>
                      </a:path>
                    </a:pathLst>
                  </a:custGeom>
                  <a:solidFill>
                    <a:srgbClr val="4C4C4C"/>
                  </a:solidFill>
                  <a:ln w="9525" cap="rnd">
                    <a:noFill/>
                    <a:round/>
                    <a:headEnd/>
                    <a:tailEnd/>
                  </a:ln>
                </p:spPr>
                <p:txBody>
                  <a:bodyPr/>
                  <a:lstStyle/>
                  <a:p>
                    <a:endParaRPr lang="zh-CN" altLang="en-US"/>
                  </a:p>
                </p:txBody>
              </p:sp>
              <p:sp>
                <p:nvSpPr>
                  <p:cNvPr id="53293" name="Freeform 197"/>
                  <p:cNvSpPr>
                    <a:spLocks/>
                  </p:cNvSpPr>
                  <p:nvPr/>
                </p:nvSpPr>
                <p:spPr bwMode="auto">
                  <a:xfrm>
                    <a:off x="3305" y="3028"/>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1 h 38"/>
                      <a:gd name="T18" fmla="*/ 36 w 37"/>
                      <a:gd name="T19" fmla="*/ 17 h 38"/>
                      <a:gd name="T20" fmla="*/ 34 w 37"/>
                      <a:gd name="T21" fmla="*/ 14 h 38"/>
                      <a:gd name="T22" fmla="*/ 32 w 37"/>
                      <a:gd name="T23" fmla="*/ 11 h 38"/>
                      <a:gd name="T24" fmla="*/ 30 w 37"/>
                      <a:gd name="T25" fmla="*/ 7 h 38"/>
                      <a:gd name="T26" fmla="*/ 28 w 37"/>
                      <a:gd name="T27" fmla="*/ 4 h 38"/>
                      <a:gd name="T28" fmla="*/ 25 w 37"/>
                      <a:gd name="T29" fmla="*/ 2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7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1"/>
                        </a:lnTo>
                        <a:lnTo>
                          <a:pt x="36" y="17"/>
                        </a:lnTo>
                        <a:lnTo>
                          <a:pt x="34" y="14"/>
                        </a:lnTo>
                        <a:lnTo>
                          <a:pt x="32" y="11"/>
                        </a:lnTo>
                        <a:lnTo>
                          <a:pt x="30" y="7"/>
                        </a:lnTo>
                        <a:lnTo>
                          <a:pt x="28" y="4"/>
                        </a:lnTo>
                        <a:lnTo>
                          <a:pt x="25" y="2"/>
                        </a:lnTo>
                        <a:lnTo>
                          <a:pt x="21" y="1"/>
                        </a:lnTo>
                        <a:lnTo>
                          <a:pt x="18" y="0"/>
                        </a:lnTo>
                        <a:lnTo>
                          <a:pt x="14" y="0"/>
                        </a:lnTo>
                        <a:lnTo>
                          <a:pt x="10" y="0"/>
                        </a:lnTo>
                        <a:lnTo>
                          <a:pt x="7" y="1"/>
                        </a:lnTo>
                        <a:lnTo>
                          <a:pt x="5" y="3"/>
                        </a:lnTo>
                        <a:lnTo>
                          <a:pt x="3" y="5"/>
                        </a:lnTo>
                        <a:lnTo>
                          <a:pt x="1" y="7"/>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294" name="Freeform 198"/>
                  <p:cNvSpPr>
                    <a:spLocks/>
                  </p:cNvSpPr>
                  <p:nvPr/>
                </p:nvSpPr>
                <p:spPr bwMode="auto">
                  <a:xfrm>
                    <a:off x="3490" y="3105"/>
                    <a:ext cx="37" cy="38"/>
                  </a:xfrm>
                  <a:custGeom>
                    <a:avLst/>
                    <a:gdLst>
                      <a:gd name="T0" fmla="*/ 18 w 37"/>
                      <a:gd name="T1" fmla="*/ 37 h 38"/>
                      <a:gd name="T2" fmla="*/ 21 w 37"/>
                      <a:gd name="T3" fmla="*/ 37 h 38"/>
                      <a:gd name="T4" fmla="*/ 25 w 37"/>
                      <a:gd name="T5" fmla="*/ 37 h 38"/>
                      <a:gd name="T6" fmla="*/ 28 w 37"/>
                      <a:gd name="T7" fmla="*/ 35 h 38"/>
                      <a:gd name="T8" fmla="*/ 30 w 37"/>
                      <a:gd name="T9" fmla="*/ 33 h 38"/>
                      <a:gd name="T10" fmla="*/ 32 w 37"/>
                      <a:gd name="T11" fmla="*/ 31 h 38"/>
                      <a:gd name="T12" fmla="*/ 34 w 37"/>
                      <a:gd name="T13" fmla="*/ 29 h 38"/>
                      <a:gd name="T14" fmla="*/ 36 w 37"/>
                      <a:gd name="T15" fmla="*/ 25 h 38"/>
                      <a:gd name="T16" fmla="*/ 36 w 37"/>
                      <a:gd name="T17" fmla="*/ 22 h 38"/>
                      <a:gd name="T18" fmla="*/ 36 w 37"/>
                      <a:gd name="T19" fmla="*/ 17 h 38"/>
                      <a:gd name="T20" fmla="*/ 34 w 37"/>
                      <a:gd name="T21" fmla="*/ 14 h 38"/>
                      <a:gd name="T22" fmla="*/ 32 w 37"/>
                      <a:gd name="T23" fmla="*/ 11 h 38"/>
                      <a:gd name="T24" fmla="*/ 30 w 37"/>
                      <a:gd name="T25" fmla="*/ 7 h 38"/>
                      <a:gd name="T26" fmla="*/ 28 w 37"/>
                      <a:gd name="T27" fmla="*/ 5 h 38"/>
                      <a:gd name="T28" fmla="*/ 25 w 37"/>
                      <a:gd name="T29" fmla="*/ 3 h 38"/>
                      <a:gd name="T30" fmla="*/ 21 w 37"/>
                      <a:gd name="T31" fmla="*/ 1 h 38"/>
                      <a:gd name="T32" fmla="*/ 18 w 37"/>
                      <a:gd name="T33" fmla="*/ 0 h 38"/>
                      <a:gd name="T34" fmla="*/ 14 w 37"/>
                      <a:gd name="T35" fmla="*/ 0 h 38"/>
                      <a:gd name="T36" fmla="*/ 10 w 37"/>
                      <a:gd name="T37" fmla="*/ 0 h 38"/>
                      <a:gd name="T38" fmla="*/ 7 w 37"/>
                      <a:gd name="T39" fmla="*/ 1 h 38"/>
                      <a:gd name="T40" fmla="*/ 5 w 37"/>
                      <a:gd name="T41" fmla="*/ 3 h 38"/>
                      <a:gd name="T42" fmla="*/ 3 w 37"/>
                      <a:gd name="T43" fmla="*/ 5 h 38"/>
                      <a:gd name="T44" fmla="*/ 1 w 37"/>
                      <a:gd name="T45" fmla="*/ 8 h 38"/>
                      <a:gd name="T46" fmla="*/ 0 w 37"/>
                      <a:gd name="T47" fmla="*/ 11 h 38"/>
                      <a:gd name="T48" fmla="*/ 0 w 37"/>
                      <a:gd name="T49" fmla="*/ 15 h 38"/>
                      <a:gd name="T50" fmla="*/ 0 w 37"/>
                      <a:gd name="T51" fmla="*/ 19 h 38"/>
                      <a:gd name="T52" fmla="*/ 1 w 37"/>
                      <a:gd name="T53" fmla="*/ 22 h 38"/>
                      <a:gd name="T54" fmla="*/ 3 w 37"/>
                      <a:gd name="T55" fmla="*/ 25 h 38"/>
                      <a:gd name="T56" fmla="*/ 5 w 37"/>
                      <a:gd name="T57" fmla="*/ 29 h 38"/>
                      <a:gd name="T58" fmla="*/ 7 w 37"/>
                      <a:gd name="T59" fmla="*/ 32 h 38"/>
                      <a:gd name="T60" fmla="*/ 10 w 37"/>
                      <a:gd name="T61" fmla="*/ 34 h 38"/>
                      <a:gd name="T62" fmla="*/ 14 w 37"/>
                      <a:gd name="T63" fmla="*/ 35 h 38"/>
                      <a:gd name="T64" fmla="*/ 18 w 37"/>
                      <a:gd name="T65" fmla="*/ 3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38"/>
                      <a:gd name="T101" fmla="*/ 37 w 37"/>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38">
                        <a:moveTo>
                          <a:pt x="18" y="37"/>
                        </a:moveTo>
                        <a:lnTo>
                          <a:pt x="21" y="37"/>
                        </a:lnTo>
                        <a:lnTo>
                          <a:pt x="25" y="37"/>
                        </a:lnTo>
                        <a:lnTo>
                          <a:pt x="28" y="35"/>
                        </a:lnTo>
                        <a:lnTo>
                          <a:pt x="30" y="33"/>
                        </a:lnTo>
                        <a:lnTo>
                          <a:pt x="32" y="31"/>
                        </a:lnTo>
                        <a:lnTo>
                          <a:pt x="34" y="29"/>
                        </a:lnTo>
                        <a:lnTo>
                          <a:pt x="36" y="25"/>
                        </a:lnTo>
                        <a:lnTo>
                          <a:pt x="36" y="22"/>
                        </a:lnTo>
                        <a:lnTo>
                          <a:pt x="36" y="17"/>
                        </a:lnTo>
                        <a:lnTo>
                          <a:pt x="34" y="14"/>
                        </a:lnTo>
                        <a:lnTo>
                          <a:pt x="32" y="11"/>
                        </a:lnTo>
                        <a:lnTo>
                          <a:pt x="30" y="7"/>
                        </a:lnTo>
                        <a:lnTo>
                          <a:pt x="28" y="5"/>
                        </a:lnTo>
                        <a:lnTo>
                          <a:pt x="25" y="3"/>
                        </a:lnTo>
                        <a:lnTo>
                          <a:pt x="21" y="1"/>
                        </a:lnTo>
                        <a:lnTo>
                          <a:pt x="18" y="0"/>
                        </a:lnTo>
                        <a:lnTo>
                          <a:pt x="14" y="0"/>
                        </a:lnTo>
                        <a:lnTo>
                          <a:pt x="10" y="0"/>
                        </a:lnTo>
                        <a:lnTo>
                          <a:pt x="7" y="1"/>
                        </a:lnTo>
                        <a:lnTo>
                          <a:pt x="5" y="3"/>
                        </a:lnTo>
                        <a:lnTo>
                          <a:pt x="3" y="5"/>
                        </a:lnTo>
                        <a:lnTo>
                          <a:pt x="1" y="8"/>
                        </a:lnTo>
                        <a:lnTo>
                          <a:pt x="0" y="11"/>
                        </a:lnTo>
                        <a:lnTo>
                          <a:pt x="0" y="15"/>
                        </a:lnTo>
                        <a:lnTo>
                          <a:pt x="0" y="19"/>
                        </a:lnTo>
                        <a:lnTo>
                          <a:pt x="1" y="22"/>
                        </a:lnTo>
                        <a:lnTo>
                          <a:pt x="3" y="25"/>
                        </a:lnTo>
                        <a:lnTo>
                          <a:pt x="5" y="29"/>
                        </a:lnTo>
                        <a:lnTo>
                          <a:pt x="7" y="32"/>
                        </a:lnTo>
                        <a:lnTo>
                          <a:pt x="10" y="34"/>
                        </a:lnTo>
                        <a:lnTo>
                          <a:pt x="14" y="35"/>
                        </a:lnTo>
                        <a:lnTo>
                          <a:pt x="18" y="37"/>
                        </a:lnTo>
                      </a:path>
                    </a:pathLst>
                  </a:custGeom>
                  <a:solidFill>
                    <a:srgbClr val="4C4C4C"/>
                  </a:solidFill>
                  <a:ln w="9525" cap="rnd">
                    <a:noFill/>
                    <a:round/>
                    <a:headEnd/>
                    <a:tailEnd/>
                  </a:ln>
                </p:spPr>
                <p:txBody>
                  <a:bodyPr/>
                  <a:lstStyle/>
                  <a:p>
                    <a:endParaRPr lang="zh-CN" altLang="en-US"/>
                  </a:p>
                </p:txBody>
              </p:sp>
              <p:sp>
                <p:nvSpPr>
                  <p:cNvPr id="53295" name="Freeform 199"/>
                  <p:cNvSpPr>
                    <a:spLocks/>
                  </p:cNvSpPr>
                  <p:nvPr/>
                </p:nvSpPr>
                <p:spPr bwMode="auto">
                  <a:xfrm>
                    <a:off x="3320" y="2782"/>
                    <a:ext cx="68" cy="124"/>
                  </a:xfrm>
                  <a:custGeom>
                    <a:avLst/>
                    <a:gdLst>
                      <a:gd name="T0" fmla="*/ 12 w 68"/>
                      <a:gd name="T1" fmla="*/ 0 h 124"/>
                      <a:gd name="T2" fmla="*/ 11 w 68"/>
                      <a:gd name="T3" fmla="*/ 1 h 124"/>
                      <a:gd name="T4" fmla="*/ 10 w 68"/>
                      <a:gd name="T5" fmla="*/ 4 h 124"/>
                      <a:gd name="T6" fmla="*/ 8 w 68"/>
                      <a:gd name="T7" fmla="*/ 9 h 124"/>
                      <a:gd name="T8" fmla="*/ 6 w 68"/>
                      <a:gd name="T9" fmla="*/ 16 h 124"/>
                      <a:gd name="T10" fmla="*/ 4 w 68"/>
                      <a:gd name="T11" fmla="*/ 24 h 124"/>
                      <a:gd name="T12" fmla="*/ 2 w 68"/>
                      <a:gd name="T13" fmla="*/ 33 h 124"/>
                      <a:gd name="T14" fmla="*/ 1 w 68"/>
                      <a:gd name="T15" fmla="*/ 43 h 124"/>
                      <a:gd name="T16" fmla="*/ 0 w 68"/>
                      <a:gd name="T17" fmla="*/ 52 h 124"/>
                      <a:gd name="T18" fmla="*/ 0 w 68"/>
                      <a:gd name="T19" fmla="*/ 62 h 124"/>
                      <a:gd name="T20" fmla="*/ 2 w 68"/>
                      <a:gd name="T21" fmla="*/ 70 h 124"/>
                      <a:gd name="T22" fmla="*/ 6 w 68"/>
                      <a:gd name="T23" fmla="*/ 79 h 124"/>
                      <a:gd name="T24" fmla="*/ 12 w 68"/>
                      <a:gd name="T25" fmla="*/ 88 h 124"/>
                      <a:gd name="T26" fmla="*/ 17 w 68"/>
                      <a:gd name="T27" fmla="*/ 96 h 124"/>
                      <a:gd name="T28" fmla="*/ 23 w 68"/>
                      <a:gd name="T29" fmla="*/ 103 h 124"/>
                      <a:gd name="T30" fmla="*/ 26 w 68"/>
                      <a:gd name="T31" fmla="*/ 109 h 124"/>
                      <a:gd name="T32" fmla="*/ 30 w 68"/>
                      <a:gd name="T33" fmla="*/ 115 h 124"/>
                      <a:gd name="T34" fmla="*/ 32 w 68"/>
                      <a:gd name="T35" fmla="*/ 119 h 124"/>
                      <a:gd name="T36" fmla="*/ 37 w 68"/>
                      <a:gd name="T37" fmla="*/ 121 h 124"/>
                      <a:gd name="T38" fmla="*/ 43 w 68"/>
                      <a:gd name="T39" fmla="*/ 123 h 124"/>
                      <a:gd name="T40" fmla="*/ 50 w 68"/>
                      <a:gd name="T41" fmla="*/ 123 h 124"/>
                      <a:gd name="T42" fmla="*/ 56 w 68"/>
                      <a:gd name="T43" fmla="*/ 121 h 124"/>
                      <a:gd name="T44" fmla="*/ 61 w 68"/>
                      <a:gd name="T45" fmla="*/ 120 h 124"/>
                      <a:gd name="T46" fmla="*/ 65 w 68"/>
                      <a:gd name="T47" fmla="*/ 119 h 124"/>
                      <a:gd name="T48" fmla="*/ 67 w 68"/>
                      <a:gd name="T49" fmla="*/ 118 h 124"/>
                      <a:gd name="T50" fmla="*/ 65 w 68"/>
                      <a:gd name="T51" fmla="*/ 118 h 124"/>
                      <a:gd name="T52" fmla="*/ 63 w 68"/>
                      <a:gd name="T53" fmla="*/ 118 h 124"/>
                      <a:gd name="T54" fmla="*/ 61 w 68"/>
                      <a:gd name="T55" fmla="*/ 118 h 124"/>
                      <a:gd name="T56" fmla="*/ 58 w 68"/>
                      <a:gd name="T57" fmla="*/ 117 h 124"/>
                      <a:gd name="T58" fmla="*/ 53 w 68"/>
                      <a:gd name="T59" fmla="*/ 116 h 124"/>
                      <a:gd name="T60" fmla="*/ 50 w 68"/>
                      <a:gd name="T61" fmla="*/ 114 h 124"/>
                      <a:gd name="T62" fmla="*/ 46 w 68"/>
                      <a:gd name="T63" fmla="*/ 110 h 124"/>
                      <a:gd name="T64" fmla="*/ 44 w 68"/>
                      <a:gd name="T65" fmla="*/ 107 h 124"/>
                      <a:gd name="T66" fmla="*/ 40 w 68"/>
                      <a:gd name="T67" fmla="*/ 101 h 124"/>
                      <a:gd name="T68" fmla="*/ 35 w 68"/>
                      <a:gd name="T69" fmla="*/ 96 h 124"/>
                      <a:gd name="T70" fmla="*/ 29 w 68"/>
                      <a:gd name="T71" fmla="*/ 88 h 124"/>
                      <a:gd name="T72" fmla="*/ 22 w 68"/>
                      <a:gd name="T73" fmla="*/ 79 h 124"/>
                      <a:gd name="T74" fmla="*/ 15 w 68"/>
                      <a:gd name="T75" fmla="*/ 69 h 124"/>
                      <a:gd name="T76" fmla="*/ 11 w 68"/>
                      <a:gd name="T77" fmla="*/ 59 h 124"/>
                      <a:gd name="T78" fmla="*/ 7 w 68"/>
                      <a:gd name="T79" fmla="*/ 47 h 124"/>
                      <a:gd name="T80" fmla="*/ 8 w 68"/>
                      <a:gd name="T81" fmla="*/ 36 h 124"/>
                      <a:gd name="T82" fmla="*/ 11 w 68"/>
                      <a:gd name="T83" fmla="*/ 28 h 124"/>
                      <a:gd name="T84" fmla="*/ 13 w 68"/>
                      <a:gd name="T85" fmla="*/ 22 h 124"/>
                      <a:gd name="T86" fmla="*/ 14 w 68"/>
                      <a:gd name="T87" fmla="*/ 17 h 124"/>
                      <a:gd name="T88" fmla="*/ 16 w 68"/>
                      <a:gd name="T89" fmla="*/ 13 h 124"/>
                      <a:gd name="T90" fmla="*/ 17 w 68"/>
                      <a:gd name="T91" fmla="*/ 9 h 124"/>
                      <a:gd name="T92" fmla="*/ 18 w 68"/>
                      <a:gd name="T93" fmla="*/ 6 h 124"/>
                      <a:gd name="T94" fmla="*/ 18 w 68"/>
                      <a:gd name="T95" fmla="*/ 5 h 124"/>
                      <a:gd name="T96" fmla="*/ 20 w 68"/>
                      <a:gd name="T97" fmla="*/ 5 h 124"/>
                      <a:gd name="T98" fmla="*/ 12 w 68"/>
                      <a:gd name="T99" fmla="*/ 0 h 12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8"/>
                      <a:gd name="T151" fmla="*/ 0 h 124"/>
                      <a:gd name="T152" fmla="*/ 68 w 68"/>
                      <a:gd name="T153" fmla="*/ 124 h 12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8" h="124">
                        <a:moveTo>
                          <a:pt x="12" y="0"/>
                        </a:moveTo>
                        <a:lnTo>
                          <a:pt x="11" y="1"/>
                        </a:lnTo>
                        <a:lnTo>
                          <a:pt x="10" y="4"/>
                        </a:lnTo>
                        <a:lnTo>
                          <a:pt x="8" y="9"/>
                        </a:lnTo>
                        <a:lnTo>
                          <a:pt x="6" y="16"/>
                        </a:lnTo>
                        <a:lnTo>
                          <a:pt x="4" y="24"/>
                        </a:lnTo>
                        <a:lnTo>
                          <a:pt x="2" y="33"/>
                        </a:lnTo>
                        <a:lnTo>
                          <a:pt x="1" y="43"/>
                        </a:lnTo>
                        <a:lnTo>
                          <a:pt x="0" y="52"/>
                        </a:lnTo>
                        <a:lnTo>
                          <a:pt x="0" y="62"/>
                        </a:lnTo>
                        <a:lnTo>
                          <a:pt x="2" y="70"/>
                        </a:lnTo>
                        <a:lnTo>
                          <a:pt x="6" y="79"/>
                        </a:lnTo>
                        <a:lnTo>
                          <a:pt x="12" y="88"/>
                        </a:lnTo>
                        <a:lnTo>
                          <a:pt x="17" y="96"/>
                        </a:lnTo>
                        <a:lnTo>
                          <a:pt x="23" y="103"/>
                        </a:lnTo>
                        <a:lnTo>
                          <a:pt x="26" y="109"/>
                        </a:lnTo>
                        <a:lnTo>
                          <a:pt x="30" y="115"/>
                        </a:lnTo>
                        <a:lnTo>
                          <a:pt x="32" y="119"/>
                        </a:lnTo>
                        <a:lnTo>
                          <a:pt x="37" y="121"/>
                        </a:lnTo>
                        <a:lnTo>
                          <a:pt x="43" y="123"/>
                        </a:lnTo>
                        <a:lnTo>
                          <a:pt x="50" y="123"/>
                        </a:lnTo>
                        <a:lnTo>
                          <a:pt x="56" y="121"/>
                        </a:lnTo>
                        <a:lnTo>
                          <a:pt x="61" y="120"/>
                        </a:lnTo>
                        <a:lnTo>
                          <a:pt x="65" y="119"/>
                        </a:lnTo>
                        <a:lnTo>
                          <a:pt x="67" y="118"/>
                        </a:lnTo>
                        <a:lnTo>
                          <a:pt x="65" y="118"/>
                        </a:lnTo>
                        <a:lnTo>
                          <a:pt x="63" y="118"/>
                        </a:lnTo>
                        <a:lnTo>
                          <a:pt x="61" y="118"/>
                        </a:lnTo>
                        <a:lnTo>
                          <a:pt x="58" y="117"/>
                        </a:lnTo>
                        <a:lnTo>
                          <a:pt x="53" y="116"/>
                        </a:lnTo>
                        <a:lnTo>
                          <a:pt x="50" y="114"/>
                        </a:lnTo>
                        <a:lnTo>
                          <a:pt x="46" y="110"/>
                        </a:lnTo>
                        <a:lnTo>
                          <a:pt x="44" y="107"/>
                        </a:lnTo>
                        <a:lnTo>
                          <a:pt x="40" y="101"/>
                        </a:lnTo>
                        <a:lnTo>
                          <a:pt x="35" y="96"/>
                        </a:lnTo>
                        <a:lnTo>
                          <a:pt x="29" y="88"/>
                        </a:lnTo>
                        <a:lnTo>
                          <a:pt x="22" y="79"/>
                        </a:lnTo>
                        <a:lnTo>
                          <a:pt x="15" y="69"/>
                        </a:lnTo>
                        <a:lnTo>
                          <a:pt x="11" y="59"/>
                        </a:lnTo>
                        <a:lnTo>
                          <a:pt x="7" y="47"/>
                        </a:lnTo>
                        <a:lnTo>
                          <a:pt x="8" y="36"/>
                        </a:lnTo>
                        <a:lnTo>
                          <a:pt x="11" y="28"/>
                        </a:lnTo>
                        <a:lnTo>
                          <a:pt x="13" y="22"/>
                        </a:lnTo>
                        <a:lnTo>
                          <a:pt x="14" y="17"/>
                        </a:lnTo>
                        <a:lnTo>
                          <a:pt x="16" y="13"/>
                        </a:lnTo>
                        <a:lnTo>
                          <a:pt x="17" y="9"/>
                        </a:lnTo>
                        <a:lnTo>
                          <a:pt x="18" y="6"/>
                        </a:lnTo>
                        <a:lnTo>
                          <a:pt x="18" y="5"/>
                        </a:lnTo>
                        <a:lnTo>
                          <a:pt x="20" y="5"/>
                        </a:lnTo>
                        <a:lnTo>
                          <a:pt x="12" y="0"/>
                        </a:lnTo>
                      </a:path>
                    </a:pathLst>
                  </a:custGeom>
                  <a:solidFill>
                    <a:srgbClr val="000000"/>
                  </a:solidFill>
                  <a:ln w="9525" cap="rnd">
                    <a:noFill/>
                    <a:round/>
                    <a:headEnd/>
                    <a:tailEnd/>
                  </a:ln>
                </p:spPr>
                <p:txBody>
                  <a:bodyPr/>
                  <a:lstStyle/>
                  <a:p>
                    <a:endParaRPr lang="zh-CN" altLang="en-US"/>
                  </a:p>
                </p:txBody>
              </p:sp>
              <p:sp>
                <p:nvSpPr>
                  <p:cNvPr id="53296" name="Freeform 200"/>
                  <p:cNvSpPr>
                    <a:spLocks/>
                  </p:cNvSpPr>
                  <p:nvPr/>
                </p:nvSpPr>
                <p:spPr bwMode="auto">
                  <a:xfrm>
                    <a:off x="3302" y="2856"/>
                    <a:ext cx="239" cy="135"/>
                  </a:xfrm>
                  <a:custGeom>
                    <a:avLst/>
                    <a:gdLst>
                      <a:gd name="T0" fmla="*/ 29 w 239"/>
                      <a:gd name="T1" fmla="*/ 102 h 135"/>
                      <a:gd name="T2" fmla="*/ 203 w 239"/>
                      <a:gd name="T3" fmla="*/ 134 h 135"/>
                      <a:gd name="T4" fmla="*/ 204 w 239"/>
                      <a:gd name="T5" fmla="*/ 132 h 135"/>
                      <a:gd name="T6" fmla="*/ 208 w 239"/>
                      <a:gd name="T7" fmla="*/ 129 h 135"/>
                      <a:gd name="T8" fmla="*/ 215 w 239"/>
                      <a:gd name="T9" fmla="*/ 125 h 135"/>
                      <a:gd name="T10" fmla="*/ 222 w 239"/>
                      <a:gd name="T11" fmla="*/ 119 h 135"/>
                      <a:gd name="T12" fmla="*/ 229 w 239"/>
                      <a:gd name="T13" fmla="*/ 112 h 135"/>
                      <a:gd name="T14" fmla="*/ 234 w 239"/>
                      <a:gd name="T15" fmla="*/ 106 h 135"/>
                      <a:gd name="T16" fmla="*/ 238 w 239"/>
                      <a:gd name="T17" fmla="*/ 99 h 135"/>
                      <a:gd name="T18" fmla="*/ 238 w 239"/>
                      <a:gd name="T19" fmla="*/ 93 h 135"/>
                      <a:gd name="T20" fmla="*/ 236 w 239"/>
                      <a:gd name="T21" fmla="*/ 85 h 135"/>
                      <a:gd name="T22" fmla="*/ 235 w 239"/>
                      <a:gd name="T23" fmla="*/ 80 h 135"/>
                      <a:gd name="T24" fmla="*/ 234 w 239"/>
                      <a:gd name="T25" fmla="*/ 74 h 135"/>
                      <a:gd name="T26" fmla="*/ 232 w 239"/>
                      <a:gd name="T27" fmla="*/ 70 h 135"/>
                      <a:gd name="T28" fmla="*/ 230 w 239"/>
                      <a:gd name="T29" fmla="*/ 67 h 135"/>
                      <a:gd name="T30" fmla="*/ 225 w 239"/>
                      <a:gd name="T31" fmla="*/ 63 h 135"/>
                      <a:gd name="T32" fmla="*/ 217 w 239"/>
                      <a:gd name="T33" fmla="*/ 61 h 135"/>
                      <a:gd name="T34" fmla="*/ 207 w 239"/>
                      <a:gd name="T35" fmla="*/ 58 h 135"/>
                      <a:gd name="T36" fmla="*/ 196 w 239"/>
                      <a:gd name="T37" fmla="*/ 54 h 135"/>
                      <a:gd name="T38" fmla="*/ 186 w 239"/>
                      <a:gd name="T39" fmla="*/ 46 h 135"/>
                      <a:gd name="T40" fmla="*/ 176 w 239"/>
                      <a:gd name="T41" fmla="*/ 36 h 135"/>
                      <a:gd name="T42" fmla="*/ 165 w 239"/>
                      <a:gd name="T43" fmla="*/ 26 h 135"/>
                      <a:gd name="T44" fmla="*/ 154 w 239"/>
                      <a:gd name="T45" fmla="*/ 16 h 135"/>
                      <a:gd name="T46" fmla="*/ 143 w 239"/>
                      <a:gd name="T47" fmla="*/ 8 h 135"/>
                      <a:gd name="T48" fmla="*/ 130 w 239"/>
                      <a:gd name="T49" fmla="*/ 2 h 135"/>
                      <a:gd name="T50" fmla="*/ 116 w 239"/>
                      <a:gd name="T51" fmla="*/ 0 h 135"/>
                      <a:gd name="T52" fmla="*/ 100 w 239"/>
                      <a:gd name="T53" fmla="*/ 1 h 135"/>
                      <a:gd name="T54" fmla="*/ 82 w 239"/>
                      <a:gd name="T55" fmla="*/ 5 h 135"/>
                      <a:gd name="T56" fmla="*/ 64 w 239"/>
                      <a:gd name="T57" fmla="*/ 11 h 135"/>
                      <a:gd name="T58" fmla="*/ 48 w 239"/>
                      <a:gd name="T59" fmla="*/ 18 h 135"/>
                      <a:gd name="T60" fmla="*/ 33 w 239"/>
                      <a:gd name="T61" fmla="*/ 26 h 135"/>
                      <a:gd name="T62" fmla="*/ 20 w 239"/>
                      <a:gd name="T63" fmla="*/ 34 h 135"/>
                      <a:gd name="T64" fmla="*/ 11 w 239"/>
                      <a:gd name="T65" fmla="*/ 42 h 135"/>
                      <a:gd name="T66" fmla="*/ 6 w 239"/>
                      <a:gd name="T67" fmla="*/ 48 h 135"/>
                      <a:gd name="T68" fmla="*/ 4 w 239"/>
                      <a:gd name="T69" fmla="*/ 52 h 135"/>
                      <a:gd name="T70" fmla="*/ 3 w 239"/>
                      <a:gd name="T71" fmla="*/ 56 h 135"/>
                      <a:gd name="T72" fmla="*/ 1 w 239"/>
                      <a:gd name="T73" fmla="*/ 61 h 135"/>
                      <a:gd name="T74" fmla="*/ 0 w 239"/>
                      <a:gd name="T75" fmla="*/ 65 h 135"/>
                      <a:gd name="T76" fmla="*/ 0 w 239"/>
                      <a:gd name="T77" fmla="*/ 69 h 135"/>
                      <a:gd name="T78" fmla="*/ 0 w 239"/>
                      <a:gd name="T79" fmla="*/ 72 h 135"/>
                      <a:gd name="T80" fmla="*/ 2 w 239"/>
                      <a:gd name="T81" fmla="*/ 75 h 135"/>
                      <a:gd name="T82" fmla="*/ 4 w 239"/>
                      <a:gd name="T83" fmla="*/ 79 h 135"/>
                      <a:gd name="T84" fmla="*/ 7 w 239"/>
                      <a:gd name="T85" fmla="*/ 83 h 135"/>
                      <a:gd name="T86" fmla="*/ 11 w 239"/>
                      <a:gd name="T87" fmla="*/ 87 h 135"/>
                      <a:gd name="T88" fmla="*/ 15 w 239"/>
                      <a:gd name="T89" fmla="*/ 90 h 135"/>
                      <a:gd name="T90" fmla="*/ 18 w 239"/>
                      <a:gd name="T91" fmla="*/ 94 h 135"/>
                      <a:gd name="T92" fmla="*/ 22 w 239"/>
                      <a:gd name="T93" fmla="*/ 98 h 135"/>
                      <a:gd name="T94" fmla="*/ 25 w 239"/>
                      <a:gd name="T95" fmla="*/ 100 h 135"/>
                      <a:gd name="T96" fmla="*/ 27 w 239"/>
                      <a:gd name="T97" fmla="*/ 102 h 135"/>
                      <a:gd name="T98" fmla="*/ 29 w 239"/>
                      <a:gd name="T99" fmla="*/ 102 h 1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135"/>
                      <a:gd name="T152" fmla="*/ 239 w 239"/>
                      <a:gd name="T153" fmla="*/ 135 h 1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135">
                        <a:moveTo>
                          <a:pt x="29" y="102"/>
                        </a:moveTo>
                        <a:lnTo>
                          <a:pt x="203" y="134"/>
                        </a:lnTo>
                        <a:lnTo>
                          <a:pt x="204" y="132"/>
                        </a:lnTo>
                        <a:lnTo>
                          <a:pt x="208" y="129"/>
                        </a:lnTo>
                        <a:lnTo>
                          <a:pt x="215" y="125"/>
                        </a:lnTo>
                        <a:lnTo>
                          <a:pt x="222" y="119"/>
                        </a:lnTo>
                        <a:lnTo>
                          <a:pt x="229" y="112"/>
                        </a:lnTo>
                        <a:lnTo>
                          <a:pt x="234" y="106"/>
                        </a:lnTo>
                        <a:lnTo>
                          <a:pt x="238" y="99"/>
                        </a:lnTo>
                        <a:lnTo>
                          <a:pt x="238" y="93"/>
                        </a:lnTo>
                        <a:lnTo>
                          <a:pt x="236" y="85"/>
                        </a:lnTo>
                        <a:lnTo>
                          <a:pt x="235" y="80"/>
                        </a:lnTo>
                        <a:lnTo>
                          <a:pt x="234" y="74"/>
                        </a:lnTo>
                        <a:lnTo>
                          <a:pt x="232" y="70"/>
                        </a:lnTo>
                        <a:lnTo>
                          <a:pt x="230" y="67"/>
                        </a:lnTo>
                        <a:lnTo>
                          <a:pt x="225" y="63"/>
                        </a:lnTo>
                        <a:lnTo>
                          <a:pt x="217" y="61"/>
                        </a:lnTo>
                        <a:lnTo>
                          <a:pt x="207" y="58"/>
                        </a:lnTo>
                        <a:lnTo>
                          <a:pt x="196" y="54"/>
                        </a:lnTo>
                        <a:lnTo>
                          <a:pt x="186" y="46"/>
                        </a:lnTo>
                        <a:lnTo>
                          <a:pt x="176" y="36"/>
                        </a:lnTo>
                        <a:lnTo>
                          <a:pt x="165" y="26"/>
                        </a:lnTo>
                        <a:lnTo>
                          <a:pt x="154" y="16"/>
                        </a:lnTo>
                        <a:lnTo>
                          <a:pt x="143" y="8"/>
                        </a:lnTo>
                        <a:lnTo>
                          <a:pt x="130" y="2"/>
                        </a:lnTo>
                        <a:lnTo>
                          <a:pt x="116" y="0"/>
                        </a:lnTo>
                        <a:lnTo>
                          <a:pt x="100" y="1"/>
                        </a:lnTo>
                        <a:lnTo>
                          <a:pt x="82" y="5"/>
                        </a:lnTo>
                        <a:lnTo>
                          <a:pt x="64" y="11"/>
                        </a:lnTo>
                        <a:lnTo>
                          <a:pt x="48" y="18"/>
                        </a:lnTo>
                        <a:lnTo>
                          <a:pt x="33" y="26"/>
                        </a:lnTo>
                        <a:lnTo>
                          <a:pt x="20" y="34"/>
                        </a:lnTo>
                        <a:lnTo>
                          <a:pt x="11" y="42"/>
                        </a:lnTo>
                        <a:lnTo>
                          <a:pt x="6" y="48"/>
                        </a:lnTo>
                        <a:lnTo>
                          <a:pt x="4" y="52"/>
                        </a:lnTo>
                        <a:lnTo>
                          <a:pt x="3" y="56"/>
                        </a:lnTo>
                        <a:lnTo>
                          <a:pt x="1" y="61"/>
                        </a:lnTo>
                        <a:lnTo>
                          <a:pt x="0" y="65"/>
                        </a:lnTo>
                        <a:lnTo>
                          <a:pt x="0" y="69"/>
                        </a:lnTo>
                        <a:lnTo>
                          <a:pt x="0" y="72"/>
                        </a:lnTo>
                        <a:lnTo>
                          <a:pt x="2" y="75"/>
                        </a:lnTo>
                        <a:lnTo>
                          <a:pt x="4" y="79"/>
                        </a:lnTo>
                        <a:lnTo>
                          <a:pt x="7" y="83"/>
                        </a:lnTo>
                        <a:lnTo>
                          <a:pt x="11" y="87"/>
                        </a:lnTo>
                        <a:lnTo>
                          <a:pt x="15" y="90"/>
                        </a:lnTo>
                        <a:lnTo>
                          <a:pt x="18" y="94"/>
                        </a:lnTo>
                        <a:lnTo>
                          <a:pt x="22" y="98"/>
                        </a:lnTo>
                        <a:lnTo>
                          <a:pt x="25" y="100"/>
                        </a:lnTo>
                        <a:lnTo>
                          <a:pt x="27" y="102"/>
                        </a:lnTo>
                        <a:lnTo>
                          <a:pt x="29" y="102"/>
                        </a:lnTo>
                      </a:path>
                    </a:pathLst>
                  </a:custGeom>
                  <a:solidFill>
                    <a:srgbClr val="B2B2B2"/>
                  </a:solidFill>
                  <a:ln w="9525" cap="rnd">
                    <a:noFill/>
                    <a:round/>
                    <a:headEnd/>
                    <a:tailEnd/>
                  </a:ln>
                </p:spPr>
                <p:txBody>
                  <a:bodyPr/>
                  <a:lstStyle/>
                  <a:p>
                    <a:endParaRPr lang="zh-CN" altLang="en-US"/>
                  </a:p>
                </p:txBody>
              </p:sp>
              <p:sp>
                <p:nvSpPr>
                  <p:cNvPr id="53297" name="Freeform 201"/>
                  <p:cNvSpPr>
                    <a:spLocks/>
                  </p:cNvSpPr>
                  <p:nvPr/>
                </p:nvSpPr>
                <p:spPr bwMode="auto">
                  <a:xfrm>
                    <a:off x="3220" y="2696"/>
                    <a:ext cx="901" cy="315"/>
                  </a:xfrm>
                  <a:custGeom>
                    <a:avLst/>
                    <a:gdLst>
                      <a:gd name="T0" fmla="*/ 632 w 901"/>
                      <a:gd name="T1" fmla="*/ 0 h 315"/>
                      <a:gd name="T2" fmla="*/ 0 w 901"/>
                      <a:gd name="T3" fmla="*/ 173 h 315"/>
                      <a:gd name="T4" fmla="*/ 319 w 901"/>
                      <a:gd name="T5" fmla="*/ 314 h 315"/>
                      <a:gd name="T6" fmla="*/ 900 w 901"/>
                      <a:gd name="T7" fmla="*/ 169 h 315"/>
                      <a:gd name="T8" fmla="*/ 632 w 901"/>
                      <a:gd name="T9" fmla="*/ 0 h 315"/>
                      <a:gd name="T10" fmla="*/ 0 60000 65536"/>
                      <a:gd name="T11" fmla="*/ 0 60000 65536"/>
                      <a:gd name="T12" fmla="*/ 0 60000 65536"/>
                      <a:gd name="T13" fmla="*/ 0 60000 65536"/>
                      <a:gd name="T14" fmla="*/ 0 60000 65536"/>
                      <a:gd name="T15" fmla="*/ 0 w 901"/>
                      <a:gd name="T16" fmla="*/ 0 h 315"/>
                      <a:gd name="T17" fmla="*/ 901 w 901"/>
                      <a:gd name="T18" fmla="*/ 315 h 315"/>
                    </a:gdLst>
                    <a:ahLst/>
                    <a:cxnLst>
                      <a:cxn ang="T10">
                        <a:pos x="T0" y="T1"/>
                      </a:cxn>
                      <a:cxn ang="T11">
                        <a:pos x="T2" y="T3"/>
                      </a:cxn>
                      <a:cxn ang="T12">
                        <a:pos x="T4" y="T5"/>
                      </a:cxn>
                      <a:cxn ang="T13">
                        <a:pos x="T6" y="T7"/>
                      </a:cxn>
                      <a:cxn ang="T14">
                        <a:pos x="T8" y="T9"/>
                      </a:cxn>
                    </a:cxnLst>
                    <a:rect l="T15" t="T16" r="T17" b="T18"/>
                    <a:pathLst>
                      <a:path w="901" h="315">
                        <a:moveTo>
                          <a:pt x="632" y="0"/>
                        </a:moveTo>
                        <a:lnTo>
                          <a:pt x="0" y="173"/>
                        </a:lnTo>
                        <a:lnTo>
                          <a:pt x="319" y="314"/>
                        </a:lnTo>
                        <a:lnTo>
                          <a:pt x="900" y="169"/>
                        </a:lnTo>
                        <a:lnTo>
                          <a:pt x="632" y="0"/>
                        </a:lnTo>
                      </a:path>
                    </a:pathLst>
                  </a:custGeom>
                  <a:solidFill>
                    <a:srgbClr val="FFCC00"/>
                  </a:solidFill>
                  <a:ln w="9525" cap="rnd">
                    <a:noFill/>
                    <a:round/>
                    <a:headEnd/>
                    <a:tailEnd/>
                  </a:ln>
                </p:spPr>
                <p:txBody>
                  <a:bodyPr/>
                  <a:lstStyle/>
                  <a:p>
                    <a:endParaRPr lang="zh-CN" altLang="en-US"/>
                  </a:p>
                </p:txBody>
              </p:sp>
              <p:sp>
                <p:nvSpPr>
                  <p:cNvPr id="53298" name="Freeform 202"/>
                  <p:cNvSpPr>
                    <a:spLocks/>
                  </p:cNvSpPr>
                  <p:nvPr/>
                </p:nvSpPr>
                <p:spPr bwMode="auto">
                  <a:xfrm>
                    <a:off x="3344" y="2541"/>
                    <a:ext cx="259" cy="280"/>
                  </a:xfrm>
                  <a:custGeom>
                    <a:avLst/>
                    <a:gdLst>
                      <a:gd name="T0" fmla="*/ 38 w 259"/>
                      <a:gd name="T1" fmla="*/ 26 h 280"/>
                      <a:gd name="T2" fmla="*/ 47 w 259"/>
                      <a:gd name="T3" fmla="*/ 44 h 280"/>
                      <a:gd name="T4" fmla="*/ 60 w 259"/>
                      <a:gd name="T5" fmla="*/ 71 h 280"/>
                      <a:gd name="T6" fmla="*/ 71 w 259"/>
                      <a:gd name="T7" fmla="*/ 97 h 280"/>
                      <a:gd name="T8" fmla="*/ 76 w 259"/>
                      <a:gd name="T9" fmla="*/ 116 h 280"/>
                      <a:gd name="T10" fmla="*/ 84 w 259"/>
                      <a:gd name="T11" fmla="*/ 136 h 280"/>
                      <a:gd name="T12" fmla="*/ 92 w 259"/>
                      <a:gd name="T13" fmla="*/ 155 h 280"/>
                      <a:gd name="T14" fmla="*/ 101 w 259"/>
                      <a:gd name="T15" fmla="*/ 168 h 280"/>
                      <a:gd name="T16" fmla="*/ 111 w 259"/>
                      <a:gd name="T17" fmla="*/ 175 h 280"/>
                      <a:gd name="T18" fmla="*/ 137 w 259"/>
                      <a:gd name="T19" fmla="*/ 195 h 280"/>
                      <a:gd name="T20" fmla="*/ 169 w 259"/>
                      <a:gd name="T21" fmla="*/ 219 h 280"/>
                      <a:gd name="T22" fmla="*/ 192 w 259"/>
                      <a:gd name="T23" fmla="*/ 238 h 280"/>
                      <a:gd name="T24" fmla="*/ 195 w 259"/>
                      <a:gd name="T25" fmla="*/ 242 h 280"/>
                      <a:gd name="T26" fmla="*/ 200 w 259"/>
                      <a:gd name="T27" fmla="*/ 241 h 280"/>
                      <a:gd name="T28" fmla="*/ 206 w 259"/>
                      <a:gd name="T29" fmla="*/ 239 h 280"/>
                      <a:gd name="T30" fmla="*/ 214 w 259"/>
                      <a:gd name="T31" fmla="*/ 241 h 280"/>
                      <a:gd name="T32" fmla="*/ 222 w 259"/>
                      <a:gd name="T33" fmla="*/ 244 h 280"/>
                      <a:gd name="T34" fmla="*/ 233 w 259"/>
                      <a:gd name="T35" fmla="*/ 249 h 280"/>
                      <a:gd name="T36" fmla="*/ 245 w 259"/>
                      <a:gd name="T37" fmla="*/ 257 h 280"/>
                      <a:gd name="T38" fmla="*/ 255 w 259"/>
                      <a:gd name="T39" fmla="*/ 265 h 280"/>
                      <a:gd name="T40" fmla="*/ 258 w 259"/>
                      <a:gd name="T41" fmla="*/ 272 h 280"/>
                      <a:gd name="T42" fmla="*/ 253 w 259"/>
                      <a:gd name="T43" fmla="*/ 276 h 280"/>
                      <a:gd name="T44" fmla="*/ 241 w 259"/>
                      <a:gd name="T45" fmla="*/ 279 h 280"/>
                      <a:gd name="T46" fmla="*/ 226 w 259"/>
                      <a:gd name="T47" fmla="*/ 277 h 280"/>
                      <a:gd name="T48" fmla="*/ 211 w 259"/>
                      <a:gd name="T49" fmla="*/ 273 h 280"/>
                      <a:gd name="T50" fmla="*/ 201 w 259"/>
                      <a:gd name="T51" fmla="*/ 268 h 280"/>
                      <a:gd name="T52" fmla="*/ 194 w 259"/>
                      <a:gd name="T53" fmla="*/ 266 h 280"/>
                      <a:gd name="T54" fmla="*/ 190 w 259"/>
                      <a:gd name="T55" fmla="*/ 266 h 280"/>
                      <a:gd name="T56" fmla="*/ 183 w 259"/>
                      <a:gd name="T57" fmla="*/ 266 h 280"/>
                      <a:gd name="T58" fmla="*/ 165 w 259"/>
                      <a:gd name="T59" fmla="*/ 260 h 280"/>
                      <a:gd name="T60" fmla="*/ 140 w 259"/>
                      <a:gd name="T61" fmla="*/ 248 h 280"/>
                      <a:gd name="T62" fmla="*/ 116 w 259"/>
                      <a:gd name="T63" fmla="*/ 236 h 280"/>
                      <a:gd name="T64" fmla="*/ 101 w 259"/>
                      <a:gd name="T65" fmla="*/ 225 h 280"/>
                      <a:gd name="T66" fmla="*/ 81 w 259"/>
                      <a:gd name="T67" fmla="*/ 207 h 280"/>
                      <a:gd name="T68" fmla="*/ 58 w 259"/>
                      <a:gd name="T69" fmla="*/ 184 h 280"/>
                      <a:gd name="T70" fmla="*/ 38 w 259"/>
                      <a:gd name="T71" fmla="*/ 157 h 280"/>
                      <a:gd name="T72" fmla="*/ 24 w 259"/>
                      <a:gd name="T73" fmla="*/ 130 h 280"/>
                      <a:gd name="T74" fmla="*/ 16 w 259"/>
                      <a:gd name="T75" fmla="*/ 102 h 280"/>
                      <a:gd name="T76" fmla="*/ 12 w 259"/>
                      <a:gd name="T77" fmla="*/ 78 h 280"/>
                      <a:gd name="T78" fmla="*/ 10 w 259"/>
                      <a:gd name="T79" fmla="*/ 58 h 280"/>
                      <a:gd name="T80" fmla="*/ 8 w 259"/>
                      <a:gd name="T81" fmla="*/ 43 h 280"/>
                      <a:gd name="T82" fmla="*/ 5 w 259"/>
                      <a:gd name="T83" fmla="*/ 29 h 280"/>
                      <a:gd name="T84" fmla="*/ 2 w 259"/>
                      <a:gd name="T85" fmla="*/ 14 h 280"/>
                      <a:gd name="T86" fmla="*/ 0 w 259"/>
                      <a:gd name="T87" fmla="*/ 3 h 280"/>
                      <a:gd name="T88" fmla="*/ 37 w 259"/>
                      <a:gd name="T89" fmla="*/ 23 h 2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9"/>
                      <a:gd name="T136" fmla="*/ 0 h 280"/>
                      <a:gd name="T137" fmla="*/ 259 w 259"/>
                      <a:gd name="T138" fmla="*/ 280 h 2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9" h="280">
                        <a:moveTo>
                          <a:pt x="37" y="23"/>
                        </a:moveTo>
                        <a:lnTo>
                          <a:pt x="38" y="26"/>
                        </a:lnTo>
                        <a:lnTo>
                          <a:pt x="42" y="33"/>
                        </a:lnTo>
                        <a:lnTo>
                          <a:pt x="47" y="44"/>
                        </a:lnTo>
                        <a:lnTo>
                          <a:pt x="53" y="56"/>
                        </a:lnTo>
                        <a:lnTo>
                          <a:pt x="60" y="71"/>
                        </a:lnTo>
                        <a:lnTo>
                          <a:pt x="65" y="84"/>
                        </a:lnTo>
                        <a:lnTo>
                          <a:pt x="71" y="97"/>
                        </a:lnTo>
                        <a:lnTo>
                          <a:pt x="74" y="107"/>
                        </a:lnTo>
                        <a:lnTo>
                          <a:pt x="76" y="116"/>
                        </a:lnTo>
                        <a:lnTo>
                          <a:pt x="80" y="124"/>
                        </a:lnTo>
                        <a:lnTo>
                          <a:pt x="84" y="136"/>
                        </a:lnTo>
                        <a:lnTo>
                          <a:pt x="88" y="146"/>
                        </a:lnTo>
                        <a:lnTo>
                          <a:pt x="92" y="155"/>
                        </a:lnTo>
                        <a:lnTo>
                          <a:pt x="96" y="162"/>
                        </a:lnTo>
                        <a:lnTo>
                          <a:pt x="101" y="168"/>
                        </a:lnTo>
                        <a:lnTo>
                          <a:pt x="104" y="170"/>
                        </a:lnTo>
                        <a:lnTo>
                          <a:pt x="111" y="175"/>
                        </a:lnTo>
                        <a:lnTo>
                          <a:pt x="123" y="184"/>
                        </a:lnTo>
                        <a:lnTo>
                          <a:pt x="137" y="195"/>
                        </a:lnTo>
                        <a:lnTo>
                          <a:pt x="153" y="207"/>
                        </a:lnTo>
                        <a:lnTo>
                          <a:pt x="169" y="219"/>
                        </a:lnTo>
                        <a:lnTo>
                          <a:pt x="182" y="231"/>
                        </a:lnTo>
                        <a:lnTo>
                          <a:pt x="192" y="238"/>
                        </a:lnTo>
                        <a:lnTo>
                          <a:pt x="195" y="242"/>
                        </a:lnTo>
                        <a:lnTo>
                          <a:pt x="197" y="241"/>
                        </a:lnTo>
                        <a:lnTo>
                          <a:pt x="200" y="241"/>
                        </a:lnTo>
                        <a:lnTo>
                          <a:pt x="203" y="239"/>
                        </a:lnTo>
                        <a:lnTo>
                          <a:pt x="206" y="239"/>
                        </a:lnTo>
                        <a:lnTo>
                          <a:pt x="210" y="239"/>
                        </a:lnTo>
                        <a:lnTo>
                          <a:pt x="214" y="241"/>
                        </a:lnTo>
                        <a:lnTo>
                          <a:pt x="217" y="242"/>
                        </a:lnTo>
                        <a:lnTo>
                          <a:pt x="222" y="244"/>
                        </a:lnTo>
                        <a:lnTo>
                          <a:pt x="227" y="246"/>
                        </a:lnTo>
                        <a:lnTo>
                          <a:pt x="233" y="249"/>
                        </a:lnTo>
                        <a:lnTo>
                          <a:pt x="240" y="253"/>
                        </a:lnTo>
                        <a:lnTo>
                          <a:pt x="245" y="257"/>
                        </a:lnTo>
                        <a:lnTo>
                          <a:pt x="251" y="261"/>
                        </a:lnTo>
                        <a:lnTo>
                          <a:pt x="255" y="265"/>
                        </a:lnTo>
                        <a:lnTo>
                          <a:pt x="258" y="270"/>
                        </a:lnTo>
                        <a:lnTo>
                          <a:pt x="258" y="272"/>
                        </a:lnTo>
                        <a:lnTo>
                          <a:pt x="256" y="275"/>
                        </a:lnTo>
                        <a:lnTo>
                          <a:pt x="253" y="276"/>
                        </a:lnTo>
                        <a:lnTo>
                          <a:pt x="247" y="277"/>
                        </a:lnTo>
                        <a:lnTo>
                          <a:pt x="241" y="279"/>
                        </a:lnTo>
                        <a:lnTo>
                          <a:pt x="234" y="279"/>
                        </a:lnTo>
                        <a:lnTo>
                          <a:pt x="226" y="277"/>
                        </a:lnTo>
                        <a:lnTo>
                          <a:pt x="219" y="275"/>
                        </a:lnTo>
                        <a:lnTo>
                          <a:pt x="211" y="273"/>
                        </a:lnTo>
                        <a:lnTo>
                          <a:pt x="205" y="271"/>
                        </a:lnTo>
                        <a:lnTo>
                          <a:pt x="201" y="268"/>
                        </a:lnTo>
                        <a:lnTo>
                          <a:pt x="197" y="267"/>
                        </a:lnTo>
                        <a:lnTo>
                          <a:pt x="194" y="266"/>
                        </a:lnTo>
                        <a:lnTo>
                          <a:pt x="192" y="266"/>
                        </a:lnTo>
                        <a:lnTo>
                          <a:pt x="190" y="266"/>
                        </a:lnTo>
                        <a:lnTo>
                          <a:pt x="187" y="266"/>
                        </a:lnTo>
                        <a:lnTo>
                          <a:pt x="183" y="266"/>
                        </a:lnTo>
                        <a:lnTo>
                          <a:pt x="175" y="264"/>
                        </a:lnTo>
                        <a:lnTo>
                          <a:pt x="165" y="260"/>
                        </a:lnTo>
                        <a:lnTo>
                          <a:pt x="153" y="254"/>
                        </a:lnTo>
                        <a:lnTo>
                          <a:pt x="140" y="248"/>
                        </a:lnTo>
                        <a:lnTo>
                          <a:pt x="127" y="242"/>
                        </a:lnTo>
                        <a:lnTo>
                          <a:pt x="116" y="236"/>
                        </a:lnTo>
                        <a:lnTo>
                          <a:pt x="108" y="231"/>
                        </a:lnTo>
                        <a:lnTo>
                          <a:pt x="101" y="225"/>
                        </a:lnTo>
                        <a:lnTo>
                          <a:pt x="91" y="217"/>
                        </a:lnTo>
                        <a:lnTo>
                          <a:pt x="81" y="207"/>
                        </a:lnTo>
                        <a:lnTo>
                          <a:pt x="70" y="196"/>
                        </a:lnTo>
                        <a:lnTo>
                          <a:pt x="58" y="184"/>
                        </a:lnTo>
                        <a:lnTo>
                          <a:pt x="47" y="170"/>
                        </a:lnTo>
                        <a:lnTo>
                          <a:pt x="38" y="157"/>
                        </a:lnTo>
                        <a:lnTo>
                          <a:pt x="31" y="143"/>
                        </a:lnTo>
                        <a:lnTo>
                          <a:pt x="24" y="130"/>
                        </a:lnTo>
                        <a:lnTo>
                          <a:pt x="20" y="116"/>
                        </a:lnTo>
                        <a:lnTo>
                          <a:pt x="16" y="102"/>
                        </a:lnTo>
                        <a:lnTo>
                          <a:pt x="13" y="90"/>
                        </a:lnTo>
                        <a:lnTo>
                          <a:pt x="12" y="78"/>
                        </a:lnTo>
                        <a:lnTo>
                          <a:pt x="10" y="66"/>
                        </a:lnTo>
                        <a:lnTo>
                          <a:pt x="10" y="58"/>
                        </a:lnTo>
                        <a:lnTo>
                          <a:pt x="10" y="50"/>
                        </a:lnTo>
                        <a:lnTo>
                          <a:pt x="8" y="43"/>
                        </a:lnTo>
                        <a:lnTo>
                          <a:pt x="7" y="36"/>
                        </a:lnTo>
                        <a:lnTo>
                          <a:pt x="5" y="29"/>
                        </a:lnTo>
                        <a:lnTo>
                          <a:pt x="3" y="21"/>
                        </a:lnTo>
                        <a:lnTo>
                          <a:pt x="2" y="14"/>
                        </a:lnTo>
                        <a:lnTo>
                          <a:pt x="0" y="8"/>
                        </a:lnTo>
                        <a:lnTo>
                          <a:pt x="0" y="3"/>
                        </a:lnTo>
                        <a:lnTo>
                          <a:pt x="1" y="0"/>
                        </a:lnTo>
                        <a:lnTo>
                          <a:pt x="37" y="23"/>
                        </a:lnTo>
                      </a:path>
                    </a:pathLst>
                  </a:custGeom>
                  <a:solidFill>
                    <a:srgbClr val="4C4C4C"/>
                  </a:solidFill>
                  <a:ln w="9525" cap="rnd">
                    <a:noFill/>
                    <a:round/>
                    <a:headEnd/>
                    <a:tailEnd/>
                  </a:ln>
                </p:spPr>
                <p:txBody>
                  <a:bodyPr/>
                  <a:lstStyle/>
                  <a:p>
                    <a:endParaRPr lang="zh-CN" altLang="en-US"/>
                  </a:p>
                </p:txBody>
              </p:sp>
              <p:sp>
                <p:nvSpPr>
                  <p:cNvPr id="53299" name="Freeform 203"/>
                  <p:cNvSpPr>
                    <a:spLocks/>
                  </p:cNvSpPr>
                  <p:nvPr/>
                </p:nvSpPr>
                <p:spPr bwMode="auto">
                  <a:xfrm>
                    <a:off x="3331" y="2539"/>
                    <a:ext cx="279" cy="276"/>
                  </a:xfrm>
                  <a:custGeom>
                    <a:avLst/>
                    <a:gdLst>
                      <a:gd name="T0" fmla="*/ 51 w 279"/>
                      <a:gd name="T1" fmla="*/ 25 h 276"/>
                      <a:gd name="T2" fmla="*/ 58 w 279"/>
                      <a:gd name="T3" fmla="*/ 42 h 276"/>
                      <a:gd name="T4" fmla="*/ 66 w 279"/>
                      <a:gd name="T5" fmla="*/ 67 h 276"/>
                      <a:gd name="T6" fmla="*/ 75 w 279"/>
                      <a:gd name="T7" fmla="*/ 93 h 276"/>
                      <a:gd name="T8" fmla="*/ 81 w 279"/>
                      <a:gd name="T9" fmla="*/ 112 h 276"/>
                      <a:gd name="T10" fmla="*/ 92 w 279"/>
                      <a:gd name="T11" fmla="*/ 132 h 276"/>
                      <a:gd name="T12" fmla="*/ 107 w 279"/>
                      <a:gd name="T13" fmla="*/ 151 h 276"/>
                      <a:gd name="T14" fmla="*/ 119 w 279"/>
                      <a:gd name="T15" fmla="*/ 164 h 276"/>
                      <a:gd name="T16" fmla="*/ 130 w 279"/>
                      <a:gd name="T17" fmla="*/ 171 h 276"/>
                      <a:gd name="T18" fmla="*/ 157 w 279"/>
                      <a:gd name="T19" fmla="*/ 191 h 276"/>
                      <a:gd name="T20" fmla="*/ 188 w 279"/>
                      <a:gd name="T21" fmla="*/ 217 h 276"/>
                      <a:gd name="T22" fmla="*/ 211 w 279"/>
                      <a:gd name="T23" fmla="*/ 236 h 276"/>
                      <a:gd name="T24" fmla="*/ 215 w 279"/>
                      <a:gd name="T25" fmla="*/ 238 h 276"/>
                      <a:gd name="T26" fmla="*/ 219 w 279"/>
                      <a:gd name="T27" fmla="*/ 237 h 276"/>
                      <a:gd name="T28" fmla="*/ 226 w 279"/>
                      <a:gd name="T29" fmla="*/ 237 h 276"/>
                      <a:gd name="T30" fmla="*/ 233 w 279"/>
                      <a:gd name="T31" fmla="*/ 237 h 276"/>
                      <a:gd name="T32" fmla="*/ 242 w 279"/>
                      <a:gd name="T33" fmla="*/ 240 h 276"/>
                      <a:gd name="T34" fmla="*/ 253 w 279"/>
                      <a:gd name="T35" fmla="*/ 246 h 276"/>
                      <a:gd name="T36" fmla="*/ 265 w 279"/>
                      <a:gd name="T37" fmla="*/ 253 h 276"/>
                      <a:gd name="T38" fmla="*/ 275 w 279"/>
                      <a:gd name="T39" fmla="*/ 261 h 276"/>
                      <a:gd name="T40" fmla="*/ 278 w 279"/>
                      <a:gd name="T41" fmla="*/ 269 h 276"/>
                      <a:gd name="T42" fmla="*/ 272 w 279"/>
                      <a:gd name="T43" fmla="*/ 273 h 276"/>
                      <a:gd name="T44" fmla="*/ 261 w 279"/>
                      <a:gd name="T45" fmla="*/ 275 h 276"/>
                      <a:gd name="T46" fmla="*/ 246 w 279"/>
                      <a:gd name="T47" fmla="*/ 273 h 276"/>
                      <a:gd name="T48" fmla="*/ 231 w 279"/>
                      <a:gd name="T49" fmla="*/ 269 h 276"/>
                      <a:gd name="T50" fmla="*/ 221 w 279"/>
                      <a:gd name="T51" fmla="*/ 264 h 276"/>
                      <a:gd name="T52" fmla="*/ 214 w 279"/>
                      <a:gd name="T53" fmla="*/ 262 h 276"/>
                      <a:gd name="T54" fmla="*/ 209 w 279"/>
                      <a:gd name="T55" fmla="*/ 262 h 276"/>
                      <a:gd name="T56" fmla="*/ 203 w 279"/>
                      <a:gd name="T57" fmla="*/ 262 h 276"/>
                      <a:gd name="T58" fmla="*/ 185 w 279"/>
                      <a:gd name="T59" fmla="*/ 257 h 276"/>
                      <a:gd name="T60" fmla="*/ 159 w 279"/>
                      <a:gd name="T61" fmla="*/ 244 h 276"/>
                      <a:gd name="T62" fmla="*/ 136 w 279"/>
                      <a:gd name="T63" fmla="*/ 233 h 276"/>
                      <a:gd name="T64" fmla="*/ 120 w 279"/>
                      <a:gd name="T65" fmla="*/ 222 h 276"/>
                      <a:gd name="T66" fmla="*/ 100 w 279"/>
                      <a:gd name="T67" fmla="*/ 204 h 276"/>
                      <a:gd name="T68" fmla="*/ 78 w 279"/>
                      <a:gd name="T69" fmla="*/ 180 h 276"/>
                      <a:gd name="T70" fmla="*/ 58 w 279"/>
                      <a:gd name="T71" fmla="*/ 154 h 276"/>
                      <a:gd name="T72" fmla="*/ 42 w 279"/>
                      <a:gd name="T73" fmla="*/ 125 h 276"/>
                      <a:gd name="T74" fmla="*/ 25 w 279"/>
                      <a:gd name="T75" fmla="*/ 90 h 276"/>
                      <a:gd name="T76" fmla="*/ 11 w 279"/>
                      <a:gd name="T77" fmla="*/ 53 h 276"/>
                      <a:gd name="T78" fmla="*/ 2 w 279"/>
                      <a:gd name="T79" fmla="*/ 25 h 276"/>
                      <a:gd name="T80" fmla="*/ 1 w 279"/>
                      <a:gd name="T81" fmla="*/ 11 h 276"/>
                      <a:gd name="T82" fmla="*/ 3 w 279"/>
                      <a:gd name="T83" fmla="*/ 5 h 276"/>
                      <a:gd name="T84" fmla="*/ 7 w 279"/>
                      <a:gd name="T85" fmla="*/ 3 h 276"/>
                      <a:gd name="T86" fmla="*/ 13 w 279"/>
                      <a:gd name="T87" fmla="*/ 2 h 276"/>
                      <a:gd name="T88" fmla="*/ 50 w 279"/>
                      <a:gd name="T89" fmla="*/ 22 h 2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6"/>
                      <a:gd name="T137" fmla="*/ 279 w 279"/>
                      <a:gd name="T138" fmla="*/ 276 h 2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6">
                        <a:moveTo>
                          <a:pt x="50" y="22"/>
                        </a:moveTo>
                        <a:lnTo>
                          <a:pt x="51" y="25"/>
                        </a:lnTo>
                        <a:lnTo>
                          <a:pt x="53" y="32"/>
                        </a:lnTo>
                        <a:lnTo>
                          <a:pt x="58" y="42"/>
                        </a:lnTo>
                        <a:lnTo>
                          <a:pt x="62" y="54"/>
                        </a:lnTo>
                        <a:lnTo>
                          <a:pt x="66" y="67"/>
                        </a:lnTo>
                        <a:lnTo>
                          <a:pt x="71" y="81"/>
                        </a:lnTo>
                        <a:lnTo>
                          <a:pt x="75" y="93"/>
                        </a:lnTo>
                        <a:lnTo>
                          <a:pt x="78" y="103"/>
                        </a:lnTo>
                        <a:lnTo>
                          <a:pt x="81" y="112"/>
                        </a:lnTo>
                        <a:lnTo>
                          <a:pt x="87" y="121"/>
                        </a:lnTo>
                        <a:lnTo>
                          <a:pt x="92" y="132"/>
                        </a:lnTo>
                        <a:lnTo>
                          <a:pt x="100" y="142"/>
                        </a:lnTo>
                        <a:lnTo>
                          <a:pt x="107" y="151"/>
                        </a:lnTo>
                        <a:lnTo>
                          <a:pt x="113" y="159"/>
                        </a:lnTo>
                        <a:lnTo>
                          <a:pt x="119" y="164"/>
                        </a:lnTo>
                        <a:lnTo>
                          <a:pt x="123" y="168"/>
                        </a:lnTo>
                        <a:lnTo>
                          <a:pt x="130" y="171"/>
                        </a:lnTo>
                        <a:lnTo>
                          <a:pt x="141" y="180"/>
                        </a:lnTo>
                        <a:lnTo>
                          <a:pt x="157" y="191"/>
                        </a:lnTo>
                        <a:lnTo>
                          <a:pt x="173" y="204"/>
                        </a:lnTo>
                        <a:lnTo>
                          <a:pt x="188" y="217"/>
                        </a:lnTo>
                        <a:lnTo>
                          <a:pt x="202" y="228"/>
                        </a:lnTo>
                        <a:lnTo>
                          <a:pt x="211" y="236"/>
                        </a:lnTo>
                        <a:lnTo>
                          <a:pt x="215" y="238"/>
                        </a:lnTo>
                        <a:lnTo>
                          <a:pt x="217" y="238"/>
                        </a:lnTo>
                        <a:lnTo>
                          <a:pt x="219" y="237"/>
                        </a:lnTo>
                        <a:lnTo>
                          <a:pt x="222" y="237"/>
                        </a:lnTo>
                        <a:lnTo>
                          <a:pt x="226" y="237"/>
                        </a:lnTo>
                        <a:lnTo>
                          <a:pt x="229" y="237"/>
                        </a:lnTo>
                        <a:lnTo>
                          <a:pt x="233" y="237"/>
                        </a:lnTo>
                        <a:lnTo>
                          <a:pt x="237" y="238"/>
                        </a:lnTo>
                        <a:lnTo>
                          <a:pt x="242" y="240"/>
                        </a:lnTo>
                        <a:lnTo>
                          <a:pt x="247" y="243"/>
                        </a:lnTo>
                        <a:lnTo>
                          <a:pt x="253" y="246"/>
                        </a:lnTo>
                        <a:lnTo>
                          <a:pt x="260" y="250"/>
                        </a:lnTo>
                        <a:lnTo>
                          <a:pt x="265" y="253"/>
                        </a:lnTo>
                        <a:lnTo>
                          <a:pt x="271" y="258"/>
                        </a:lnTo>
                        <a:lnTo>
                          <a:pt x="275" y="261"/>
                        </a:lnTo>
                        <a:lnTo>
                          <a:pt x="278" y="266"/>
                        </a:lnTo>
                        <a:lnTo>
                          <a:pt x="278" y="269"/>
                        </a:lnTo>
                        <a:lnTo>
                          <a:pt x="275" y="271"/>
                        </a:lnTo>
                        <a:lnTo>
                          <a:pt x="272" y="273"/>
                        </a:lnTo>
                        <a:lnTo>
                          <a:pt x="267" y="275"/>
                        </a:lnTo>
                        <a:lnTo>
                          <a:pt x="261" y="275"/>
                        </a:lnTo>
                        <a:lnTo>
                          <a:pt x="254" y="275"/>
                        </a:lnTo>
                        <a:lnTo>
                          <a:pt x="246" y="273"/>
                        </a:lnTo>
                        <a:lnTo>
                          <a:pt x="238" y="271"/>
                        </a:lnTo>
                        <a:lnTo>
                          <a:pt x="231" y="269"/>
                        </a:lnTo>
                        <a:lnTo>
                          <a:pt x="225" y="267"/>
                        </a:lnTo>
                        <a:lnTo>
                          <a:pt x="221" y="264"/>
                        </a:lnTo>
                        <a:lnTo>
                          <a:pt x="216" y="263"/>
                        </a:lnTo>
                        <a:lnTo>
                          <a:pt x="214" y="262"/>
                        </a:lnTo>
                        <a:lnTo>
                          <a:pt x="211" y="262"/>
                        </a:lnTo>
                        <a:lnTo>
                          <a:pt x="209" y="262"/>
                        </a:lnTo>
                        <a:lnTo>
                          <a:pt x="207" y="263"/>
                        </a:lnTo>
                        <a:lnTo>
                          <a:pt x="203" y="262"/>
                        </a:lnTo>
                        <a:lnTo>
                          <a:pt x="195" y="260"/>
                        </a:lnTo>
                        <a:lnTo>
                          <a:pt x="185" y="257"/>
                        </a:lnTo>
                        <a:lnTo>
                          <a:pt x="173" y="251"/>
                        </a:lnTo>
                        <a:lnTo>
                          <a:pt x="159" y="244"/>
                        </a:lnTo>
                        <a:lnTo>
                          <a:pt x="147" y="239"/>
                        </a:lnTo>
                        <a:lnTo>
                          <a:pt x="136" y="233"/>
                        </a:lnTo>
                        <a:lnTo>
                          <a:pt x="128" y="228"/>
                        </a:lnTo>
                        <a:lnTo>
                          <a:pt x="120" y="222"/>
                        </a:lnTo>
                        <a:lnTo>
                          <a:pt x="110" y="213"/>
                        </a:lnTo>
                        <a:lnTo>
                          <a:pt x="100" y="204"/>
                        </a:lnTo>
                        <a:lnTo>
                          <a:pt x="89" y="192"/>
                        </a:lnTo>
                        <a:lnTo>
                          <a:pt x="78" y="180"/>
                        </a:lnTo>
                        <a:lnTo>
                          <a:pt x="66" y="168"/>
                        </a:lnTo>
                        <a:lnTo>
                          <a:pt x="58" y="154"/>
                        </a:lnTo>
                        <a:lnTo>
                          <a:pt x="50" y="140"/>
                        </a:lnTo>
                        <a:lnTo>
                          <a:pt x="42" y="125"/>
                        </a:lnTo>
                        <a:lnTo>
                          <a:pt x="34" y="109"/>
                        </a:lnTo>
                        <a:lnTo>
                          <a:pt x="25" y="90"/>
                        </a:lnTo>
                        <a:lnTo>
                          <a:pt x="17" y="71"/>
                        </a:lnTo>
                        <a:lnTo>
                          <a:pt x="11" y="53"/>
                        </a:lnTo>
                        <a:lnTo>
                          <a:pt x="5" y="37"/>
                        </a:lnTo>
                        <a:lnTo>
                          <a:pt x="2" y="25"/>
                        </a:lnTo>
                        <a:lnTo>
                          <a:pt x="0" y="16"/>
                        </a:lnTo>
                        <a:lnTo>
                          <a:pt x="1" y="11"/>
                        </a:lnTo>
                        <a:lnTo>
                          <a:pt x="2" y="7"/>
                        </a:lnTo>
                        <a:lnTo>
                          <a:pt x="3" y="5"/>
                        </a:lnTo>
                        <a:lnTo>
                          <a:pt x="5" y="4"/>
                        </a:lnTo>
                        <a:lnTo>
                          <a:pt x="7" y="3"/>
                        </a:lnTo>
                        <a:lnTo>
                          <a:pt x="11" y="2"/>
                        </a:lnTo>
                        <a:lnTo>
                          <a:pt x="13" y="2"/>
                        </a:lnTo>
                        <a:lnTo>
                          <a:pt x="16" y="0"/>
                        </a:lnTo>
                        <a:lnTo>
                          <a:pt x="50" y="22"/>
                        </a:lnTo>
                      </a:path>
                    </a:pathLst>
                  </a:custGeom>
                  <a:solidFill>
                    <a:srgbClr val="4C4C4C"/>
                  </a:solidFill>
                  <a:ln w="9525" cap="rnd">
                    <a:noFill/>
                    <a:round/>
                    <a:headEnd/>
                    <a:tailEnd/>
                  </a:ln>
                </p:spPr>
                <p:txBody>
                  <a:bodyPr/>
                  <a:lstStyle/>
                  <a:p>
                    <a:endParaRPr lang="zh-CN" altLang="en-US"/>
                  </a:p>
                </p:txBody>
              </p:sp>
              <p:sp>
                <p:nvSpPr>
                  <p:cNvPr id="53300" name="Freeform 204"/>
                  <p:cNvSpPr>
                    <a:spLocks/>
                  </p:cNvSpPr>
                  <p:nvPr/>
                </p:nvSpPr>
                <p:spPr bwMode="auto">
                  <a:xfrm>
                    <a:off x="3252" y="2883"/>
                    <a:ext cx="288" cy="530"/>
                  </a:xfrm>
                  <a:custGeom>
                    <a:avLst/>
                    <a:gdLst>
                      <a:gd name="T0" fmla="*/ 287 w 288"/>
                      <a:gd name="T1" fmla="*/ 529 h 530"/>
                      <a:gd name="T2" fmla="*/ 287 w 288"/>
                      <a:gd name="T3" fmla="*/ 142 h 530"/>
                      <a:gd name="T4" fmla="*/ 0 w 288"/>
                      <a:gd name="T5" fmla="*/ 0 h 530"/>
                      <a:gd name="T6" fmla="*/ 0 w 288"/>
                      <a:gd name="T7" fmla="*/ 360 h 530"/>
                      <a:gd name="T8" fmla="*/ 287 w 288"/>
                      <a:gd name="T9" fmla="*/ 529 h 530"/>
                      <a:gd name="T10" fmla="*/ 0 60000 65536"/>
                      <a:gd name="T11" fmla="*/ 0 60000 65536"/>
                      <a:gd name="T12" fmla="*/ 0 60000 65536"/>
                      <a:gd name="T13" fmla="*/ 0 60000 65536"/>
                      <a:gd name="T14" fmla="*/ 0 60000 65536"/>
                      <a:gd name="T15" fmla="*/ 0 w 288"/>
                      <a:gd name="T16" fmla="*/ 0 h 530"/>
                      <a:gd name="T17" fmla="*/ 288 w 288"/>
                      <a:gd name="T18" fmla="*/ 530 h 530"/>
                    </a:gdLst>
                    <a:ahLst/>
                    <a:cxnLst>
                      <a:cxn ang="T10">
                        <a:pos x="T0" y="T1"/>
                      </a:cxn>
                      <a:cxn ang="T11">
                        <a:pos x="T2" y="T3"/>
                      </a:cxn>
                      <a:cxn ang="T12">
                        <a:pos x="T4" y="T5"/>
                      </a:cxn>
                      <a:cxn ang="T13">
                        <a:pos x="T6" y="T7"/>
                      </a:cxn>
                      <a:cxn ang="T14">
                        <a:pos x="T8" y="T9"/>
                      </a:cxn>
                    </a:cxnLst>
                    <a:rect l="T15" t="T16" r="T17" b="T18"/>
                    <a:pathLst>
                      <a:path w="288" h="530">
                        <a:moveTo>
                          <a:pt x="287" y="529"/>
                        </a:moveTo>
                        <a:lnTo>
                          <a:pt x="287" y="142"/>
                        </a:lnTo>
                        <a:lnTo>
                          <a:pt x="0" y="0"/>
                        </a:lnTo>
                        <a:lnTo>
                          <a:pt x="0" y="360"/>
                        </a:lnTo>
                        <a:lnTo>
                          <a:pt x="287" y="529"/>
                        </a:lnTo>
                      </a:path>
                    </a:pathLst>
                  </a:custGeom>
                  <a:solidFill>
                    <a:srgbClr val="4C4C4C"/>
                  </a:solidFill>
                  <a:ln w="9525" cap="rnd">
                    <a:noFill/>
                    <a:round/>
                    <a:headEnd/>
                    <a:tailEnd/>
                  </a:ln>
                </p:spPr>
                <p:txBody>
                  <a:bodyPr/>
                  <a:lstStyle/>
                  <a:p>
                    <a:endParaRPr lang="zh-CN" altLang="en-US"/>
                  </a:p>
                </p:txBody>
              </p:sp>
              <p:sp>
                <p:nvSpPr>
                  <p:cNvPr id="53301" name="Freeform 205"/>
                  <p:cNvSpPr>
                    <a:spLocks/>
                  </p:cNvSpPr>
                  <p:nvPr/>
                </p:nvSpPr>
                <p:spPr bwMode="auto">
                  <a:xfrm>
                    <a:off x="3229" y="3211"/>
                    <a:ext cx="312" cy="210"/>
                  </a:xfrm>
                  <a:custGeom>
                    <a:avLst/>
                    <a:gdLst>
                      <a:gd name="T0" fmla="*/ 311 w 312"/>
                      <a:gd name="T1" fmla="*/ 209 h 210"/>
                      <a:gd name="T2" fmla="*/ 311 w 312"/>
                      <a:gd name="T3" fmla="*/ 168 h 210"/>
                      <a:gd name="T4" fmla="*/ 0 w 312"/>
                      <a:gd name="T5" fmla="*/ 0 h 210"/>
                      <a:gd name="T6" fmla="*/ 0 w 312"/>
                      <a:gd name="T7" fmla="*/ 36 h 210"/>
                      <a:gd name="T8" fmla="*/ 311 w 312"/>
                      <a:gd name="T9" fmla="*/ 209 h 210"/>
                      <a:gd name="T10" fmla="*/ 0 60000 65536"/>
                      <a:gd name="T11" fmla="*/ 0 60000 65536"/>
                      <a:gd name="T12" fmla="*/ 0 60000 65536"/>
                      <a:gd name="T13" fmla="*/ 0 60000 65536"/>
                      <a:gd name="T14" fmla="*/ 0 60000 65536"/>
                      <a:gd name="T15" fmla="*/ 0 w 312"/>
                      <a:gd name="T16" fmla="*/ 0 h 210"/>
                      <a:gd name="T17" fmla="*/ 312 w 312"/>
                      <a:gd name="T18" fmla="*/ 210 h 210"/>
                    </a:gdLst>
                    <a:ahLst/>
                    <a:cxnLst>
                      <a:cxn ang="T10">
                        <a:pos x="T0" y="T1"/>
                      </a:cxn>
                      <a:cxn ang="T11">
                        <a:pos x="T2" y="T3"/>
                      </a:cxn>
                      <a:cxn ang="T12">
                        <a:pos x="T4" y="T5"/>
                      </a:cxn>
                      <a:cxn ang="T13">
                        <a:pos x="T6" y="T7"/>
                      </a:cxn>
                      <a:cxn ang="T14">
                        <a:pos x="T8" y="T9"/>
                      </a:cxn>
                    </a:cxnLst>
                    <a:rect l="T15" t="T16" r="T17" b="T18"/>
                    <a:pathLst>
                      <a:path w="312" h="210">
                        <a:moveTo>
                          <a:pt x="311" y="209"/>
                        </a:moveTo>
                        <a:lnTo>
                          <a:pt x="311" y="168"/>
                        </a:lnTo>
                        <a:lnTo>
                          <a:pt x="0" y="0"/>
                        </a:lnTo>
                        <a:lnTo>
                          <a:pt x="0" y="36"/>
                        </a:lnTo>
                        <a:lnTo>
                          <a:pt x="311" y="209"/>
                        </a:lnTo>
                      </a:path>
                    </a:pathLst>
                  </a:custGeom>
                  <a:solidFill>
                    <a:srgbClr val="CC9900"/>
                  </a:solidFill>
                  <a:ln w="9525" cap="rnd">
                    <a:noFill/>
                    <a:round/>
                    <a:headEnd/>
                    <a:tailEnd/>
                  </a:ln>
                </p:spPr>
                <p:txBody>
                  <a:bodyPr/>
                  <a:lstStyle/>
                  <a:p>
                    <a:endParaRPr lang="zh-CN" altLang="en-US"/>
                  </a:p>
                </p:txBody>
              </p:sp>
              <p:sp>
                <p:nvSpPr>
                  <p:cNvPr id="53302" name="Freeform 206"/>
                  <p:cNvSpPr>
                    <a:spLocks/>
                  </p:cNvSpPr>
                  <p:nvPr/>
                </p:nvSpPr>
                <p:spPr bwMode="auto">
                  <a:xfrm>
                    <a:off x="3224" y="2863"/>
                    <a:ext cx="317" cy="187"/>
                  </a:xfrm>
                  <a:custGeom>
                    <a:avLst/>
                    <a:gdLst>
                      <a:gd name="T0" fmla="*/ 316 w 317"/>
                      <a:gd name="T1" fmla="*/ 186 h 187"/>
                      <a:gd name="T2" fmla="*/ 316 w 317"/>
                      <a:gd name="T3" fmla="*/ 147 h 187"/>
                      <a:gd name="T4" fmla="*/ 0 w 317"/>
                      <a:gd name="T5" fmla="*/ 0 h 187"/>
                      <a:gd name="T6" fmla="*/ 1 w 317"/>
                      <a:gd name="T7" fmla="*/ 37 h 187"/>
                      <a:gd name="T8" fmla="*/ 316 w 317"/>
                      <a:gd name="T9" fmla="*/ 186 h 187"/>
                      <a:gd name="T10" fmla="*/ 0 60000 65536"/>
                      <a:gd name="T11" fmla="*/ 0 60000 65536"/>
                      <a:gd name="T12" fmla="*/ 0 60000 65536"/>
                      <a:gd name="T13" fmla="*/ 0 60000 65536"/>
                      <a:gd name="T14" fmla="*/ 0 60000 65536"/>
                      <a:gd name="T15" fmla="*/ 0 w 317"/>
                      <a:gd name="T16" fmla="*/ 0 h 187"/>
                      <a:gd name="T17" fmla="*/ 317 w 317"/>
                      <a:gd name="T18" fmla="*/ 187 h 187"/>
                    </a:gdLst>
                    <a:ahLst/>
                    <a:cxnLst>
                      <a:cxn ang="T10">
                        <a:pos x="T0" y="T1"/>
                      </a:cxn>
                      <a:cxn ang="T11">
                        <a:pos x="T2" y="T3"/>
                      </a:cxn>
                      <a:cxn ang="T12">
                        <a:pos x="T4" y="T5"/>
                      </a:cxn>
                      <a:cxn ang="T13">
                        <a:pos x="T6" y="T7"/>
                      </a:cxn>
                      <a:cxn ang="T14">
                        <a:pos x="T8" y="T9"/>
                      </a:cxn>
                    </a:cxnLst>
                    <a:rect l="T15" t="T16" r="T17" b="T18"/>
                    <a:pathLst>
                      <a:path w="317" h="187">
                        <a:moveTo>
                          <a:pt x="316" y="186"/>
                        </a:moveTo>
                        <a:lnTo>
                          <a:pt x="316" y="147"/>
                        </a:lnTo>
                        <a:lnTo>
                          <a:pt x="0" y="0"/>
                        </a:lnTo>
                        <a:lnTo>
                          <a:pt x="1" y="37"/>
                        </a:lnTo>
                        <a:lnTo>
                          <a:pt x="316" y="186"/>
                        </a:lnTo>
                      </a:path>
                    </a:pathLst>
                  </a:custGeom>
                  <a:solidFill>
                    <a:srgbClr val="CC9900"/>
                  </a:solidFill>
                  <a:ln w="9525" cap="rnd">
                    <a:noFill/>
                    <a:round/>
                    <a:headEnd/>
                    <a:tailEnd/>
                  </a:ln>
                </p:spPr>
                <p:txBody>
                  <a:bodyPr/>
                  <a:lstStyle/>
                  <a:p>
                    <a:endParaRPr lang="zh-CN" altLang="en-US"/>
                  </a:p>
                </p:txBody>
              </p:sp>
              <p:sp>
                <p:nvSpPr>
                  <p:cNvPr id="53303" name="Freeform 207"/>
                  <p:cNvSpPr>
                    <a:spLocks/>
                  </p:cNvSpPr>
                  <p:nvPr/>
                </p:nvSpPr>
                <p:spPr bwMode="auto">
                  <a:xfrm>
                    <a:off x="3540" y="3228"/>
                    <a:ext cx="589" cy="193"/>
                  </a:xfrm>
                  <a:custGeom>
                    <a:avLst/>
                    <a:gdLst>
                      <a:gd name="T0" fmla="*/ 0 w 589"/>
                      <a:gd name="T1" fmla="*/ 192 h 193"/>
                      <a:gd name="T2" fmla="*/ 0 w 589"/>
                      <a:gd name="T3" fmla="*/ 151 h 193"/>
                      <a:gd name="T4" fmla="*/ 588 w 589"/>
                      <a:gd name="T5" fmla="*/ 0 h 193"/>
                      <a:gd name="T6" fmla="*/ 588 w 589"/>
                      <a:gd name="T7" fmla="*/ 36 h 193"/>
                      <a:gd name="T8" fmla="*/ 0 w 589"/>
                      <a:gd name="T9" fmla="*/ 192 h 193"/>
                      <a:gd name="T10" fmla="*/ 0 60000 65536"/>
                      <a:gd name="T11" fmla="*/ 0 60000 65536"/>
                      <a:gd name="T12" fmla="*/ 0 60000 65536"/>
                      <a:gd name="T13" fmla="*/ 0 60000 65536"/>
                      <a:gd name="T14" fmla="*/ 0 60000 65536"/>
                      <a:gd name="T15" fmla="*/ 0 w 589"/>
                      <a:gd name="T16" fmla="*/ 0 h 193"/>
                      <a:gd name="T17" fmla="*/ 589 w 589"/>
                      <a:gd name="T18" fmla="*/ 193 h 193"/>
                    </a:gdLst>
                    <a:ahLst/>
                    <a:cxnLst>
                      <a:cxn ang="T10">
                        <a:pos x="T0" y="T1"/>
                      </a:cxn>
                      <a:cxn ang="T11">
                        <a:pos x="T2" y="T3"/>
                      </a:cxn>
                      <a:cxn ang="T12">
                        <a:pos x="T4" y="T5"/>
                      </a:cxn>
                      <a:cxn ang="T13">
                        <a:pos x="T6" y="T7"/>
                      </a:cxn>
                      <a:cxn ang="T14">
                        <a:pos x="T8" y="T9"/>
                      </a:cxn>
                    </a:cxnLst>
                    <a:rect l="T15" t="T16" r="T17" b="T18"/>
                    <a:pathLst>
                      <a:path w="589" h="193">
                        <a:moveTo>
                          <a:pt x="0" y="192"/>
                        </a:moveTo>
                        <a:lnTo>
                          <a:pt x="0" y="151"/>
                        </a:lnTo>
                        <a:lnTo>
                          <a:pt x="588" y="0"/>
                        </a:lnTo>
                        <a:lnTo>
                          <a:pt x="588" y="36"/>
                        </a:lnTo>
                        <a:lnTo>
                          <a:pt x="0" y="192"/>
                        </a:lnTo>
                      </a:path>
                    </a:pathLst>
                  </a:custGeom>
                  <a:solidFill>
                    <a:srgbClr val="FFFF99"/>
                  </a:solidFill>
                  <a:ln w="9525" cap="rnd">
                    <a:noFill/>
                    <a:round/>
                    <a:headEnd/>
                    <a:tailEnd/>
                  </a:ln>
                </p:spPr>
                <p:txBody>
                  <a:bodyPr/>
                  <a:lstStyle/>
                  <a:p>
                    <a:endParaRPr lang="zh-CN" altLang="en-US"/>
                  </a:p>
                </p:txBody>
              </p:sp>
              <p:sp>
                <p:nvSpPr>
                  <p:cNvPr id="53304" name="Freeform 208"/>
                  <p:cNvSpPr>
                    <a:spLocks/>
                  </p:cNvSpPr>
                  <p:nvPr/>
                </p:nvSpPr>
                <p:spPr bwMode="auto">
                  <a:xfrm>
                    <a:off x="3537" y="2859"/>
                    <a:ext cx="588" cy="193"/>
                  </a:xfrm>
                  <a:custGeom>
                    <a:avLst/>
                    <a:gdLst>
                      <a:gd name="T0" fmla="*/ 0 w 588"/>
                      <a:gd name="T1" fmla="*/ 192 h 193"/>
                      <a:gd name="T2" fmla="*/ 0 w 588"/>
                      <a:gd name="T3" fmla="*/ 153 h 193"/>
                      <a:gd name="T4" fmla="*/ 587 w 588"/>
                      <a:gd name="T5" fmla="*/ 0 h 193"/>
                      <a:gd name="T6" fmla="*/ 587 w 588"/>
                      <a:gd name="T7" fmla="*/ 35 h 193"/>
                      <a:gd name="T8" fmla="*/ 0 w 588"/>
                      <a:gd name="T9" fmla="*/ 192 h 193"/>
                      <a:gd name="T10" fmla="*/ 0 60000 65536"/>
                      <a:gd name="T11" fmla="*/ 0 60000 65536"/>
                      <a:gd name="T12" fmla="*/ 0 60000 65536"/>
                      <a:gd name="T13" fmla="*/ 0 60000 65536"/>
                      <a:gd name="T14" fmla="*/ 0 60000 65536"/>
                      <a:gd name="T15" fmla="*/ 0 w 588"/>
                      <a:gd name="T16" fmla="*/ 0 h 193"/>
                      <a:gd name="T17" fmla="*/ 588 w 588"/>
                      <a:gd name="T18" fmla="*/ 193 h 193"/>
                    </a:gdLst>
                    <a:ahLst/>
                    <a:cxnLst>
                      <a:cxn ang="T10">
                        <a:pos x="T0" y="T1"/>
                      </a:cxn>
                      <a:cxn ang="T11">
                        <a:pos x="T2" y="T3"/>
                      </a:cxn>
                      <a:cxn ang="T12">
                        <a:pos x="T4" y="T5"/>
                      </a:cxn>
                      <a:cxn ang="T13">
                        <a:pos x="T6" y="T7"/>
                      </a:cxn>
                      <a:cxn ang="T14">
                        <a:pos x="T8" y="T9"/>
                      </a:cxn>
                    </a:cxnLst>
                    <a:rect l="T15" t="T16" r="T17" b="T18"/>
                    <a:pathLst>
                      <a:path w="588" h="193">
                        <a:moveTo>
                          <a:pt x="0" y="192"/>
                        </a:moveTo>
                        <a:lnTo>
                          <a:pt x="0" y="153"/>
                        </a:lnTo>
                        <a:lnTo>
                          <a:pt x="587" y="0"/>
                        </a:lnTo>
                        <a:lnTo>
                          <a:pt x="587" y="35"/>
                        </a:lnTo>
                        <a:lnTo>
                          <a:pt x="0" y="192"/>
                        </a:lnTo>
                      </a:path>
                    </a:pathLst>
                  </a:custGeom>
                  <a:solidFill>
                    <a:srgbClr val="FFFF99"/>
                  </a:solidFill>
                  <a:ln w="9525" cap="rnd">
                    <a:noFill/>
                    <a:round/>
                    <a:headEnd/>
                    <a:tailEnd/>
                  </a:ln>
                </p:spPr>
                <p:txBody>
                  <a:bodyPr/>
                  <a:lstStyle/>
                  <a:p>
                    <a:endParaRPr lang="zh-CN" altLang="en-US"/>
                  </a:p>
                </p:txBody>
              </p:sp>
              <p:sp>
                <p:nvSpPr>
                  <p:cNvPr id="53305" name="Freeform 209"/>
                  <p:cNvSpPr>
                    <a:spLocks/>
                  </p:cNvSpPr>
                  <p:nvPr/>
                </p:nvSpPr>
                <p:spPr bwMode="auto">
                  <a:xfrm>
                    <a:off x="3537" y="2903"/>
                    <a:ext cx="591" cy="463"/>
                  </a:xfrm>
                  <a:custGeom>
                    <a:avLst/>
                    <a:gdLst>
                      <a:gd name="T0" fmla="*/ 0 w 591"/>
                      <a:gd name="T1" fmla="*/ 462 h 463"/>
                      <a:gd name="T2" fmla="*/ 0 w 591"/>
                      <a:gd name="T3" fmla="*/ 160 h 463"/>
                      <a:gd name="T4" fmla="*/ 590 w 591"/>
                      <a:gd name="T5" fmla="*/ 0 h 463"/>
                      <a:gd name="T6" fmla="*/ 590 w 591"/>
                      <a:gd name="T7" fmla="*/ 318 h 463"/>
                      <a:gd name="T8" fmla="*/ 0 w 591"/>
                      <a:gd name="T9" fmla="*/ 462 h 463"/>
                      <a:gd name="T10" fmla="*/ 0 60000 65536"/>
                      <a:gd name="T11" fmla="*/ 0 60000 65536"/>
                      <a:gd name="T12" fmla="*/ 0 60000 65536"/>
                      <a:gd name="T13" fmla="*/ 0 60000 65536"/>
                      <a:gd name="T14" fmla="*/ 0 60000 65536"/>
                      <a:gd name="T15" fmla="*/ 0 w 591"/>
                      <a:gd name="T16" fmla="*/ 0 h 463"/>
                      <a:gd name="T17" fmla="*/ 591 w 591"/>
                      <a:gd name="T18" fmla="*/ 463 h 463"/>
                    </a:gdLst>
                    <a:ahLst/>
                    <a:cxnLst>
                      <a:cxn ang="T10">
                        <a:pos x="T0" y="T1"/>
                      </a:cxn>
                      <a:cxn ang="T11">
                        <a:pos x="T2" y="T3"/>
                      </a:cxn>
                      <a:cxn ang="T12">
                        <a:pos x="T4" y="T5"/>
                      </a:cxn>
                      <a:cxn ang="T13">
                        <a:pos x="T6" y="T7"/>
                      </a:cxn>
                      <a:cxn ang="T14">
                        <a:pos x="T8" y="T9"/>
                      </a:cxn>
                    </a:cxnLst>
                    <a:rect l="T15" t="T16" r="T17" b="T18"/>
                    <a:pathLst>
                      <a:path w="591" h="463">
                        <a:moveTo>
                          <a:pt x="0" y="462"/>
                        </a:moveTo>
                        <a:lnTo>
                          <a:pt x="0" y="160"/>
                        </a:lnTo>
                        <a:lnTo>
                          <a:pt x="590" y="0"/>
                        </a:lnTo>
                        <a:lnTo>
                          <a:pt x="590" y="318"/>
                        </a:lnTo>
                        <a:lnTo>
                          <a:pt x="0" y="462"/>
                        </a:lnTo>
                      </a:path>
                    </a:pathLst>
                  </a:custGeom>
                  <a:solidFill>
                    <a:srgbClr val="FFFF99"/>
                  </a:solidFill>
                  <a:ln w="9525" cap="rnd">
                    <a:noFill/>
                    <a:round/>
                    <a:headEnd/>
                    <a:tailEnd/>
                  </a:ln>
                </p:spPr>
                <p:txBody>
                  <a:bodyPr/>
                  <a:lstStyle/>
                  <a:p>
                    <a:endParaRPr lang="zh-CN" altLang="en-US"/>
                  </a:p>
                </p:txBody>
              </p:sp>
              <p:sp>
                <p:nvSpPr>
                  <p:cNvPr id="53306" name="Freeform 210"/>
                  <p:cNvSpPr>
                    <a:spLocks/>
                  </p:cNvSpPr>
                  <p:nvPr/>
                </p:nvSpPr>
                <p:spPr bwMode="auto">
                  <a:xfrm>
                    <a:off x="3462" y="2559"/>
                    <a:ext cx="170" cy="226"/>
                  </a:xfrm>
                  <a:custGeom>
                    <a:avLst/>
                    <a:gdLst>
                      <a:gd name="T0" fmla="*/ 41 w 170"/>
                      <a:gd name="T1" fmla="*/ 22 h 226"/>
                      <a:gd name="T2" fmla="*/ 45 w 170"/>
                      <a:gd name="T3" fmla="*/ 34 h 226"/>
                      <a:gd name="T4" fmla="*/ 51 w 170"/>
                      <a:gd name="T5" fmla="*/ 52 h 226"/>
                      <a:gd name="T6" fmla="*/ 55 w 170"/>
                      <a:gd name="T7" fmla="*/ 69 h 226"/>
                      <a:gd name="T8" fmla="*/ 56 w 170"/>
                      <a:gd name="T9" fmla="*/ 83 h 226"/>
                      <a:gd name="T10" fmla="*/ 62 w 170"/>
                      <a:gd name="T11" fmla="*/ 102 h 226"/>
                      <a:gd name="T12" fmla="*/ 70 w 170"/>
                      <a:gd name="T13" fmla="*/ 121 h 226"/>
                      <a:gd name="T14" fmla="*/ 77 w 170"/>
                      <a:gd name="T15" fmla="*/ 135 h 226"/>
                      <a:gd name="T16" fmla="*/ 84 w 170"/>
                      <a:gd name="T17" fmla="*/ 142 h 226"/>
                      <a:gd name="T18" fmla="*/ 93 w 170"/>
                      <a:gd name="T19" fmla="*/ 159 h 226"/>
                      <a:gd name="T20" fmla="*/ 104 w 170"/>
                      <a:gd name="T21" fmla="*/ 179 h 226"/>
                      <a:gd name="T22" fmla="*/ 111 w 170"/>
                      <a:gd name="T23" fmla="*/ 193 h 226"/>
                      <a:gd name="T24" fmla="*/ 113 w 170"/>
                      <a:gd name="T25" fmla="*/ 196 h 226"/>
                      <a:gd name="T26" fmla="*/ 117 w 170"/>
                      <a:gd name="T27" fmla="*/ 194 h 226"/>
                      <a:gd name="T28" fmla="*/ 125 w 170"/>
                      <a:gd name="T29" fmla="*/ 193 h 226"/>
                      <a:gd name="T30" fmla="*/ 133 w 170"/>
                      <a:gd name="T31" fmla="*/ 193 h 226"/>
                      <a:gd name="T32" fmla="*/ 138 w 170"/>
                      <a:gd name="T33" fmla="*/ 196 h 226"/>
                      <a:gd name="T34" fmla="*/ 148 w 170"/>
                      <a:gd name="T35" fmla="*/ 200 h 226"/>
                      <a:gd name="T36" fmla="*/ 158 w 170"/>
                      <a:gd name="T37" fmla="*/ 207 h 226"/>
                      <a:gd name="T38" fmla="*/ 166 w 170"/>
                      <a:gd name="T39" fmla="*/ 213 h 226"/>
                      <a:gd name="T40" fmla="*/ 167 w 170"/>
                      <a:gd name="T41" fmla="*/ 219 h 226"/>
                      <a:gd name="T42" fmla="*/ 162 w 170"/>
                      <a:gd name="T43" fmla="*/ 222 h 226"/>
                      <a:gd name="T44" fmla="*/ 151 w 170"/>
                      <a:gd name="T45" fmla="*/ 225 h 226"/>
                      <a:gd name="T46" fmla="*/ 138 w 170"/>
                      <a:gd name="T47" fmla="*/ 225 h 226"/>
                      <a:gd name="T48" fmla="*/ 126 w 170"/>
                      <a:gd name="T49" fmla="*/ 222 h 226"/>
                      <a:gd name="T50" fmla="*/ 118 w 170"/>
                      <a:gd name="T51" fmla="*/ 220 h 226"/>
                      <a:gd name="T52" fmla="*/ 114 w 170"/>
                      <a:gd name="T53" fmla="*/ 219 h 226"/>
                      <a:gd name="T54" fmla="*/ 111 w 170"/>
                      <a:gd name="T55" fmla="*/ 218 h 226"/>
                      <a:gd name="T56" fmla="*/ 106 w 170"/>
                      <a:gd name="T57" fmla="*/ 218 h 226"/>
                      <a:gd name="T58" fmla="*/ 92 w 170"/>
                      <a:gd name="T59" fmla="*/ 206 h 226"/>
                      <a:gd name="T60" fmla="*/ 73 w 170"/>
                      <a:gd name="T61" fmla="*/ 187 h 226"/>
                      <a:gd name="T62" fmla="*/ 56 w 170"/>
                      <a:gd name="T63" fmla="*/ 169 h 226"/>
                      <a:gd name="T64" fmla="*/ 47 w 170"/>
                      <a:gd name="T65" fmla="*/ 159 h 226"/>
                      <a:gd name="T66" fmla="*/ 43 w 170"/>
                      <a:gd name="T67" fmla="*/ 150 h 226"/>
                      <a:gd name="T68" fmla="*/ 42 w 170"/>
                      <a:gd name="T69" fmla="*/ 140 h 226"/>
                      <a:gd name="T70" fmla="*/ 40 w 170"/>
                      <a:gd name="T71" fmla="*/ 125 h 226"/>
                      <a:gd name="T72" fmla="*/ 33 w 170"/>
                      <a:gd name="T73" fmla="*/ 104 h 226"/>
                      <a:gd name="T74" fmla="*/ 21 w 170"/>
                      <a:gd name="T75" fmla="*/ 73 h 226"/>
                      <a:gd name="T76" fmla="*/ 7 w 170"/>
                      <a:gd name="T77" fmla="*/ 42 h 226"/>
                      <a:gd name="T78" fmla="*/ 0 w 170"/>
                      <a:gd name="T79" fmla="*/ 17 h 226"/>
                      <a:gd name="T80" fmla="*/ 1 w 170"/>
                      <a:gd name="T81" fmla="*/ 7 h 226"/>
                      <a:gd name="T82" fmla="*/ 5 w 170"/>
                      <a:gd name="T83" fmla="*/ 4 h 226"/>
                      <a:gd name="T84" fmla="*/ 11 w 170"/>
                      <a:gd name="T85" fmla="*/ 2 h 226"/>
                      <a:gd name="T86" fmla="*/ 16 w 170"/>
                      <a:gd name="T87" fmla="*/ 1 h 226"/>
                      <a:gd name="T88" fmla="*/ 41 w 170"/>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0"/>
                      <a:gd name="T136" fmla="*/ 0 h 226"/>
                      <a:gd name="T137" fmla="*/ 170 w 170"/>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0" h="226">
                        <a:moveTo>
                          <a:pt x="41" y="20"/>
                        </a:moveTo>
                        <a:lnTo>
                          <a:pt x="41" y="22"/>
                        </a:lnTo>
                        <a:lnTo>
                          <a:pt x="43" y="26"/>
                        </a:lnTo>
                        <a:lnTo>
                          <a:pt x="45" y="34"/>
                        </a:lnTo>
                        <a:lnTo>
                          <a:pt x="47" y="42"/>
                        </a:lnTo>
                        <a:lnTo>
                          <a:pt x="51" y="52"/>
                        </a:lnTo>
                        <a:lnTo>
                          <a:pt x="53" y="61"/>
                        </a:lnTo>
                        <a:lnTo>
                          <a:pt x="55" y="69"/>
                        </a:lnTo>
                        <a:lnTo>
                          <a:pt x="56" y="75"/>
                        </a:lnTo>
                        <a:lnTo>
                          <a:pt x="56" y="83"/>
                        </a:lnTo>
                        <a:lnTo>
                          <a:pt x="60" y="92"/>
                        </a:lnTo>
                        <a:lnTo>
                          <a:pt x="62" y="102"/>
                        </a:lnTo>
                        <a:lnTo>
                          <a:pt x="66" y="112"/>
                        </a:lnTo>
                        <a:lnTo>
                          <a:pt x="70" y="121"/>
                        </a:lnTo>
                        <a:lnTo>
                          <a:pt x="74" y="130"/>
                        </a:lnTo>
                        <a:lnTo>
                          <a:pt x="77" y="135"/>
                        </a:lnTo>
                        <a:lnTo>
                          <a:pt x="81" y="139"/>
                        </a:lnTo>
                        <a:lnTo>
                          <a:pt x="84" y="142"/>
                        </a:lnTo>
                        <a:lnTo>
                          <a:pt x="88" y="149"/>
                        </a:lnTo>
                        <a:lnTo>
                          <a:pt x="93" y="159"/>
                        </a:lnTo>
                        <a:lnTo>
                          <a:pt x="98" y="169"/>
                        </a:lnTo>
                        <a:lnTo>
                          <a:pt x="104" y="179"/>
                        </a:lnTo>
                        <a:lnTo>
                          <a:pt x="107" y="187"/>
                        </a:lnTo>
                        <a:lnTo>
                          <a:pt x="111" y="193"/>
                        </a:lnTo>
                        <a:lnTo>
                          <a:pt x="112" y="196"/>
                        </a:lnTo>
                        <a:lnTo>
                          <a:pt x="113" y="196"/>
                        </a:lnTo>
                        <a:lnTo>
                          <a:pt x="114" y="194"/>
                        </a:lnTo>
                        <a:lnTo>
                          <a:pt x="117" y="194"/>
                        </a:lnTo>
                        <a:lnTo>
                          <a:pt x="121" y="193"/>
                        </a:lnTo>
                        <a:lnTo>
                          <a:pt x="125" y="193"/>
                        </a:lnTo>
                        <a:lnTo>
                          <a:pt x="128" y="193"/>
                        </a:lnTo>
                        <a:lnTo>
                          <a:pt x="133" y="193"/>
                        </a:lnTo>
                        <a:lnTo>
                          <a:pt x="135" y="194"/>
                        </a:lnTo>
                        <a:lnTo>
                          <a:pt x="138" y="196"/>
                        </a:lnTo>
                        <a:lnTo>
                          <a:pt x="143" y="198"/>
                        </a:lnTo>
                        <a:lnTo>
                          <a:pt x="148" y="200"/>
                        </a:lnTo>
                        <a:lnTo>
                          <a:pt x="153" y="203"/>
                        </a:lnTo>
                        <a:lnTo>
                          <a:pt x="158" y="207"/>
                        </a:lnTo>
                        <a:lnTo>
                          <a:pt x="162" y="210"/>
                        </a:lnTo>
                        <a:lnTo>
                          <a:pt x="166" y="213"/>
                        </a:lnTo>
                        <a:lnTo>
                          <a:pt x="169" y="217"/>
                        </a:lnTo>
                        <a:lnTo>
                          <a:pt x="167" y="219"/>
                        </a:lnTo>
                        <a:lnTo>
                          <a:pt x="166" y="221"/>
                        </a:lnTo>
                        <a:lnTo>
                          <a:pt x="162" y="222"/>
                        </a:lnTo>
                        <a:lnTo>
                          <a:pt x="157" y="223"/>
                        </a:lnTo>
                        <a:lnTo>
                          <a:pt x="151" y="225"/>
                        </a:lnTo>
                        <a:lnTo>
                          <a:pt x="145" y="225"/>
                        </a:lnTo>
                        <a:lnTo>
                          <a:pt x="138" y="225"/>
                        </a:lnTo>
                        <a:lnTo>
                          <a:pt x="132" y="223"/>
                        </a:lnTo>
                        <a:lnTo>
                          <a:pt x="126" y="222"/>
                        </a:lnTo>
                        <a:lnTo>
                          <a:pt x="122" y="221"/>
                        </a:lnTo>
                        <a:lnTo>
                          <a:pt x="118" y="220"/>
                        </a:lnTo>
                        <a:lnTo>
                          <a:pt x="116" y="219"/>
                        </a:lnTo>
                        <a:lnTo>
                          <a:pt x="114" y="219"/>
                        </a:lnTo>
                        <a:lnTo>
                          <a:pt x="112" y="218"/>
                        </a:lnTo>
                        <a:lnTo>
                          <a:pt x="111" y="218"/>
                        </a:lnTo>
                        <a:lnTo>
                          <a:pt x="110" y="219"/>
                        </a:lnTo>
                        <a:lnTo>
                          <a:pt x="106" y="218"/>
                        </a:lnTo>
                        <a:lnTo>
                          <a:pt x="101" y="212"/>
                        </a:lnTo>
                        <a:lnTo>
                          <a:pt x="92" y="206"/>
                        </a:lnTo>
                        <a:lnTo>
                          <a:pt x="83" y="197"/>
                        </a:lnTo>
                        <a:lnTo>
                          <a:pt x="73" y="187"/>
                        </a:lnTo>
                        <a:lnTo>
                          <a:pt x="64" y="177"/>
                        </a:lnTo>
                        <a:lnTo>
                          <a:pt x="56" y="169"/>
                        </a:lnTo>
                        <a:lnTo>
                          <a:pt x="51" y="163"/>
                        </a:lnTo>
                        <a:lnTo>
                          <a:pt x="47" y="159"/>
                        </a:lnTo>
                        <a:lnTo>
                          <a:pt x="45" y="154"/>
                        </a:lnTo>
                        <a:lnTo>
                          <a:pt x="43" y="150"/>
                        </a:lnTo>
                        <a:lnTo>
                          <a:pt x="43" y="145"/>
                        </a:lnTo>
                        <a:lnTo>
                          <a:pt x="42" y="140"/>
                        </a:lnTo>
                        <a:lnTo>
                          <a:pt x="41" y="133"/>
                        </a:lnTo>
                        <a:lnTo>
                          <a:pt x="40" y="125"/>
                        </a:lnTo>
                        <a:lnTo>
                          <a:pt x="37" y="115"/>
                        </a:lnTo>
                        <a:lnTo>
                          <a:pt x="33" y="104"/>
                        </a:lnTo>
                        <a:lnTo>
                          <a:pt x="27" y="90"/>
                        </a:lnTo>
                        <a:lnTo>
                          <a:pt x="21" y="73"/>
                        </a:lnTo>
                        <a:lnTo>
                          <a:pt x="14" y="57"/>
                        </a:lnTo>
                        <a:lnTo>
                          <a:pt x="7" y="42"/>
                        </a:lnTo>
                        <a:lnTo>
                          <a:pt x="3" y="28"/>
                        </a:lnTo>
                        <a:lnTo>
                          <a:pt x="0" y="17"/>
                        </a:lnTo>
                        <a:lnTo>
                          <a:pt x="0" y="11"/>
                        </a:lnTo>
                        <a:lnTo>
                          <a:pt x="1" y="7"/>
                        </a:lnTo>
                        <a:lnTo>
                          <a:pt x="3" y="5"/>
                        </a:lnTo>
                        <a:lnTo>
                          <a:pt x="5" y="4"/>
                        </a:lnTo>
                        <a:lnTo>
                          <a:pt x="7" y="3"/>
                        </a:lnTo>
                        <a:lnTo>
                          <a:pt x="11" y="2"/>
                        </a:lnTo>
                        <a:lnTo>
                          <a:pt x="13" y="2"/>
                        </a:lnTo>
                        <a:lnTo>
                          <a:pt x="16" y="1"/>
                        </a:lnTo>
                        <a:lnTo>
                          <a:pt x="17" y="0"/>
                        </a:lnTo>
                        <a:lnTo>
                          <a:pt x="41" y="20"/>
                        </a:lnTo>
                      </a:path>
                    </a:pathLst>
                  </a:custGeom>
                  <a:solidFill>
                    <a:srgbClr val="4C4C4C"/>
                  </a:solidFill>
                  <a:ln w="9525" cap="rnd">
                    <a:noFill/>
                    <a:round/>
                    <a:headEnd/>
                    <a:tailEnd/>
                  </a:ln>
                </p:spPr>
                <p:txBody>
                  <a:bodyPr/>
                  <a:lstStyle/>
                  <a:p>
                    <a:endParaRPr lang="zh-CN" altLang="en-US"/>
                  </a:p>
                </p:txBody>
              </p:sp>
              <p:sp>
                <p:nvSpPr>
                  <p:cNvPr id="53307" name="Freeform 211"/>
                  <p:cNvSpPr>
                    <a:spLocks/>
                  </p:cNvSpPr>
                  <p:nvPr/>
                </p:nvSpPr>
                <p:spPr bwMode="auto">
                  <a:xfrm>
                    <a:off x="3461" y="2559"/>
                    <a:ext cx="175" cy="221"/>
                  </a:xfrm>
                  <a:custGeom>
                    <a:avLst/>
                    <a:gdLst>
                      <a:gd name="T0" fmla="*/ 46 w 175"/>
                      <a:gd name="T1" fmla="*/ 20 h 221"/>
                      <a:gd name="T2" fmla="*/ 50 w 175"/>
                      <a:gd name="T3" fmla="*/ 31 h 221"/>
                      <a:gd name="T4" fmla="*/ 56 w 175"/>
                      <a:gd name="T5" fmla="*/ 48 h 221"/>
                      <a:gd name="T6" fmla="*/ 60 w 175"/>
                      <a:gd name="T7" fmla="*/ 63 h 221"/>
                      <a:gd name="T8" fmla="*/ 63 w 175"/>
                      <a:gd name="T9" fmla="*/ 78 h 221"/>
                      <a:gd name="T10" fmla="*/ 68 w 175"/>
                      <a:gd name="T11" fmla="*/ 97 h 221"/>
                      <a:gd name="T12" fmla="*/ 76 w 175"/>
                      <a:gd name="T13" fmla="*/ 116 h 221"/>
                      <a:gd name="T14" fmla="*/ 84 w 175"/>
                      <a:gd name="T15" fmla="*/ 130 h 221"/>
                      <a:gd name="T16" fmla="*/ 89 w 175"/>
                      <a:gd name="T17" fmla="*/ 137 h 221"/>
                      <a:gd name="T18" fmla="*/ 99 w 175"/>
                      <a:gd name="T19" fmla="*/ 154 h 221"/>
                      <a:gd name="T20" fmla="*/ 109 w 175"/>
                      <a:gd name="T21" fmla="*/ 174 h 221"/>
                      <a:gd name="T22" fmla="*/ 116 w 175"/>
                      <a:gd name="T23" fmla="*/ 188 h 221"/>
                      <a:gd name="T24" fmla="*/ 118 w 175"/>
                      <a:gd name="T25" fmla="*/ 190 h 221"/>
                      <a:gd name="T26" fmla="*/ 124 w 175"/>
                      <a:gd name="T27" fmla="*/ 189 h 221"/>
                      <a:gd name="T28" fmla="*/ 130 w 175"/>
                      <a:gd name="T29" fmla="*/ 188 h 221"/>
                      <a:gd name="T30" fmla="*/ 138 w 175"/>
                      <a:gd name="T31" fmla="*/ 188 h 221"/>
                      <a:gd name="T32" fmla="*/ 145 w 175"/>
                      <a:gd name="T33" fmla="*/ 190 h 221"/>
                      <a:gd name="T34" fmla="*/ 154 w 175"/>
                      <a:gd name="T35" fmla="*/ 195 h 221"/>
                      <a:gd name="T36" fmla="*/ 164 w 175"/>
                      <a:gd name="T37" fmla="*/ 202 h 221"/>
                      <a:gd name="T38" fmla="*/ 171 w 175"/>
                      <a:gd name="T39" fmla="*/ 208 h 221"/>
                      <a:gd name="T40" fmla="*/ 174 w 175"/>
                      <a:gd name="T41" fmla="*/ 214 h 221"/>
                      <a:gd name="T42" fmla="*/ 168 w 175"/>
                      <a:gd name="T43" fmla="*/ 217 h 221"/>
                      <a:gd name="T44" fmla="*/ 157 w 175"/>
                      <a:gd name="T45" fmla="*/ 220 h 221"/>
                      <a:gd name="T46" fmla="*/ 144 w 175"/>
                      <a:gd name="T47" fmla="*/ 220 h 221"/>
                      <a:gd name="T48" fmla="*/ 132 w 175"/>
                      <a:gd name="T49" fmla="*/ 217 h 221"/>
                      <a:gd name="T50" fmla="*/ 125 w 175"/>
                      <a:gd name="T51" fmla="*/ 215 h 221"/>
                      <a:gd name="T52" fmla="*/ 120 w 175"/>
                      <a:gd name="T53" fmla="*/ 214 h 221"/>
                      <a:gd name="T54" fmla="*/ 117 w 175"/>
                      <a:gd name="T55" fmla="*/ 214 h 221"/>
                      <a:gd name="T56" fmla="*/ 113 w 175"/>
                      <a:gd name="T57" fmla="*/ 213 h 221"/>
                      <a:gd name="T58" fmla="*/ 98 w 175"/>
                      <a:gd name="T59" fmla="*/ 201 h 221"/>
                      <a:gd name="T60" fmla="*/ 79 w 175"/>
                      <a:gd name="T61" fmla="*/ 182 h 221"/>
                      <a:gd name="T62" fmla="*/ 63 w 175"/>
                      <a:gd name="T63" fmla="*/ 164 h 221"/>
                      <a:gd name="T64" fmla="*/ 52 w 175"/>
                      <a:gd name="T65" fmla="*/ 152 h 221"/>
                      <a:gd name="T66" fmla="*/ 39 w 175"/>
                      <a:gd name="T67" fmla="*/ 138 h 221"/>
                      <a:gd name="T68" fmla="*/ 25 w 175"/>
                      <a:gd name="T69" fmla="*/ 119 h 221"/>
                      <a:gd name="T70" fmla="*/ 14 w 175"/>
                      <a:gd name="T71" fmla="*/ 99 h 221"/>
                      <a:gd name="T72" fmla="*/ 7 w 175"/>
                      <a:gd name="T73" fmla="*/ 77 h 221"/>
                      <a:gd name="T74" fmla="*/ 3 w 175"/>
                      <a:gd name="T75" fmla="*/ 52 h 221"/>
                      <a:gd name="T76" fmla="*/ 1 w 175"/>
                      <a:gd name="T77" fmla="*/ 27 h 221"/>
                      <a:gd name="T78" fmla="*/ 0 w 175"/>
                      <a:gd name="T79" fmla="*/ 10 h 221"/>
                      <a:gd name="T80" fmla="*/ 2 w 175"/>
                      <a:gd name="T81" fmla="*/ 1 h 221"/>
                      <a:gd name="T82" fmla="*/ 6 w 175"/>
                      <a:gd name="T83" fmla="*/ 1 h 221"/>
                      <a:gd name="T84" fmla="*/ 11 w 175"/>
                      <a:gd name="T85" fmla="*/ 4 h 221"/>
                      <a:gd name="T86" fmla="*/ 15 w 175"/>
                      <a:gd name="T87" fmla="*/ 6 h 221"/>
                      <a:gd name="T88" fmla="*/ 46 w 175"/>
                      <a:gd name="T89" fmla="*/ 18 h 2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221"/>
                      <a:gd name="T137" fmla="*/ 175 w 175"/>
                      <a:gd name="T138" fmla="*/ 221 h 2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221">
                        <a:moveTo>
                          <a:pt x="46" y="18"/>
                        </a:moveTo>
                        <a:lnTo>
                          <a:pt x="46" y="20"/>
                        </a:lnTo>
                        <a:lnTo>
                          <a:pt x="48" y="24"/>
                        </a:lnTo>
                        <a:lnTo>
                          <a:pt x="50" y="31"/>
                        </a:lnTo>
                        <a:lnTo>
                          <a:pt x="54" y="39"/>
                        </a:lnTo>
                        <a:lnTo>
                          <a:pt x="56" y="48"/>
                        </a:lnTo>
                        <a:lnTo>
                          <a:pt x="58" y="55"/>
                        </a:lnTo>
                        <a:lnTo>
                          <a:pt x="60" y="63"/>
                        </a:lnTo>
                        <a:lnTo>
                          <a:pt x="62" y="71"/>
                        </a:lnTo>
                        <a:lnTo>
                          <a:pt x="63" y="78"/>
                        </a:lnTo>
                        <a:lnTo>
                          <a:pt x="65" y="87"/>
                        </a:lnTo>
                        <a:lnTo>
                          <a:pt x="68" y="97"/>
                        </a:lnTo>
                        <a:lnTo>
                          <a:pt x="72" y="107"/>
                        </a:lnTo>
                        <a:lnTo>
                          <a:pt x="76" y="116"/>
                        </a:lnTo>
                        <a:lnTo>
                          <a:pt x="79" y="125"/>
                        </a:lnTo>
                        <a:lnTo>
                          <a:pt x="84" y="130"/>
                        </a:lnTo>
                        <a:lnTo>
                          <a:pt x="86" y="134"/>
                        </a:lnTo>
                        <a:lnTo>
                          <a:pt x="89" y="137"/>
                        </a:lnTo>
                        <a:lnTo>
                          <a:pt x="94" y="144"/>
                        </a:lnTo>
                        <a:lnTo>
                          <a:pt x="99" y="154"/>
                        </a:lnTo>
                        <a:lnTo>
                          <a:pt x="105" y="164"/>
                        </a:lnTo>
                        <a:lnTo>
                          <a:pt x="109" y="174"/>
                        </a:lnTo>
                        <a:lnTo>
                          <a:pt x="114" y="182"/>
                        </a:lnTo>
                        <a:lnTo>
                          <a:pt x="116" y="188"/>
                        </a:lnTo>
                        <a:lnTo>
                          <a:pt x="118" y="190"/>
                        </a:lnTo>
                        <a:lnTo>
                          <a:pt x="120" y="190"/>
                        </a:lnTo>
                        <a:lnTo>
                          <a:pt x="124" y="189"/>
                        </a:lnTo>
                        <a:lnTo>
                          <a:pt x="127" y="188"/>
                        </a:lnTo>
                        <a:lnTo>
                          <a:pt x="130" y="188"/>
                        </a:lnTo>
                        <a:lnTo>
                          <a:pt x="135" y="188"/>
                        </a:lnTo>
                        <a:lnTo>
                          <a:pt x="138" y="188"/>
                        </a:lnTo>
                        <a:lnTo>
                          <a:pt x="141" y="189"/>
                        </a:lnTo>
                        <a:lnTo>
                          <a:pt x="145" y="190"/>
                        </a:lnTo>
                        <a:lnTo>
                          <a:pt x="149" y="193"/>
                        </a:lnTo>
                        <a:lnTo>
                          <a:pt x="154" y="195"/>
                        </a:lnTo>
                        <a:lnTo>
                          <a:pt x="159" y="198"/>
                        </a:lnTo>
                        <a:lnTo>
                          <a:pt x="164" y="202"/>
                        </a:lnTo>
                        <a:lnTo>
                          <a:pt x="168" y="205"/>
                        </a:lnTo>
                        <a:lnTo>
                          <a:pt x="171" y="208"/>
                        </a:lnTo>
                        <a:lnTo>
                          <a:pt x="174" y="212"/>
                        </a:lnTo>
                        <a:lnTo>
                          <a:pt x="174" y="214"/>
                        </a:lnTo>
                        <a:lnTo>
                          <a:pt x="171" y="216"/>
                        </a:lnTo>
                        <a:lnTo>
                          <a:pt x="168" y="217"/>
                        </a:lnTo>
                        <a:lnTo>
                          <a:pt x="162" y="218"/>
                        </a:lnTo>
                        <a:lnTo>
                          <a:pt x="157" y="220"/>
                        </a:lnTo>
                        <a:lnTo>
                          <a:pt x="150" y="220"/>
                        </a:lnTo>
                        <a:lnTo>
                          <a:pt x="144" y="220"/>
                        </a:lnTo>
                        <a:lnTo>
                          <a:pt x="138" y="218"/>
                        </a:lnTo>
                        <a:lnTo>
                          <a:pt x="132" y="217"/>
                        </a:lnTo>
                        <a:lnTo>
                          <a:pt x="128" y="216"/>
                        </a:lnTo>
                        <a:lnTo>
                          <a:pt x="125" y="215"/>
                        </a:lnTo>
                        <a:lnTo>
                          <a:pt x="123" y="214"/>
                        </a:lnTo>
                        <a:lnTo>
                          <a:pt x="120" y="214"/>
                        </a:lnTo>
                        <a:lnTo>
                          <a:pt x="118" y="213"/>
                        </a:lnTo>
                        <a:lnTo>
                          <a:pt x="117" y="214"/>
                        </a:lnTo>
                        <a:lnTo>
                          <a:pt x="116" y="214"/>
                        </a:lnTo>
                        <a:lnTo>
                          <a:pt x="113" y="213"/>
                        </a:lnTo>
                        <a:lnTo>
                          <a:pt x="106" y="208"/>
                        </a:lnTo>
                        <a:lnTo>
                          <a:pt x="98" y="201"/>
                        </a:lnTo>
                        <a:lnTo>
                          <a:pt x="89" y="192"/>
                        </a:lnTo>
                        <a:lnTo>
                          <a:pt x="79" y="182"/>
                        </a:lnTo>
                        <a:lnTo>
                          <a:pt x="70" y="171"/>
                        </a:lnTo>
                        <a:lnTo>
                          <a:pt x="63" y="164"/>
                        </a:lnTo>
                        <a:lnTo>
                          <a:pt x="57" y="158"/>
                        </a:lnTo>
                        <a:lnTo>
                          <a:pt x="52" y="152"/>
                        </a:lnTo>
                        <a:lnTo>
                          <a:pt x="46" y="146"/>
                        </a:lnTo>
                        <a:lnTo>
                          <a:pt x="39" y="138"/>
                        </a:lnTo>
                        <a:lnTo>
                          <a:pt x="32" y="129"/>
                        </a:lnTo>
                        <a:lnTo>
                          <a:pt x="25" y="119"/>
                        </a:lnTo>
                        <a:lnTo>
                          <a:pt x="18" y="109"/>
                        </a:lnTo>
                        <a:lnTo>
                          <a:pt x="14" y="99"/>
                        </a:lnTo>
                        <a:lnTo>
                          <a:pt x="9" y="88"/>
                        </a:lnTo>
                        <a:lnTo>
                          <a:pt x="7" y="77"/>
                        </a:lnTo>
                        <a:lnTo>
                          <a:pt x="5" y="64"/>
                        </a:lnTo>
                        <a:lnTo>
                          <a:pt x="3" y="52"/>
                        </a:lnTo>
                        <a:lnTo>
                          <a:pt x="2" y="40"/>
                        </a:lnTo>
                        <a:lnTo>
                          <a:pt x="1" y="27"/>
                        </a:lnTo>
                        <a:lnTo>
                          <a:pt x="0" y="17"/>
                        </a:lnTo>
                        <a:lnTo>
                          <a:pt x="0" y="10"/>
                        </a:lnTo>
                        <a:lnTo>
                          <a:pt x="1" y="4"/>
                        </a:lnTo>
                        <a:lnTo>
                          <a:pt x="2" y="1"/>
                        </a:lnTo>
                        <a:lnTo>
                          <a:pt x="4" y="0"/>
                        </a:lnTo>
                        <a:lnTo>
                          <a:pt x="6" y="1"/>
                        </a:lnTo>
                        <a:lnTo>
                          <a:pt x="8" y="2"/>
                        </a:lnTo>
                        <a:lnTo>
                          <a:pt x="11" y="4"/>
                        </a:lnTo>
                        <a:lnTo>
                          <a:pt x="13" y="5"/>
                        </a:lnTo>
                        <a:lnTo>
                          <a:pt x="15" y="6"/>
                        </a:lnTo>
                        <a:lnTo>
                          <a:pt x="16" y="6"/>
                        </a:lnTo>
                        <a:lnTo>
                          <a:pt x="46" y="18"/>
                        </a:lnTo>
                      </a:path>
                    </a:pathLst>
                  </a:custGeom>
                  <a:solidFill>
                    <a:srgbClr val="4C4C4C"/>
                  </a:solidFill>
                  <a:ln w="9525" cap="rnd">
                    <a:noFill/>
                    <a:round/>
                    <a:headEnd/>
                    <a:tailEnd/>
                  </a:ln>
                </p:spPr>
                <p:txBody>
                  <a:bodyPr/>
                  <a:lstStyle/>
                  <a:p>
                    <a:endParaRPr lang="zh-CN" altLang="en-US"/>
                  </a:p>
                </p:txBody>
              </p:sp>
              <p:sp>
                <p:nvSpPr>
                  <p:cNvPr id="53308" name="Freeform 212"/>
                  <p:cNvSpPr>
                    <a:spLocks/>
                  </p:cNvSpPr>
                  <p:nvPr/>
                </p:nvSpPr>
                <p:spPr bwMode="auto">
                  <a:xfrm>
                    <a:off x="3228" y="2914"/>
                    <a:ext cx="312" cy="451"/>
                  </a:xfrm>
                  <a:custGeom>
                    <a:avLst/>
                    <a:gdLst>
                      <a:gd name="T0" fmla="*/ 311 w 312"/>
                      <a:gd name="T1" fmla="*/ 450 h 451"/>
                      <a:gd name="T2" fmla="*/ 311 w 312"/>
                      <a:gd name="T3" fmla="*/ 148 h 451"/>
                      <a:gd name="T4" fmla="*/ 0 w 312"/>
                      <a:gd name="T5" fmla="*/ 0 h 451"/>
                      <a:gd name="T6" fmla="*/ 0 w 312"/>
                      <a:gd name="T7" fmla="*/ 281 h 451"/>
                      <a:gd name="T8" fmla="*/ 311 w 312"/>
                      <a:gd name="T9" fmla="*/ 450 h 451"/>
                      <a:gd name="T10" fmla="*/ 0 60000 65536"/>
                      <a:gd name="T11" fmla="*/ 0 60000 65536"/>
                      <a:gd name="T12" fmla="*/ 0 60000 65536"/>
                      <a:gd name="T13" fmla="*/ 0 60000 65536"/>
                      <a:gd name="T14" fmla="*/ 0 60000 65536"/>
                      <a:gd name="T15" fmla="*/ 0 w 312"/>
                      <a:gd name="T16" fmla="*/ 0 h 451"/>
                      <a:gd name="T17" fmla="*/ 312 w 312"/>
                      <a:gd name="T18" fmla="*/ 451 h 451"/>
                    </a:gdLst>
                    <a:ahLst/>
                    <a:cxnLst>
                      <a:cxn ang="T10">
                        <a:pos x="T0" y="T1"/>
                      </a:cxn>
                      <a:cxn ang="T11">
                        <a:pos x="T2" y="T3"/>
                      </a:cxn>
                      <a:cxn ang="T12">
                        <a:pos x="T4" y="T5"/>
                      </a:cxn>
                      <a:cxn ang="T13">
                        <a:pos x="T6" y="T7"/>
                      </a:cxn>
                      <a:cxn ang="T14">
                        <a:pos x="T8" y="T9"/>
                      </a:cxn>
                    </a:cxnLst>
                    <a:rect l="T15" t="T16" r="T17" b="T18"/>
                    <a:pathLst>
                      <a:path w="312" h="451">
                        <a:moveTo>
                          <a:pt x="311" y="450"/>
                        </a:moveTo>
                        <a:lnTo>
                          <a:pt x="311" y="148"/>
                        </a:lnTo>
                        <a:lnTo>
                          <a:pt x="0" y="0"/>
                        </a:lnTo>
                        <a:lnTo>
                          <a:pt x="0" y="281"/>
                        </a:lnTo>
                        <a:lnTo>
                          <a:pt x="311" y="450"/>
                        </a:lnTo>
                      </a:path>
                    </a:pathLst>
                  </a:custGeom>
                  <a:solidFill>
                    <a:srgbClr val="CC9900"/>
                  </a:solidFill>
                  <a:ln w="9525" cap="rnd">
                    <a:noFill/>
                    <a:round/>
                    <a:headEnd/>
                    <a:tailEnd/>
                  </a:ln>
                </p:spPr>
                <p:txBody>
                  <a:bodyPr/>
                  <a:lstStyle/>
                  <a:p>
                    <a:endParaRPr lang="zh-CN" altLang="en-US"/>
                  </a:p>
                </p:txBody>
              </p:sp>
              <p:sp>
                <p:nvSpPr>
                  <p:cNvPr id="53309" name="Freeform 213"/>
                  <p:cNvSpPr>
                    <a:spLocks/>
                  </p:cNvSpPr>
                  <p:nvPr/>
                </p:nvSpPr>
                <p:spPr bwMode="auto">
                  <a:xfrm>
                    <a:off x="3441" y="2755"/>
                    <a:ext cx="252" cy="107"/>
                  </a:xfrm>
                  <a:custGeom>
                    <a:avLst/>
                    <a:gdLst>
                      <a:gd name="T0" fmla="*/ 251 w 252"/>
                      <a:gd name="T1" fmla="*/ 18 h 107"/>
                      <a:gd name="T2" fmla="*/ 87 w 252"/>
                      <a:gd name="T3" fmla="*/ 106 h 107"/>
                      <a:gd name="T4" fmla="*/ 0 w 252"/>
                      <a:gd name="T5" fmla="*/ 87 h 107"/>
                      <a:gd name="T6" fmla="*/ 163 w 252"/>
                      <a:gd name="T7" fmla="*/ 0 h 107"/>
                      <a:gd name="T8" fmla="*/ 251 w 252"/>
                      <a:gd name="T9" fmla="*/ 18 h 107"/>
                      <a:gd name="T10" fmla="*/ 0 60000 65536"/>
                      <a:gd name="T11" fmla="*/ 0 60000 65536"/>
                      <a:gd name="T12" fmla="*/ 0 60000 65536"/>
                      <a:gd name="T13" fmla="*/ 0 60000 65536"/>
                      <a:gd name="T14" fmla="*/ 0 60000 65536"/>
                      <a:gd name="T15" fmla="*/ 0 w 252"/>
                      <a:gd name="T16" fmla="*/ 0 h 107"/>
                      <a:gd name="T17" fmla="*/ 252 w 252"/>
                      <a:gd name="T18" fmla="*/ 107 h 107"/>
                    </a:gdLst>
                    <a:ahLst/>
                    <a:cxnLst>
                      <a:cxn ang="T10">
                        <a:pos x="T0" y="T1"/>
                      </a:cxn>
                      <a:cxn ang="T11">
                        <a:pos x="T2" y="T3"/>
                      </a:cxn>
                      <a:cxn ang="T12">
                        <a:pos x="T4" y="T5"/>
                      </a:cxn>
                      <a:cxn ang="T13">
                        <a:pos x="T6" y="T7"/>
                      </a:cxn>
                      <a:cxn ang="T14">
                        <a:pos x="T8" y="T9"/>
                      </a:cxn>
                    </a:cxnLst>
                    <a:rect l="T15" t="T16" r="T17" b="T18"/>
                    <a:pathLst>
                      <a:path w="252" h="107">
                        <a:moveTo>
                          <a:pt x="251" y="18"/>
                        </a:moveTo>
                        <a:lnTo>
                          <a:pt x="87" y="106"/>
                        </a:lnTo>
                        <a:lnTo>
                          <a:pt x="0" y="87"/>
                        </a:lnTo>
                        <a:lnTo>
                          <a:pt x="163" y="0"/>
                        </a:lnTo>
                        <a:lnTo>
                          <a:pt x="251" y="18"/>
                        </a:lnTo>
                      </a:path>
                    </a:pathLst>
                  </a:custGeom>
                  <a:solidFill>
                    <a:srgbClr val="B2B2B2"/>
                  </a:solidFill>
                  <a:ln w="9525" cap="rnd">
                    <a:noFill/>
                    <a:round/>
                    <a:headEnd/>
                    <a:tailEnd/>
                  </a:ln>
                </p:spPr>
                <p:txBody>
                  <a:bodyPr/>
                  <a:lstStyle/>
                  <a:p>
                    <a:endParaRPr lang="zh-CN" altLang="en-US"/>
                  </a:p>
                </p:txBody>
              </p:sp>
              <p:sp>
                <p:nvSpPr>
                  <p:cNvPr id="53310" name="Freeform 214"/>
                  <p:cNvSpPr>
                    <a:spLocks/>
                  </p:cNvSpPr>
                  <p:nvPr/>
                </p:nvSpPr>
                <p:spPr bwMode="auto">
                  <a:xfrm>
                    <a:off x="3330" y="2538"/>
                    <a:ext cx="279" cy="279"/>
                  </a:xfrm>
                  <a:custGeom>
                    <a:avLst/>
                    <a:gdLst>
                      <a:gd name="T0" fmla="*/ 58 w 279"/>
                      <a:gd name="T1" fmla="*/ 26 h 279"/>
                      <a:gd name="T2" fmla="*/ 65 w 279"/>
                      <a:gd name="T3" fmla="*/ 44 h 279"/>
                      <a:gd name="T4" fmla="*/ 78 w 279"/>
                      <a:gd name="T5" fmla="*/ 71 h 279"/>
                      <a:gd name="T6" fmla="*/ 89 w 279"/>
                      <a:gd name="T7" fmla="*/ 97 h 279"/>
                      <a:gd name="T8" fmla="*/ 96 w 279"/>
                      <a:gd name="T9" fmla="*/ 115 h 279"/>
                      <a:gd name="T10" fmla="*/ 102 w 279"/>
                      <a:gd name="T11" fmla="*/ 135 h 279"/>
                      <a:gd name="T12" fmla="*/ 111 w 279"/>
                      <a:gd name="T13" fmla="*/ 155 h 279"/>
                      <a:gd name="T14" fmla="*/ 119 w 279"/>
                      <a:gd name="T15" fmla="*/ 169 h 279"/>
                      <a:gd name="T16" fmla="*/ 130 w 279"/>
                      <a:gd name="T17" fmla="*/ 175 h 279"/>
                      <a:gd name="T18" fmla="*/ 157 w 279"/>
                      <a:gd name="T19" fmla="*/ 194 h 279"/>
                      <a:gd name="T20" fmla="*/ 188 w 279"/>
                      <a:gd name="T21" fmla="*/ 220 h 279"/>
                      <a:gd name="T22" fmla="*/ 211 w 279"/>
                      <a:gd name="T23" fmla="*/ 239 h 279"/>
                      <a:gd name="T24" fmla="*/ 215 w 279"/>
                      <a:gd name="T25" fmla="*/ 241 h 279"/>
                      <a:gd name="T26" fmla="*/ 219 w 279"/>
                      <a:gd name="T27" fmla="*/ 240 h 279"/>
                      <a:gd name="T28" fmla="*/ 225 w 279"/>
                      <a:gd name="T29" fmla="*/ 240 h 279"/>
                      <a:gd name="T30" fmla="*/ 233 w 279"/>
                      <a:gd name="T31" fmla="*/ 240 h 279"/>
                      <a:gd name="T32" fmla="*/ 242 w 279"/>
                      <a:gd name="T33" fmla="*/ 243 h 279"/>
                      <a:gd name="T34" fmla="*/ 253 w 279"/>
                      <a:gd name="T35" fmla="*/ 249 h 279"/>
                      <a:gd name="T36" fmla="*/ 265 w 279"/>
                      <a:gd name="T37" fmla="*/ 256 h 279"/>
                      <a:gd name="T38" fmla="*/ 274 w 279"/>
                      <a:gd name="T39" fmla="*/ 264 h 279"/>
                      <a:gd name="T40" fmla="*/ 278 w 279"/>
                      <a:gd name="T41" fmla="*/ 272 h 279"/>
                      <a:gd name="T42" fmla="*/ 272 w 279"/>
                      <a:gd name="T43" fmla="*/ 276 h 279"/>
                      <a:gd name="T44" fmla="*/ 261 w 279"/>
                      <a:gd name="T45" fmla="*/ 278 h 279"/>
                      <a:gd name="T46" fmla="*/ 246 w 279"/>
                      <a:gd name="T47" fmla="*/ 276 h 279"/>
                      <a:gd name="T48" fmla="*/ 231 w 279"/>
                      <a:gd name="T49" fmla="*/ 272 h 279"/>
                      <a:gd name="T50" fmla="*/ 221 w 279"/>
                      <a:gd name="T51" fmla="*/ 269 h 279"/>
                      <a:gd name="T52" fmla="*/ 214 w 279"/>
                      <a:gd name="T53" fmla="*/ 266 h 279"/>
                      <a:gd name="T54" fmla="*/ 209 w 279"/>
                      <a:gd name="T55" fmla="*/ 265 h 279"/>
                      <a:gd name="T56" fmla="*/ 203 w 279"/>
                      <a:gd name="T57" fmla="*/ 265 h 279"/>
                      <a:gd name="T58" fmla="*/ 184 w 279"/>
                      <a:gd name="T59" fmla="*/ 260 h 279"/>
                      <a:gd name="T60" fmla="*/ 159 w 279"/>
                      <a:gd name="T61" fmla="*/ 249 h 279"/>
                      <a:gd name="T62" fmla="*/ 136 w 279"/>
                      <a:gd name="T63" fmla="*/ 236 h 279"/>
                      <a:gd name="T64" fmla="*/ 119 w 279"/>
                      <a:gd name="T65" fmla="*/ 225 h 279"/>
                      <a:gd name="T66" fmla="*/ 99 w 279"/>
                      <a:gd name="T67" fmla="*/ 207 h 279"/>
                      <a:gd name="T68" fmla="*/ 77 w 279"/>
                      <a:gd name="T69" fmla="*/ 184 h 279"/>
                      <a:gd name="T70" fmla="*/ 58 w 279"/>
                      <a:gd name="T71" fmla="*/ 157 h 279"/>
                      <a:gd name="T72" fmla="*/ 42 w 279"/>
                      <a:gd name="T73" fmla="*/ 128 h 279"/>
                      <a:gd name="T74" fmla="*/ 25 w 279"/>
                      <a:gd name="T75" fmla="*/ 93 h 279"/>
                      <a:gd name="T76" fmla="*/ 11 w 279"/>
                      <a:gd name="T77" fmla="*/ 56 h 279"/>
                      <a:gd name="T78" fmla="*/ 1 w 279"/>
                      <a:gd name="T79" fmla="*/ 28 h 279"/>
                      <a:gd name="T80" fmla="*/ 1 w 279"/>
                      <a:gd name="T81" fmla="*/ 14 h 279"/>
                      <a:gd name="T82" fmla="*/ 3 w 279"/>
                      <a:gd name="T83" fmla="*/ 7 h 279"/>
                      <a:gd name="T84" fmla="*/ 8 w 279"/>
                      <a:gd name="T85" fmla="*/ 4 h 279"/>
                      <a:gd name="T86" fmla="*/ 14 w 279"/>
                      <a:gd name="T87" fmla="*/ 2 h 279"/>
                      <a:gd name="T88" fmla="*/ 55 w 279"/>
                      <a:gd name="T89" fmla="*/ 24 h 2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9"/>
                      <a:gd name="T136" fmla="*/ 0 h 279"/>
                      <a:gd name="T137" fmla="*/ 279 w 279"/>
                      <a:gd name="T138" fmla="*/ 279 h 27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9" h="279">
                        <a:moveTo>
                          <a:pt x="55" y="24"/>
                        </a:moveTo>
                        <a:lnTo>
                          <a:pt x="58" y="26"/>
                        </a:lnTo>
                        <a:lnTo>
                          <a:pt x="61" y="34"/>
                        </a:lnTo>
                        <a:lnTo>
                          <a:pt x="65" y="44"/>
                        </a:lnTo>
                        <a:lnTo>
                          <a:pt x="72" y="57"/>
                        </a:lnTo>
                        <a:lnTo>
                          <a:pt x="78" y="71"/>
                        </a:lnTo>
                        <a:lnTo>
                          <a:pt x="84" y="85"/>
                        </a:lnTo>
                        <a:lnTo>
                          <a:pt x="89" y="97"/>
                        </a:lnTo>
                        <a:lnTo>
                          <a:pt x="93" y="106"/>
                        </a:lnTo>
                        <a:lnTo>
                          <a:pt x="96" y="115"/>
                        </a:lnTo>
                        <a:lnTo>
                          <a:pt x="99" y="125"/>
                        </a:lnTo>
                        <a:lnTo>
                          <a:pt x="102" y="135"/>
                        </a:lnTo>
                        <a:lnTo>
                          <a:pt x="107" y="145"/>
                        </a:lnTo>
                        <a:lnTo>
                          <a:pt x="111" y="155"/>
                        </a:lnTo>
                        <a:lnTo>
                          <a:pt x="116" y="163"/>
                        </a:lnTo>
                        <a:lnTo>
                          <a:pt x="119" y="169"/>
                        </a:lnTo>
                        <a:lnTo>
                          <a:pt x="123" y="171"/>
                        </a:lnTo>
                        <a:lnTo>
                          <a:pt x="130" y="175"/>
                        </a:lnTo>
                        <a:lnTo>
                          <a:pt x="141" y="183"/>
                        </a:lnTo>
                        <a:lnTo>
                          <a:pt x="157" y="194"/>
                        </a:lnTo>
                        <a:lnTo>
                          <a:pt x="173" y="207"/>
                        </a:lnTo>
                        <a:lnTo>
                          <a:pt x="188" y="220"/>
                        </a:lnTo>
                        <a:lnTo>
                          <a:pt x="202" y="231"/>
                        </a:lnTo>
                        <a:lnTo>
                          <a:pt x="211" y="239"/>
                        </a:lnTo>
                        <a:lnTo>
                          <a:pt x="215" y="241"/>
                        </a:lnTo>
                        <a:lnTo>
                          <a:pt x="216" y="241"/>
                        </a:lnTo>
                        <a:lnTo>
                          <a:pt x="219" y="240"/>
                        </a:lnTo>
                        <a:lnTo>
                          <a:pt x="222" y="240"/>
                        </a:lnTo>
                        <a:lnTo>
                          <a:pt x="225" y="240"/>
                        </a:lnTo>
                        <a:lnTo>
                          <a:pt x="229" y="240"/>
                        </a:lnTo>
                        <a:lnTo>
                          <a:pt x="233" y="240"/>
                        </a:lnTo>
                        <a:lnTo>
                          <a:pt x="237" y="241"/>
                        </a:lnTo>
                        <a:lnTo>
                          <a:pt x="242" y="243"/>
                        </a:lnTo>
                        <a:lnTo>
                          <a:pt x="247" y="246"/>
                        </a:lnTo>
                        <a:lnTo>
                          <a:pt x="253" y="249"/>
                        </a:lnTo>
                        <a:lnTo>
                          <a:pt x="260" y="253"/>
                        </a:lnTo>
                        <a:lnTo>
                          <a:pt x="265" y="256"/>
                        </a:lnTo>
                        <a:lnTo>
                          <a:pt x="271" y="261"/>
                        </a:lnTo>
                        <a:lnTo>
                          <a:pt x="274" y="264"/>
                        </a:lnTo>
                        <a:lnTo>
                          <a:pt x="278" y="269"/>
                        </a:lnTo>
                        <a:lnTo>
                          <a:pt x="278" y="272"/>
                        </a:lnTo>
                        <a:lnTo>
                          <a:pt x="275" y="274"/>
                        </a:lnTo>
                        <a:lnTo>
                          <a:pt x="272" y="276"/>
                        </a:lnTo>
                        <a:lnTo>
                          <a:pt x="267" y="278"/>
                        </a:lnTo>
                        <a:lnTo>
                          <a:pt x="261" y="278"/>
                        </a:lnTo>
                        <a:lnTo>
                          <a:pt x="254" y="278"/>
                        </a:lnTo>
                        <a:lnTo>
                          <a:pt x="246" y="276"/>
                        </a:lnTo>
                        <a:lnTo>
                          <a:pt x="238" y="274"/>
                        </a:lnTo>
                        <a:lnTo>
                          <a:pt x="231" y="272"/>
                        </a:lnTo>
                        <a:lnTo>
                          <a:pt x="225" y="270"/>
                        </a:lnTo>
                        <a:lnTo>
                          <a:pt x="221" y="269"/>
                        </a:lnTo>
                        <a:lnTo>
                          <a:pt x="216" y="266"/>
                        </a:lnTo>
                        <a:lnTo>
                          <a:pt x="214" y="266"/>
                        </a:lnTo>
                        <a:lnTo>
                          <a:pt x="211" y="265"/>
                        </a:lnTo>
                        <a:lnTo>
                          <a:pt x="209" y="265"/>
                        </a:lnTo>
                        <a:lnTo>
                          <a:pt x="207" y="266"/>
                        </a:lnTo>
                        <a:lnTo>
                          <a:pt x="203" y="265"/>
                        </a:lnTo>
                        <a:lnTo>
                          <a:pt x="195" y="263"/>
                        </a:lnTo>
                        <a:lnTo>
                          <a:pt x="184" y="260"/>
                        </a:lnTo>
                        <a:lnTo>
                          <a:pt x="173" y="254"/>
                        </a:lnTo>
                        <a:lnTo>
                          <a:pt x="159" y="249"/>
                        </a:lnTo>
                        <a:lnTo>
                          <a:pt x="147" y="242"/>
                        </a:lnTo>
                        <a:lnTo>
                          <a:pt x="136" y="236"/>
                        </a:lnTo>
                        <a:lnTo>
                          <a:pt x="127" y="231"/>
                        </a:lnTo>
                        <a:lnTo>
                          <a:pt x="119" y="225"/>
                        </a:lnTo>
                        <a:lnTo>
                          <a:pt x="110" y="216"/>
                        </a:lnTo>
                        <a:lnTo>
                          <a:pt x="99" y="207"/>
                        </a:lnTo>
                        <a:lnTo>
                          <a:pt x="88" y="196"/>
                        </a:lnTo>
                        <a:lnTo>
                          <a:pt x="77" y="184"/>
                        </a:lnTo>
                        <a:lnTo>
                          <a:pt x="66" y="171"/>
                        </a:lnTo>
                        <a:lnTo>
                          <a:pt x="58" y="157"/>
                        </a:lnTo>
                        <a:lnTo>
                          <a:pt x="50" y="144"/>
                        </a:lnTo>
                        <a:lnTo>
                          <a:pt x="42" y="128"/>
                        </a:lnTo>
                        <a:lnTo>
                          <a:pt x="34" y="112"/>
                        </a:lnTo>
                        <a:lnTo>
                          <a:pt x="25" y="93"/>
                        </a:lnTo>
                        <a:lnTo>
                          <a:pt x="17" y="74"/>
                        </a:lnTo>
                        <a:lnTo>
                          <a:pt x="11" y="56"/>
                        </a:lnTo>
                        <a:lnTo>
                          <a:pt x="5" y="41"/>
                        </a:lnTo>
                        <a:lnTo>
                          <a:pt x="1" y="28"/>
                        </a:lnTo>
                        <a:lnTo>
                          <a:pt x="0" y="20"/>
                        </a:lnTo>
                        <a:lnTo>
                          <a:pt x="1" y="14"/>
                        </a:lnTo>
                        <a:lnTo>
                          <a:pt x="2" y="11"/>
                        </a:lnTo>
                        <a:lnTo>
                          <a:pt x="3" y="7"/>
                        </a:lnTo>
                        <a:lnTo>
                          <a:pt x="5" y="5"/>
                        </a:lnTo>
                        <a:lnTo>
                          <a:pt x="8" y="4"/>
                        </a:lnTo>
                        <a:lnTo>
                          <a:pt x="11" y="3"/>
                        </a:lnTo>
                        <a:lnTo>
                          <a:pt x="14" y="2"/>
                        </a:lnTo>
                        <a:lnTo>
                          <a:pt x="17" y="0"/>
                        </a:lnTo>
                        <a:lnTo>
                          <a:pt x="55" y="24"/>
                        </a:lnTo>
                      </a:path>
                    </a:pathLst>
                  </a:custGeom>
                  <a:solidFill>
                    <a:srgbClr val="CCCCFF"/>
                  </a:solidFill>
                  <a:ln w="9525" cap="rnd">
                    <a:noFill/>
                    <a:round/>
                    <a:headEnd/>
                    <a:tailEnd/>
                  </a:ln>
                </p:spPr>
                <p:txBody>
                  <a:bodyPr/>
                  <a:lstStyle/>
                  <a:p>
                    <a:endParaRPr lang="zh-CN" altLang="en-US"/>
                  </a:p>
                </p:txBody>
              </p:sp>
              <p:sp>
                <p:nvSpPr>
                  <p:cNvPr id="53311" name="Freeform 215"/>
                  <p:cNvSpPr>
                    <a:spLocks/>
                  </p:cNvSpPr>
                  <p:nvPr/>
                </p:nvSpPr>
                <p:spPr bwMode="auto">
                  <a:xfrm>
                    <a:off x="3457" y="2557"/>
                    <a:ext cx="176" cy="226"/>
                  </a:xfrm>
                  <a:custGeom>
                    <a:avLst/>
                    <a:gdLst>
                      <a:gd name="T0" fmla="*/ 47 w 176"/>
                      <a:gd name="T1" fmla="*/ 21 h 226"/>
                      <a:gd name="T2" fmla="*/ 51 w 176"/>
                      <a:gd name="T3" fmla="*/ 33 h 226"/>
                      <a:gd name="T4" fmla="*/ 56 w 176"/>
                      <a:gd name="T5" fmla="*/ 51 h 226"/>
                      <a:gd name="T6" fmla="*/ 61 w 176"/>
                      <a:gd name="T7" fmla="*/ 69 h 226"/>
                      <a:gd name="T8" fmla="*/ 63 w 176"/>
                      <a:gd name="T9" fmla="*/ 82 h 226"/>
                      <a:gd name="T10" fmla="*/ 69 w 176"/>
                      <a:gd name="T11" fmla="*/ 101 h 226"/>
                      <a:gd name="T12" fmla="*/ 76 w 176"/>
                      <a:gd name="T13" fmla="*/ 121 h 226"/>
                      <a:gd name="T14" fmla="*/ 84 w 176"/>
                      <a:gd name="T15" fmla="*/ 135 h 226"/>
                      <a:gd name="T16" fmla="*/ 90 w 176"/>
                      <a:gd name="T17" fmla="*/ 142 h 226"/>
                      <a:gd name="T18" fmla="*/ 100 w 176"/>
                      <a:gd name="T19" fmla="*/ 158 h 226"/>
                      <a:gd name="T20" fmla="*/ 110 w 176"/>
                      <a:gd name="T21" fmla="*/ 178 h 226"/>
                      <a:gd name="T22" fmla="*/ 117 w 176"/>
                      <a:gd name="T23" fmla="*/ 192 h 226"/>
                      <a:gd name="T24" fmla="*/ 119 w 176"/>
                      <a:gd name="T25" fmla="*/ 194 h 226"/>
                      <a:gd name="T26" fmla="*/ 124 w 176"/>
                      <a:gd name="T27" fmla="*/ 193 h 226"/>
                      <a:gd name="T28" fmla="*/ 131 w 176"/>
                      <a:gd name="T29" fmla="*/ 193 h 226"/>
                      <a:gd name="T30" fmla="*/ 139 w 176"/>
                      <a:gd name="T31" fmla="*/ 193 h 226"/>
                      <a:gd name="T32" fmla="*/ 146 w 176"/>
                      <a:gd name="T33" fmla="*/ 196 h 226"/>
                      <a:gd name="T34" fmla="*/ 154 w 176"/>
                      <a:gd name="T35" fmla="*/ 200 h 226"/>
                      <a:gd name="T36" fmla="*/ 164 w 176"/>
                      <a:gd name="T37" fmla="*/ 207 h 226"/>
                      <a:gd name="T38" fmla="*/ 172 w 176"/>
                      <a:gd name="T39" fmla="*/ 213 h 226"/>
                      <a:gd name="T40" fmla="*/ 175 w 176"/>
                      <a:gd name="T41" fmla="*/ 219 h 226"/>
                      <a:gd name="T42" fmla="*/ 169 w 176"/>
                      <a:gd name="T43" fmla="*/ 222 h 226"/>
                      <a:gd name="T44" fmla="*/ 158 w 176"/>
                      <a:gd name="T45" fmla="*/ 225 h 226"/>
                      <a:gd name="T46" fmla="*/ 144 w 176"/>
                      <a:gd name="T47" fmla="*/ 223 h 226"/>
                      <a:gd name="T48" fmla="*/ 133 w 176"/>
                      <a:gd name="T49" fmla="*/ 221 h 226"/>
                      <a:gd name="T50" fmla="*/ 125 w 176"/>
                      <a:gd name="T51" fmla="*/ 219 h 226"/>
                      <a:gd name="T52" fmla="*/ 120 w 176"/>
                      <a:gd name="T53" fmla="*/ 218 h 226"/>
                      <a:gd name="T54" fmla="*/ 118 w 176"/>
                      <a:gd name="T55" fmla="*/ 218 h 226"/>
                      <a:gd name="T56" fmla="*/ 113 w 176"/>
                      <a:gd name="T57" fmla="*/ 217 h 226"/>
                      <a:gd name="T58" fmla="*/ 99 w 176"/>
                      <a:gd name="T59" fmla="*/ 204 h 226"/>
                      <a:gd name="T60" fmla="*/ 80 w 176"/>
                      <a:gd name="T61" fmla="*/ 186 h 226"/>
                      <a:gd name="T62" fmla="*/ 63 w 176"/>
                      <a:gd name="T63" fmla="*/ 169 h 226"/>
                      <a:gd name="T64" fmla="*/ 52 w 176"/>
                      <a:gd name="T65" fmla="*/ 158 h 226"/>
                      <a:gd name="T66" fmla="*/ 39 w 176"/>
                      <a:gd name="T67" fmla="*/ 142 h 226"/>
                      <a:gd name="T68" fmla="*/ 25 w 176"/>
                      <a:gd name="T69" fmla="*/ 124 h 226"/>
                      <a:gd name="T70" fmla="*/ 13 w 176"/>
                      <a:gd name="T71" fmla="*/ 103 h 226"/>
                      <a:gd name="T72" fmla="*/ 7 w 176"/>
                      <a:gd name="T73" fmla="*/ 82 h 226"/>
                      <a:gd name="T74" fmla="*/ 3 w 176"/>
                      <a:gd name="T75" fmla="*/ 56 h 226"/>
                      <a:gd name="T76" fmla="*/ 1 w 176"/>
                      <a:gd name="T77" fmla="*/ 33 h 226"/>
                      <a:gd name="T78" fmla="*/ 1 w 176"/>
                      <a:gd name="T79" fmla="*/ 14 h 226"/>
                      <a:gd name="T80" fmla="*/ 3 w 176"/>
                      <a:gd name="T81" fmla="*/ 5 h 226"/>
                      <a:gd name="T82" fmla="*/ 8 w 176"/>
                      <a:gd name="T83" fmla="*/ 2 h 226"/>
                      <a:gd name="T84" fmla="*/ 15 w 176"/>
                      <a:gd name="T85" fmla="*/ 1 h 226"/>
                      <a:gd name="T86" fmla="*/ 22 w 176"/>
                      <a:gd name="T87" fmla="*/ 1 h 226"/>
                      <a:gd name="T88" fmla="*/ 46 w 176"/>
                      <a:gd name="T89" fmla="*/ 20 h 22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26"/>
                      <a:gd name="T137" fmla="*/ 176 w 176"/>
                      <a:gd name="T138" fmla="*/ 226 h 22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26">
                        <a:moveTo>
                          <a:pt x="46" y="20"/>
                        </a:moveTo>
                        <a:lnTo>
                          <a:pt x="47" y="21"/>
                        </a:lnTo>
                        <a:lnTo>
                          <a:pt x="49" y="26"/>
                        </a:lnTo>
                        <a:lnTo>
                          <a:pt x="51" y="33"/>
                        </a:lnTo>
                        <a:lnTo>
                          <a:pt x="54" y="42"/>
                        </a:lnTo>
                        <a:lnTo>
                          <a:pt x="56" y="51"/>
                        </a:lnTo>
                        <a:lnTo>
                          <a:pt x="59" y="60"/>
                        </a:lnTo>
                        <a:lnTo>
                          <a:pt x="61" y="69"/>
                        </a:lnTo>
                        <a:lnTo>
                          <a:pt x="62" y="75"/>
                        </a:lnTo>
                        <a:lnTo>
                          <a:pt x="63" y="82"/>
                        </a:lnTo>
                        <a:lnTo>
                          <a:pt x="65" y="91"/>
                        </a:lnTo>
                        <a:lnTo>
                          <a:pt x="69" y="101"/>
                        </a:lnTo>
                        <a:lnTo>
                          <a:pt x="72" y="111"/>
                        </a:lnTo>
                        <a:lnTo>
                          <a:pt x="76" y="121"/>
                        </a:lnTo>
                        <a:lnTo>
                          <a:pt x="80" y="129"/>
                        </a:lnTo>
                        <a:lnTo>
                          <a:pt x="84" y="135"/>
                        </a:lnTo>
                        <a:lnTo>
                          <a:pt x="86" y="138"/>
                        </a:lnTo>
                        <a:lnTo>
                          <a:pt x="90" y="142"/>
                        </a:lnTo>
                        <a:lnTo>
                          <a:pt x="94" y="149"/>
                        </a:lnTo>
                        <a:lnTo>
                          <a:pt x="100" y="158"/>
                        </a:lnTo>
                        <a:lnTo>
                          <a:pt x="105" y="168"/>
                        </a:lnTo>
                        <a:lnTo>
                          <a:pt x="110" y="178"/>
                        </a:lnTo>
                        <a:lnTo>
                          <a:pt x="114" y="187"/>
                        </a:lnTo>
                        <a:lnTo>
                          <a:pt x="117" y="192"/>
                        </a:lnTo>
                        <a:lnTo>
                          <a:pt x="118" y="194"/>
                        </a:lnTo>
                        <a:lnTo>
                          <a:pt x="119" y="194"/>
                        </a:lnTo>
                        <a:lnTo>
                          <a:pt x="121" y="194"/>
                        </a:lnTo>
                        <a:lnTo>
                          <a:pt x="124" y="193"/>
                        </a:lnTo>
                        <a:lnTo>
                          <a:pt x="128" y="193"/>
                        </a:lnTo>
                        <a:lnTo>
                          <a:pt x="131" y="193"/>
                        </a:lnTo>
                        <a:lnTo>
                          <a:pt x="135" y="192"/>
                        </a:lnTo>
                        <a:lnTo>
                          <a:pt x="139" y="193"/>
                        </a:lnTo>
                        <a:lnTo>
                          <a:pt x="142" y="193"/>
                        </a:lnTo>
                        <a:lnTo>
                          <a:pt x="146" y="196"/>
                        </a:lnTo>
                        <a:lnTo>
                          <a:pt x="150" y="197"/>
                        </a:lnTo>
                        <a:lnTo>
                          <a:pt x="154" y="200"/>
                        </a:lnTo>
                        <a:lnTo>
                          <a:pt x="160" y="203"/>
                        </a:lnTo>
                        <a:lnTo>
                          <a:pt x="164" y="207"/>
                        </a:lnTo>
                        <a:lnTo>
                          <a:pt x="169" y="210"/>
                        </a:lnTo>
                        <a:lnTo>
                          <a:pt x="172" y="213"/>
                        </a:lnTo>
                        <a:lnTo>
                          <a:pt x="175" y="217"/>
                        </a:lnTo>
                        <a:lnTo>
                          <a:pt x="175" y="219"/>
                        </a:lnTo>
                        <a:lnTo>
                          <a:pt x="172" y="220"/>
                        </a:lnTo>
                        <a:lnTo>
                          <a:pt x="169" y="222"/>
                        </a:lnTo>
                        <a:lnTo>
                          <a:pt x="163" y="223"/>
                        </a:lnTo>
                        <a:lnTo>
                          <a:pt x="158" y="225"/>
                        </a:lnTo>
                        <a:lnTo>
                          <a:pt x="151" y="225"/>
                        </a:lnTo>
                        <a:lnTo>
                          <a:pt x="144" y="223"/>
                        </a:lnTo>
                        <a:lnTo>
                          <a:pt x="139" y="223"/>
                        </a:lnTo>
                        <a:lnTo>
                          <a:pt x="133" y="221"/>
                        </a:lnTo>
                        <a:lnTo>
                          <a:pt x="129" y="220"/>
                        </a:lnTo>
                        <a:lnTo>
                          <a:pt x="125" y="219"/>
                        </a:lnTo>
                        <a:lnTo>
                          <a:pt x="122" y="219"/>
                        </a:lnTo>
                        <a:lnTo>
                          <a:pt x="120" y="218"/>
                        </a:lnTo>
                        <a:lnTo>
                          <a:pt x="119" y="218"/>
                        </a:lnTo>
                        <a:lnTo>
                          <a:pt x="118" y="218"/>
                        </a:lnTo>
                        <a:lnTo>
                          <a:pt x="115" y="219"/>
                        </a:lnTo>
                        <a:lnTo>
                          <a:pt x="113" y="217"/>
                        </a:lnTo>
                        <a:lnTo>
                          <a:pt x="107" y="212"/>
                        </a:lnTo>
                        <a:lnTo>
                          <a:pt x="99" y="204"/>
                        </a:lnTo>
                        <a:lnTo>
                          <a:pt x="90" y="196"/>
                        </a:lnTo>
                        <a:lnTo>
                          <a:pt x="80" y="186"/>
                        </a:lnTo>
                        <a:lnTo>
                          <a:pt x="71" y="177"/>
                        </a:lnTo>
                        <a:lnTo>
                          <a:pt x="63" y="169"/>
                        </a:lnTo>
                        <a:lnTo>
                          <a:pt x="57" y="162"/>
                        </a:lnTo>
                        <a:lnTo>
                          <a:pt x="52" y="158"/>
                        </a:lnTo>
                        <a:lnTo>
                          <a:pt x="46" y="150"/>
                        </a:lnTo>
                        <a:lnTo>
                          <a:pt x="39" y="142"/>
                        </a:lnTo>
                        <a:lnTo>
                          <a:pt x="32" y="133"/>
                        </a:lnTo>
                        <a:lnTo>
                          <a:pt x="25" y="124"/>
                        </a:lnTo>
                        <a:lnTo>
                          <a:pt x="18" y="113"/>
                        </a:lnTo>
                        <a:lnTo>
                          <a:pt x="13" y="103"/>
                        </a:lnTo>
                        <a:lnTo>
                          <a:pt x="10" y="93"/>
                        </a:lnTo>
                        <a:lnTo>
                          <a:pt x="7" y="82"/>
                        </a:lnTo>
                        <a:lnTo>
                          <a:pt x="5" y="70"/>
                        </a:lnTo>
                        <a:lnTo>
                          <a:pt x="3" y="56"/>
                        </a:lnTo>
                        <a:lnTo>
                          <a:pt x="2" y="44"/>
                        </a:lnTo>
                        <a:lnTo>
                          <a:pt x="1" y="33"/>
                        </a:lnTo>
                        <a:lnTo>
                          <a:pt x="0" y="23"/>
                        </a:lnTo>
                        <a:lnTo>
                          <a:pt x="1" y="14"/>
                        </a:lnTo>
                        <a:lnTo>
                          <a:pt x="1" y="8"/>
                        </a:lnTo>
                        <a:lnTo>
                          <a:pt x="3" y="5"/>
                        </a:lnTo>
                        <a:lnTo>
                          <a:pt x="5" y="3"/>
                        </a:lnTo>
                        <a:lnTo>
                          <a:pt x="8" y="2"/>
                        </a:lnTo>
                        <a:lnTo>
                          <a:pt x="12" y="1"/>
                        </a:lnTo>
                        <a:lnTo>
                          <a:pt x="15" y="1"/>
                        </a:lnTo>
                        <a:lnTo>
                          <a:pt x="18" y="1"/>
                        </a:lnTo>
                        <a:lnTo>
                          <a:pt x="22" y="1"/>
                        </a:lnTo>
                        <a:lnTo>
                          <a:pt x="24" y="0"/>
                        </a:lnTo>
                        <a:lnTo>
                          <a:pt x="46" y="20"/>
                        </a:lnTo>
                      </a:path>
                    </a:pathLst>
                  </a:custGeom>
                  <a:solidFill>
                    <a:srgbClr val="CCCCFF"/>
                  </a:solidFill>
                  <a:ln w="9525" cap="rnd">
                    <a:noFill/>
                    <a:round/>
                    <a:headEnd/>
                    <a:tailEnd/>
                  </a:ln>
                </p:spPr>
                <p:txBody>
                  <a:bodyPr/>
                  <a:lstStyle/>
                  <a:p>
                    <a:endParaRPr lang="zh-CN" altLang="en-US"/>
                  </a:p>
                </p:txBody>
              </p:sp>
              <p:sp>
                <p:nvSpPr>
                  <p:cNvPr id="53312" name="Freeform 216"/>
                  <p:cNvSpPr>
                    <a:spLocks/>
                  </p:cNvSpPr>
                  <p:nvPr/>
                </p:nvSpPr>
                <p:spPr bwMode="auto">
                  <a:xfrm>
                    <a:off x="3581" y="2796"/>
                    <a:ext cx="250" cy="120"/>
                  </a:xfrm>
                  <a:custGeom>
                    <a:avLst/>
                    <a:gdLst>
                      <a:gd name="T0" fmla="*/ 0 w 250"/>
                      <a:gd name="T1" fmla="*/ 0 h 120"/>
                      <a:gd name="T2" fmla="*/ 0 w 250"/>
                      <a:gd name="T3" fmla="*/ 65 h 120"/>
                      <a:gd name="T4" fmla="*/ 249 w 250"/>
                      <a:gd name="T5" fmla="*/ 119 h 120"/>
                      <a:gd name="T6" fmla="*/ 249 w 250"/>
                      <a:gd name="T7" fmla="*/ 53 h 120"/>
                      <a:gd name="T8" fmla="*/ 0 w 250"/>
                      <a:gd name="T9" fmla="*/ 0 h 120"/>
                      <a:gd name="T10" fmla="*/ 0 60000 65536"/>
                      <a:gd name="T11" fmla="*/ 0 60000 65536"/>
                      <a:gd name="T12" fmla="*/ 0 60000 65536"/>
                      <a:gd name="T13" fmla="*/ 0 60000 65536"/>
                      <a:gd name="T14" fmla="*/ 0 60000 65536"/>
                      <a:gd name="T15" fmla="*/ 0 w 250"/>
                      <a:gd name="T16" fmla="*/ 0 h 120"/>
                      <a:gd name="T17" fmla="*/ 250 w 250"/>
                      <a:gd name="T18" fmla="*/ 120 h 120"/>
                    </a:gdLst>
                    <a:ahLst/>
                    <a:cxnLst>
                      <a:cxn ang="T10">
                        <a:pos x="T0" y="T1"/>
                      </a:cxn>
                      <a:cxn ang="T11">
                        <a:pos x="T2" y="T3"/>
                      </a:cxn>
                      <a:cxn ang="T12">
                        <a:pos x="T4" y="T5"/>
                      </a:cxn>
                      <a:cxn ang="T13">
                        <a:pos x="T6" y="T7"/>
                      </a:cxn>
                      <a:cxn ang="T14">
                        <a:pos x="T8" y="T9"/>
                      </a:cxn>
                    </a:cxnLst>
                    <a:rect l="T15" t="T16" r="T17" b="T18"/>
                    <a:pathLst>
                      <a:path w="250" h="120">
                        <a:moveTo>
                          <a:pt x="0" y="0"/>
                        </a:moveTo>
                        <a:lnTo>
                          <a:pt x="0" y="65"/>
                        </a:lnTo>
                        <a:lnTo>
                          <a:pt x="249" y="119"/>
                        </a:lnTo>
                        <a:lnTo>
                          <a:pt x="249" y="53"/>
                        </a:lnTo>
                        <a:lnTo>
                          <a:pt x="0" y="0"/>
                        </a:lnTo>
                      </a:path>
                    </a:pathLst>
                  </a:custGeom>
                  <a:solidFill>
                    <a:srgbClr val="B2B2B2"/>
                  </a:solidFill>
                  <a:ln w="9525" cap="rnd">
                    <a:noFill/>
                    <a:round/>
                    <a:headEnd/>
                    <a:tailEnd/>
                  </a:ln>
                </p:spPr>
                <p:txBody>
                  <a:bodyPr/>
                  <a:lstStyle/>
                  <a:p>
                    <a:endParaRPr lang="zh-CN" altLang="en-US"/>
                  </a:p>
                </p:txBody>
              </p:sp>
              <p:sp>
                <p:nvSpPr>
                  <p:cNvPr id="53313" name="Freeform 217"/>
                  <p:cNvSpPr>
                    <a:spLocks/>
                  </p:cNvSpPr>
                  <p:nvPr/>
                </p:nvSpPr>
                <p:spPr bwMode="auto">
                  <a:xfrm>
                    <a:off x="3830" y="2787"/>
                    <a:ext cx="78" cy="129"/>
                  </a:xfrm>
                  <a:custGeom>
                    <a:avLst/>
                    <a:gdLst>
                      <a:gd name="T0" fmla="*/ 0 w 78"/>
                      <a:gd name="T1" fmla="*/ 62 h 129"/>
                      <a:gd name="T2" fmla="*/ 0 w 78"/>
                      <a:gd name="T3" fmla="*/ 128 h 129"/>
                      <a:gd name="T4" fmla="*/ 77 w 78"/>
                      <a:gd name="T5" fmla="*/ 56 h 129"/>
                      <a:gd name="T6" fmla="*/ 77 w 78"/>
                      <a:gd name="T7" fmla="*/ 0 h 129"/>
                      <a:gd name="T8" fmla="*/ 0 w 78"/>
                      <a:gd name="T9" fmla="*/ 62 h 129"/>
                      <a:gd name="T10" fmla="*/ 0 60000 65536"/>
                      <a:gd name="T11" fmla="*/ 0 60000 65536"/>
                      <a:gd name="T12" fmla="*/ 0 60000 65536"/>
                      <a:gd name="T13" fmla="*/ 0 60000 65536"/>
                      <a:gd name="T14" fmla="*/ 0 60000 65536"/>
                      <a:gd name="T15" fmla="*/ 0 w 78"/>
                      <a:gd name="T16" fmla="*/ 0 h 129"/>
                      <a:gd name="T17" fmla="*/ 78 w 78"/>
                      <a:gd name="T18" fmla="*/ 129 h 129"/>
                    </a:gdLst>
                    <a:ahLst/>
                    <a:cxnLst>
                      <a:cxn ang="T10">
                        <a:pos x="T0" y="T1"/>
                      </a:cxn>
                      <a:cxn ang="T11">
                        <a:pos x="T2" y="T3"/>
                      </a:cxn>
                      <a:cxn ang="T12">
                        <a:pos x="T4" y="T5"/>
                      </a:cxn>
                      <a:cxn ang="T13">
                        <a:pos x="T6" y="T7"/>
                      </a:cxn>
                      <a:cxn ang="T14">
                        <a:pos x="T8" y="T9"/>
                      </a:cxn>
                    </a:cxnLst>
                    <a:rect l="T15" t="T16" r="T17" b="T18"/>
                    <a:pathLst>
                      <a:path w="78" h="129">
                        <a:moveTo>
                          <a:pt x="0" y="62"/>
                        </a:moveTo>
                        <a:lnTo>
                          <a:pt x="0" y="128"/>
                        </a:lnTo>
                        <a:lnTo>
                          <a:pt x="77" y="56"/>
                        </a:lnTo>
                        <a:lnTo>
                          <a:pt x="77" y="0"/>
                        </a:lnTo>
                        <a:lnTo>
                          <a:pt x="0" y="62"/>
                        </a:lnTo>
                      </a:path>
                    </a:pathLst>
                  </a:custGeom>
                  <a:solidFill>
                    <a:srgbClr val="7F7F7F"/>
                  </a:solidFill>
                  <a:ln w="9525" cap="rnd">
                    <a:noFill/>
                    <a:round/>
                    <a:headEnd/>
                    <a:tailEnd/>
                  </a:ln>
                </p:spPr>
                <p:txBody>
                  <a:bodyPr/>
                  <a:lstStyle/>
                  <a:p>
                    <a:endParaRPr lang="zh-CN" altLang="en-US"/>
                  </a:p>
                </p:txBody>
              </p:sp>
              <p:sp>
                <p:nvSpPr>
                  <p:cNvPr id="53314" name="Freeform 218"/>
                  <p:cNvSpPr>
                    <a:spLocks/>
                  </p:cNvSpPr>
                  <p:nvPr/>
                </p:nvSpPr>
                <p:spPr bwMode="auto">
                  <a:xfrm>
                    <a:off x="3581" y="2736"/>
                    <a:ext cx="326" cy="114"/>
                  </a:xfrm>
                  <a:custGeom>
                    <a:avLst/>
                    <a:gdLst>
                      <a:gd name="T0" fmla="*/ 103 w 326"/>
                      <a:gd name="T1" fmla="*/ 0 h 114"/>
                      <a:gd name="T2" fmla="*/ 0 w 326"/>
                      <a:gd name="T3" fmla="*/ 60 h 114"/>
                      <a:gd name="T4" fmla="*/ 249 w 326"/>
                      <a:gd name="T5" fmla="*/ 113 h 114"/>
                      <a:gd name="T6" fmla="*/ 325 w 326"/>
                      <a:gd name="T7" fmla="*/ 51 h 114"/>
                      <a:gd name="T8" fmla="*/ 103 w 326"/>
                      <a:gd name="T9" fmla="*/ 0 h 114"/>
                      <a:gd name="T10" fmla="*/ 0 60000 65536"/>
                      <a:gd name="T11" fmla="*/ 0 60000 65536"/>
                      <a:gd name="T12" fmla="*/ 0 60000 65536"/>
                      <a:gd name="T13" fmla="*/ 0 60000 65536"/>
                      <a:gd name="T14" fmla="*/ 0 60000 65536"/>
                      <a:gd name="T15" fmla="*/ 0 w 326"/>
                      <a:gd name="T16" fmla="*/ 0 h 114"/>
                      <a:gd name="T17" fmla="*/ 326 w 326"/>
                      <a:gd name="T18" fmla="*/ 114 h 114"/>
                    </a:gdLst>
                    <a:ahLst/>
                    <a:cxnLst>
                      <a:cxn ang="T10">
                        <a:pos x="T0" y="T1"/>
                      </a:cxn>
                      <a:cxn ang="T11">
                        <a:pos x="T2" y="T3"/>
                      </a:cxn>
                      <a:cxn ang="T12">
                        <a:pos x="T4" y="T5"/>
                      </a:cxn>
                      <a:cxn ang="T13">
                        <a:pos x="T6" y="T7"/>
                      </a:cxn>
                      <a:cxn ang="T14">
                        <a:pos x="T8" y="T9"/>
                      </a:cxn>
                    </a:cxnLst>
                    <a:rect l="T15" t="T16" r="T17" b="T18"/>
                    <a:pathLst>
                      <a:path w="326" h="114">
                        <a:moveTo>
                          <a:pt x="103" y="0"/>
                        </a:moveTo>
                        <a:lnTo>
                          <a:pt x="0" y="60"/>
                        </a:lnTo>
                        <a:lnTo>
                          <a:pt x="249" y="113"/>
                        </a:lnTo>
                        <a:lnTo>
                          <a:pt x="325" y="51"/>
                        </a:lnTo>
                        <a:lnTo>
                          <a:pt x="103" y="0"/>
                        </a:lnTo>
                      </a:path>
                    </a:pathLst>
                  </a:custGeom>
                  <a:solidFill>
                    <a:srgbClr val="E5E5E5"/>
                  </a:solidFill>
                  <a:ln w="9525" cap="rnd">
                    <a:noFill/>
                    <a:round/>
                    <a:headEnd/>
                    <a:tailEnd/>
                  </a:ln>
                </p:spPr>
                <p:txBody>
                  <a:bodyPr/>
                  <a:lstStyle/>
                  <a:p>
                    <a:endParaRPr lang="zh-CN" altLang="en-US"/>
                  </a:p>
                </p:txBody>
              </p:sp>
              <p:sp>
                <p:nvSpPr>
                  <p:cNvPr id="53315" name="Freeform 219"/>
                  <p:cNvSpPr>
                    <a:spLocks/>
                  </p:cNvSpPr>
                  <p:nvPr/>
                </p:nvSpPr>
                <p:spPr bwMode="auto">
                  <a:xfrm>
                    <a:off x="3625" y="2581"/>
                    <a:ext cx="40" cy="175"/>
                  </a:xfrm>
                  <a:custGeom>
                    <a:avLst/>
                    <a:gdLst>
                      <a:gd name="T0" fmla="*/ 39 w 40"/>
                      <a:gd name="T1" fmla="*/ 0 h 175"/>
                      <a:gd name="T2" fmla="*/ 37 w 40"/>
                      <a:gd name="T3" fmla="*/ 1 h 175"/>
                      <a:gd name="T4" fmla="*/ 35 w 40"/>
                      <a:gd name="T5" fmla="*/ 4 h 175"/>
                      <a:gd name="T6" fmla="*/ 32 w 40"/>
                      <a:gd name="T7" fmla="*/ 8 h 175"/>
                      <a:gd name="T8" fmla="*/ 27 w 40"/>
                      <a:gd name="T9" fmla="*/ 16 h 175"/>
                      <a:gd name="T10" fmla="*/ 22 w 40"/>
                      <a:gd name="T11" fmla="*/ 27 h 175"/>
                      <a:gd name="T12" fmla="*/ 17 w 40"/>
                      <a:gd name="T13" fmla="*/ 41 h 175"/>
                      <a:gd name="T14" fmla="*/ 12 w 40"/>
                      <a:gd name="T15" fmla="*/ 58 h 175"/>
                      <a:gd name="T16" fmla="*/ 7 w 40"/>
                      <a:gd name="T17" fmla="*/ 79 h 175"/>
                      <a:gd name="T18" fmla="*/ 3 w 40"/>
                      <a:gd name="T19" fmla="*/ 100 h 175"/>
                      <a:gd name="T20" fmla="*/ 1 w 40"/>
                      <a:gd name="T21" fmla="*/ 119 h 175"/>
                      <a:gd name="T22" fmla="*/ 0 w 40"/>
                      <a:gd name="T23" fmla="*/ 136 h 175"/>
                      <a:gd name="T24" fmla="*/ 1 w 40"/>
                      <a:gd name="T25" fmla="*/ 149 h 175"/>
                      <a:gd name="T26" fmla="*/ 1 w 40"/>
                      <a:gd name="T27" fmla="*/ 160 h 175"/>
                      <a:gd name="T28" fmla="*/ 2 w 40"/>
                      <a:gd name="T29" fmla="*/ 168 h 175"/>
                      <a:gd name="T30" fmla="*/ 3 w 40"/>
                      <a:gd name="T31" fmla="*/ 172 h 175"/>
                      <a:gd name="T32" fmla="*/ 3 w 40"/>
                      <a:gd name="T33" fmla="*/ 174 h 175"/>
                      <a:gd name="T34" fmla="*/ 39 w 40"/>
                      <a:gd name="T35" fmla="*/ 0 h 1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175"/>
                      <a:gd name="T56" fmla="*/ 40 w 40"/>
                      <a:gd name="T57" fmla="*/ 175 h 1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175">
                        <a:moveTo>
                          <a:pt x="39" y="0"/>
                        </a:moveTo>
                        <a:lnTo>
                          <a:pt x="37" y="1"/>
                        </a:lnTo>
                        <a:lnTo>
                          <a:pt x="35" y="4"/>
                        </a:lnTo>
                        <a:lnTo>
                          <a:pt x="32" y="8"/>
                        </a:lnTo>
                        <a:lnTo>
                          <a:pt x="27" y="16"/>
                        </a:lnTo>
                        <a:lnTo>
                          <a:pt x="22" y="27"/>
                        </a:lnTo>
                        <a:lnTo>
                          <a:pt x="17" y="41"/>
                        </a:lnTo>
                        <a:lnTo>
                          <a:pt x="12" y="58"/>
                        </a:lnTo>
                        <a:lnTo>
                          <a:pt x="7" y="79"/>
                        </a:lnTo>
                        <a:lnTo>
                          <a:pt x="3" y="100"/>
                        </a:lnTo>
                        <a:lnTo>
                          <a:pt x="1" y="119"/>
                        </a:lnTo>
                        <a:lnTo>
                          <a:pt x="0" y="136"/>
                        </a:lnTo>
                        <a:lnTo>
                          <a:pt x="1" y="149"/>
                        </a:lnTo>
                        <a:lnTo>
                          <a:pt x="1" y="160"/>
                        </a:lnTo>
                        <a:lnTo>
                          <a:pt x="2" y="168"/>
                        </a:lnTo>
                        <a:lnTo>
                          <a:pt x="3" y="172"/>
                        </a:lnTo>
                        <a:lnTo>
                          <a:pt x="3" y="174"/>
                        </a:lnTo>
                        <a:lnTo>
                          <a:pt x="39" y="0"/>
                        </a:lnTo>
                      </a:path>
                    </a:pathLst>
                  </a:custGeom>
                  <a:solidFill>
                    <a:srgbClr val="000000"/>
                  </a:solidFill>
                  <a:ln w="9525" cap="rnd">
                    <a:noFill/>
                    <a:round/>
                    <a:headEnd/>
                    <a:tailEnd/>
                  </a:ln>
                </p:spPr>
                <p:txBody>
                  <a:bodyPr/>
                  <a:lstStyle/>
                  <a:p>
                    <a:endParaRPr lang="zh-CN" altLang="en-US"/>
                  </a:p>
                </p:txBody>
              </p:sp>
              <p:sp>
                <p:nvSpPr>
                  <p:cNvPr id="53316" name="Freeform 220"/>
                  <p:cNvSpPr>
                    <a:spLocks/>
                  </p:cNvSpPr>
                  <p:nvPr/>
                </p:nvSpPr>
                <p:spPr bwMode="auto">
                  <a:xfrm>
                    <a:off x="3663" y="2663"/>
                    <a:ext cx="153" cy="152"/>
                  </a:xfrm>
                  <a:custGeom>
                    <a:avLst/>
                    <a:gdLst>
                      <a:gd name="T0" fmla="*/ 76 w 153"/>
                      <a:gd name="T1" fmla="*/ 151 h 152"/>
                      <a:gd name="T2" fmla="*/ 91 w 153"/>
                      <a:gd name="T3" fmla="*/ 151 h 152"/>
                      <a:gd name="T4" fmla="*/ 106 w 153"/>
                      <a:gd name="T5" fmla="*/ 147 h 152"/>
                      <a:gd name="T6" fmla="*/ 118 w 153"/>
                      <a:gd name="T7" fmla="*/ 142 h 152"/>
                      <a:gd name="T8" fmla="*/ 129 w 153"/>
                      <a:gd name="T9" fmla="*/ 133 h 152"/>
                      <a:gd name="T10" fmla="*/ 138 w 153"/>
                      <a:gd name="T11" fmla="*/ 123 h 152"/>
                      <a:gd name="T12" fmla="*/ 146 w 153"/>
                      <a:gd name="T13" fmla="*/ 111 h 152"/>
                      <a:gd name="T14" fmla="*/ 150 w 153"/>
                      <a:gd name="T15" fmla="*/ 96 h 152"/>
                      <a:gd name="T16" fmla="*/ 152 w 153"/>
                      <a:gd name="T17" fmla="*/ 82 h 152"/>
                      <a:gd name="T18" fmla="*/ 150 w 153"/>
                      <a:gd name="T19" fmla="*/ 66 h 152"/>
                      <a:gd name="T20" fmla="*/ 146 w 153"/>
                      <a:gd name="T21" fmla="*/ 52 h 152"/>
                      <a:gd name="T22" fmla="*/ 138 w 153"/>
                      <a:gd name="T23" fmla="*/ 38 h 152"/>
                      <a:gd name="T24" fmla="*/ 129 w 153"/>
                      <a:gd name="T25" fmla="*/ 26 h 152"/>
                      <a:gd name="T26" fmla="*/ 118 w 153"/>
                      <a:gd name="T27" fmla="*/ 16 h 152"/>
                      <a:gd name="T28" fmla="*/ 106 w 153"/>
                      <a:gd name="T29" fmla="*/ 8 h 152"/>
                      <a:gd name="T30" fmla="*/ 91 w 153"/>
                      <a:gd name="T31" fmla="*/ 3 h 152"/>
                      <a:gd name="T32" fmla="*/ 76 w 153"/>
                      <a:gd name="T33" fmla="*/ 0 h 152"/>
                      <a:gd name="T34" fmla="*/ 60 w 153"/>
                      <a:gd name="T35" fmla="*/ 0 h 152"/>
                      <a:gd name="T36" fmla="*/ 46 w 153"/>
                      <a:gd name="T37" fmla="*/ 3 h 152"/>
                      <a:gd name="T38" fmla="*/ 33 w 153"/>
                      <a:gd name="T39" fmla="*/ 8 h 152"/>
                      <a:gd name="T40" fmla="*/ 22 w 153"/>
                      <a:gd name="T41" fmla="*/ 17 h 152"/>
                      <a:gd name="T42" fmla="*/ 13 w 153"/>
                      <a:gd name="T43" fmla="*/ 27 h 152"/>
                      <a:gd name="T44" fmla="*/ 6 w 153"/>
                      <a:gd name="T45" fmla="*/ 39 h 152"/>
                      <a:gd name="T46" fmla="*/ 2 w 153"/>
                      <a:gd name="T47" fmla="*/ 54 h 152"/>
                      <a:gd name="T48" fmla="*/ 0 w 153"/>
                      <a:gd name="T49" fmla="*/ 68 h 152"/>
                      <a:gd name="T50" fmla="*/ 2 w 153"/>
                      <a:gd name="T51" fmla="*/ 84 h 152"/>
                      <a:gd name="T52" fmla="*/ 6 w 153"/>
                      <a:gd name="T53" fmla="*/ 98 h 152"/>
                      <a:gd name="T54" fmla="*/ 13 w 153"/>
                      <a:gd name="T55" fmla="*/ 112 h 152"/>
                      <a:gd name="T56" fmla="*/ 22 w 153"/>
                      <a:gd name="T57" fmla="*/ 124 h 152"/>
                      <a:gd name="T58" fmla="*/ 33 w 153"/>
                      <a:gd name="T59" fmla="*/ 134 h 152"/>
                      <a:gd name="T60" fmla="*/ 46 w 153"/>
                      <a:gd name="T61" fmla="*/ 142 h 152"/>
                      <a:gd name="T62" fmla="*/ 60 w 153"/>
                      <a:gd name="T63" fmla="*/ 147 h 152"/>
                      <a:gd name="T64" fmla="*/ 76 w 153"/>
                      <a:gd name="T65" fmla="*/ 151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3"/>
                      <a:gd name="T100" fmla="*/ 0 h 152"/>
                      <a:gd name="T101" fmla="*/ 153 w 153"/>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3" h="152">
                        <a:moveTo>
                          <a:pt x="76" y="151"/>
                        </a:moveTo>
                        <a:lnTo>
                          <a:pt x="91" y="151"/>
                        </a:lnTo>
                        <a:lnTo>
                          <a:pt x="106" y="147"/>
                        </a:lnTo>
                        <a:lnTo>
                          <a:pt x="118" y="142"/>
                        </a:lnTo>
                        <a:lnTo>
                          <a:pt x="129" y="133"/>
                        </a:lnTo>
                        <a:lnTo>
                          <a:pt x="138" y="123"/>
                        </a:lnTo>
                        <a:lnTo>
                          <a:pt x="146" y="111"/>
                        </a:lnTo>
                        <a:lnTo>
                          <a:pt x="150" y="96"/>
                        </a:lnTo>
                        <a:lnTo>
                          <a:pt x="152" y="82"/>
                        </a:lnTo>
                        <a:lnTo>
                          <a:pt x="150" y="66"/>
                        </a:lnTo>
                        <a:lnTo>
                          <a:pt x="146" y="52"/>
                        </a:lnTo>
                        <a:lnTo>
                          <a:pt x="138" y="38"/>
                        </a:lnTo>
                        <a:lnTo>
                          <a:pt x="129" y="26"/>
                        </a:lnTo>
                        <a:lnTo>
                          <a:pt x="118" y="16"/>
                        </a:lnTo>
                        <a:lnTo>
                          <a:pt x="106" y="8"/>
                        </a:lnTo>
                        <a:lnTo>
                          <a:pt x="91" y="3"/>
                        </a:lnTo>
                        <a:lnTo>
                          <a:pt x="76" y="0"/>
                        </a:lnTo>
                        <a:lnTo>
                          <a:pt x="60" y="0"/>
                        </a:lnTo>
                        <a:lnTo>
                          <a:pt x="46" y="3"/>
                        </a:lnTo>
                        <a:lnTo>
                          <a:pt x="33" y="8"/>
                        </a:lnTo>
                        <a:lnTo>
                          <a:pt x="22" y="17"/>
                        </a:lnTo>
                        <a:lnTo>
                          <a:pt x="13" y="27"/>
                        </a:lnTo>
                        <a:lnTo>
                          <a:pt x="6" y="39"/>
                        </a:lnTo>
                        <a:lnTo>
                          <a:pt x="2" y="54"/>
                        </a:lnTo>
                        <a:lnTo>
                          <a:pt x="0" y="68"/>
                        </a:lnTo>
                        <a:lnTo>
                          <a:pt x="2" y="84"/>
                        </a:lnTo>
                        <a:lnTo>
                          <a:pt x="6" y="98"/>
                        </a:lnTo>
                        <a:lnTo>
                          <a:pt x="13" y="112"/>
                        </a:lnTo>
                        <a:lnTo>
                          <a:pt x="22" y="124"/>
                        </a:lnTo>
                        <a:lnTo>
                          <a:pt x="33" y="134"/>
                        </a:lnTo>
                        <a:lnTo>
                          <a:pt x="46" y="142"/>
                        </a:lnTo>
                        <a:lnTo>
                          <a:pt x="60" y="147"/>
                        </a:lnTo>
                        <a:lnTo>
                          <a:pt x="76" y="151"/>
                        </a:lnTo>
                      </a:path>
                    </a:pathLst>
                  </a:custGeom>
                  <a:solidFill>
                    <a:srgbClr val="4C4C4C"/>
                  </a:solidFill>
                  <a:ln w="9525" cap="rnd">
                    <a:noFill/>
                    <a:round/>
                    <a:headEnd/>
                    <a:tailEnd/>
                  </a:ln>
                </p:spPr>
                <p:txBody>
                  <a:bodyPr/>
                  <a:lstStyle/>
                  <a:p>
                    <a:endParaRPr lang="zh-CN" altLang="en-US"/>
                  </a:p>
                </p:txBody>
              </p:sp>
              <p:sp>
                <p:nvSpPr>
                  <p:cNvPr id="53317" name="Freeform 221"/>
                  <p:cNvSpPr>
                    <a:spLocks/>
                  </p:cNvSpPr>
                  <p:nvPr/>
                </p:nvSpPr>
                <p:spPr bwMode="auto">
                  <a:xfrm>
                    <a:off x="3621" y="2561"/>
                    <a:ext cx="214" cy="249"/>
                  </a:xfrm>
                  <a:custGeom>
                    <a:avLst/>
                    <a:gdLst>
                      <a:gd name="T0" fmla="*/ 162 w 214"/>
                      <a:gd name="T1" fmla="*/ 62 h 249"/>
                      <a:gd name="T2" fmla="*/ 95 w 214"/>
                      <a:gd name="T3" fmla="*/ 14 h 249"/>
                      <a:gd name="T4" fmla="*/ 46 w 214"/>
                      <a:gd name="T5" fmla="*/ 0 h 249"/>
                      <a:gd name="T6" fmla="*/ 0 w 214"/>
                      <a:gd name="T7" fmla="*/ 233 h 249"/>
                      <a:gd name="T8" fmla="*/ 50 w 214"/>
                      <a:gd name="T9" fmla="*/ 248 h 249"/>
                      <a:gd name="T10" fmla="*/ 129 w 214"/>
                      <a:gd name="T11" fmla="*/ 227 h 249"/>
                      <a:gd name="T12" fmla="*/ 180 w 214"/>
                      <a:gd name="T13" fmla="*/ 242 h 249"/>
                      <a:gd name="T14" fmla="*/ 213 w 214"/>
                      <a:gd name="T15" fmla="*/ 79 h 249"/>
                      <a:gd name="T16" fmla="*/ 162 w 214"/>
                      <a:gd name="T17" fmla="*/ 62 h 2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9"/>
                      <a:gd name="T29" fmla="*/ 214 w 214"/>
                      <a:gd name="T30" fmla="*/ 249 h 2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9">
                        <a:moveTo>
                          <a:pt x="162" y="62"/>
                        </a:moveTo>
                        <a:lnTo>
                          <a:pt x="95" y="14"/>
                        </a:lnTo>
                        <a:lnTo>
                          <a:pt x="46" y="0"/>
                        </a:lnTo>
                        <a:lnTo>
                          <a:pt x="0" y="233"/>
                        </a:lnTo>
                        <a:lnTo>
                          <a:pt x="50" y="248"/>
                        </a:lnTo>
                        <a:lnTo>
                          <a:pt x="129" y="227"/>
                        </a:lnTo>
                        <a:lnTo>
                          <a:pt x="180" y="242"/>
                        </a:lnTo>
                        <a:lnTo>
                          <a:pt x="213" y="79"/>
                        </a:lnTo>
                        <a:lnTo>
                          <a:pt x="162" y="62"/>
                        </a:lnTo>
                      </a:path>
                    </a:pathLst>
                  </a:custGeom>
                  <a:solidFill>
                    <a:srgbClr val="B2B2B2"/>
                  </a:solidFill>
                  <a:ln w="9525" cap="rnd">
                    <a:noFill/>
                    <a:round/>
                    <a:headEnd/>
                    <a:tailEnd/>
                  </a:ln>
                </p:spPr>
                <p:txBody>
                  <a:bodyPr/>
                  <a:lstStyle/>
                  <a:p>
                    <a:endParaRPr lang="zh-CN" altLang="en-US"/>
                  </a:p>
                </p:txBody>
              </p:sp>
              <p:sp>
                <p:nvSpPr>
                  <p:cNvPr id="53318" name="Freeform 222"/>
                  <p:cNvSpPr>
                    <a:spLocks/>
                  </p:cNvSpPr>
                  <p:nvPr/>
                </p:nvSpPr>
                <p:spPr bwMode="auto">
                  <a:xfrm>
                    <a:off x="3801" y="2623"/>
                    <a:ext cx="79" cy="181"/>
                  </a:xfrm>
                  <a:custGeom>
                    <a:avLst/>
                    <a:gdLst>
                      <a:gd name="T0" fmla="*/ 32 w 79"/>
                      <a:gd name="T1" fmla="*/ 17 h 181"/>
                      <a:gd name="T2" fmla="*/ 0 w 79"/>
                      <a:gd name="T3" fmla="*/ 180 h 181"/>
                      <a:gd name="T4" fmla="*/ 53 w 79"/>
                      <a:gd name="T5" fmla="*/ 143 h 181"/>
                      <a:gd name="T6" fmla="*/ 78 w 79"/>
                      <a:gd name="T7" fmla="*/ 0 h 181"/>
                      <a:gd name="T8" fmla="*/ 32 w 79"/>
                      <a:gd name="T9" fmla="*/ 17 h 181"/>
                      <a:gd name="T10" fmla="*/ 0 60000 65536"/>
                      <a:gd name="T11" fmla="*/ 0 60000 65536"/>
                      <a:gd name="T12" fmla="*/ 0 60000 65536"/>
                      <a:gd name="T13" fmla="*/ 0 60000 65536"/>
                      <a:gd name="T14" fmla="*/ 0 60000 65536"/>
                      <a:gd name="T15" fmla="*/ 0 w 79"/>
                      <a:gd name="T16" fmla="*/ 0 h 181"/>
                      <a:gd name="T17" fmla="*/ 79 w 79"/>
                      <a:gd name="T18" fmla="*/ 181 h 181"/>
                    </a:gdLst>
                    <a:ahLst/>
                    <a:cxnLst>
                      <a:cxn ang="T10">
                        <a:pos x="T0" y="T1"/>
                      </a:cxn>
                      <a:cxn ang="T11">
                        <a:pos x="T2" y="T3"/>
                      </a:cxn>
                      <a:cxn ang="T12">
                        <a:pos x="T4" y="T5"/>
                      </a:cxn>
                      <a:cxn ang="T13">
                        <a:pos x="T6" y="T7"/>
                      </a:cxn>
                      <a:cxn ang="T14">
                        <a:pos x="T8" y="T9"/>
                      </a:cxn>
                    </a:cxnLst>
                    <a:rect l="T15" t="T16" r="T17" b="T18"/>
                    <a:pathLst>
                      <a:path w="79" h="181">
                        <a:moveTo>
                          <a:pt x="32" y="17"/>
                        </a:moveTo>
                        <a:lnTo>
                          <a:pt x="0" y="180"/>
                        </a:lnTo>
                        <a:lnTo>
                          <a:pt x="53" y="143"/>
                        </a:lnTo>
                        <a:lnTo>
                          <a:pt x="78" y="0"/>
                        </a:lnTo>
                        <a:lnTo>
                          <a:pt x="32" y="17"/>
                        </a:lnTo>
                      </a:path>
                    </a:pathLst>
                  </a:custGeom>
                  <a:solidFill>
                    <a:srgbClr val="7F7F7F"/>
                  </a:solidFill>
                  <a:ln w="9525" cap="rnd">
                    <a:noFill/>
                    <a:round/>
                    <a:headEnd/>
                    <a:tailEnd/>
                  </a:ln>
                </p:spPr>
                <p:txBody>
                  <a:bodyPr/>
                  <a:lstStyle/>
                  <a:p>
                    <a:endParaRPr lang="zh-CN" altLang="en-US"/>
                  </a:p>
                </p:txBody>
              </p:sp>
              <p:sp>
                <p:nvSpPr>
                  <p:cNvPr id="53319" name="Freeform 223"/>
                  <p:cNvSpPr>
                    <a:spLocks/>
                  </p:cNvSpPr>
                  <p:nvPr/>
                </p:nvSpPr>
                <p:spPr bwMode="auto">
                  <a:xfrm>
                    <a:off x="3752" y="2636"/>
                    <a:ext cx="70" cy="160"/>
                  </a:xfrm>
                  <a:custGeom>
                    <a:avLst/>
                    <a:gdLst>
                      <a:gd name="T0" fmla="*/ 69 w 70"/>
                      <a:gd name="T1" fmla="*/ 10 h 160"/>
                      <a:gd name="T2" fmla="*/ 32 w 70"/>
                      <a:gd name="T3" fmla="*/ 0 h 160"/>
                      <a:gd name="T4" fmla="*/ 0 w 70"/>
                      <a:gd name="T5" fmla="*/ 145 h 160"/>
                      <a:gd name="T6" fmla="*/ 42 w 70"/>
                      <a:gd name="T7" fmla="*/ 159 h 160"/>
                      <a:gd name="T8" fmla="*/ 69 w 70"/>
                      <a:gd name="T9" fmla="*/ 10 h 160"/>
                      <a:gd name="T10" fmla="*/ 0 60000 65536"/>
                      <a:gd name="T11" fmla="*/ 0 60000 65536"/>
                      <a:gd name="T12" fmla="*/ 0 60000 65536"/>
                      <a:gd name="T13" fmla="*/ 0 60000 65536"/>
                      <a:gd name="T14" fmla="*/ 0 60000 65536"/>
                      <a:gd name="T15" fmla="*/ 0 w 70"/>
                      <a:gd name="T16" fmla="*/ 0 h 160"/>
                      <a:gd name="T17" fmla="*/ 70 w 70"/>
                      <a:gd name="T18" fmla="*/ 160 h 160"/>
                    </a:gdLst>
                    <a:ahLst/>
                    <a:cxnLst>
                      <a:cxn ang="T10">
                        <a:pos x="T0" y="T1"/>
                      </a:cxn>
                      <a:cxn ang="T11">
                        <a:pos x="T2" y="T3"/>
                      </a:cxn>
                      <a:cxn ang="T12">
                        <a:pos x="T4" y="T5"/>
                      </a:cxn>
                      <a:cxn ang="T13">
                        <a:pos x="T6" y="T7"/>
                      </a:cxn>
                      <a:cxn ang="T14">
                        <a:pos x="T8" y="T9"/>
                      </a:cxn>
                    </a:cxnLst>
                    <a:rect l="T15" t="T16" r="T17" b="T18"/>
                    <a:pathLst>
                      <a:path w="70" h="160">
                        <a:moveTo>
                          <a:pt x="69" y="10"/>
                        </a:moveTo>
                        <a:lnTo>
                          <a:pt x="32" y="0"/>
                        </a:lnTo>
                        <a:lnTo>
                          <a:pt x="0" y="145"/>
                        </a:lnTo>
                        <a:lnTo>
                          <a:pt x="42" y="159"/>
                        </a:lnTo>
                        <a:lnTo>
                          <a:pt x="69" y="10"/>
                        </a:lnTo>
                      </a:path>
                    </a:pathLst>
                  </a:custGeom>
                  <a:solidFill>
                    <a:srgbClr val="7F7F7F"/>
                  </a:solidFill>
                  <a:ln w="9525" cap="rnd">
                    <a:noFill/>
                    <a:round/>
                    <a:headEnd/>
                    <a:tailEnd/>
                  </a:ln>
                </p:spPr>
                <p:txBody>
                  <a:bodyPr/>
                  <a:lstStyle/>
                  <a:p>
                    <a:endParaRPr lang="zh-CN" altLang="en-US"/>
                  </a:p>
                </p:txBody>
              </p:sp>
              <p:sp>
                <p:nvSpPr>
                  <p:cNvPr id="53320" name="Freeform 224"/>
                  <p:cNvSpPr>
                    <a:spLocks/>
                  </p:cNvSpPr>
                  <p:nvPr/>
                </p:nvSpPr>
                <p:spPr bwMode="auto">
                  <a:xfrm>
                    <a:off x="3672" y="2589"/>
                    <a:ext cx="103" cy="208"/>
                  </a:xfrm>
                  <a:custGeom>
                    <a:avLst/>
                    <a:gdLst>
                      <a:gd name="T0" fmla="*/ 102 w 103"/>
                      <a:gd name="T1" fmla="*/ 40 h 208"/>
                      <a:gd name="T2" fmla="*/ 45 w 103"/>
                      <a:gd name="T3" fmla="*/ 0 h 208"/>
                      <a:gd name="T4" fmla="*/ 0 w 103"/>
                      <a:gd name="T5" fmla="*/ 207 h 208"/>
                      <a:gd name="T6" fmla="*/ 71 w 103"/>
                      <a:gd name="T7" fmla="*/ 190 h 208"/>
                      <a:gd name="T8" fmla="*/ 102 w 103"/>
                      <a:gd name="T9" fmla="*/ 40 h 208"/>
                      <a:gd name="T10" fmla="*/ 0 60000 65536"/>
                      <a:gd name="T11" fmla="*/ 0 60000 65536"/>
                      <a:gd name="T12" fmla="*/ 0 60000 65536"/>
                      <a:gd name="T13" fmla="*/ 0 60000 65536"/>
                      <a:gd name="T14" fmla="*/ 0 60000 65536"/>
                      <a:gd name="T15" fmla="*/ 0 w 103"/>
                      <a:gd name="T16" fmla="*/ 0 h 208"/>
                      <a:gd name="T17" fmla="*/ 103 w 103"/>
                      <a:gd name="T18" fmla="*/ 208 h 208"/>
                    </a:gdLst>
                    <a:ahLst/>
                    <a:cxnLst>
                      <a:cxn ang="T10">
                        <a:pos x="T0" y="T1"/>
                      </a:cxn>
                      <a:cxn ang="T11">
                        <a:pos x="T2" y="T3"/>
                      </a:cxn>
                      <a:cxn ang="T12">
                        <a:pos x="T4" y="T5"/>
                      </a:cxn>
                      <a:cxn ang="T13">
                        <a:pos x="T6" y="T7"/>
                      </a:cxn>
                      <a:cxn ang="T14">
                        <a:pos x="T8" y="T9"/>
                      </a:cxn>
                    </a:cxnLst>
                    <a:rect l="T15" t="T16" r="T17" b="T18"/>
                    <a:pathLst>
                      <a:path w="103" h="208">
                        <a:moveTo>
                          <a:pt x="102" y="40"/>
                        </a:moveTo>
                        <a:lnTo>
                          <a:pt x="45" y="0"/>
                        </a:lnTo>
                        <a:lnTo>
                          <a:pt x="0" y="207"/>
                        </a:lnTo>
                        <a:lnTo>
                          <a:pt x="71" y="190"/>
                        </a:lnTo>
                        <a:lnTo>
                          <a:pt x="102" y="40"/>
                        </a:lnTo>
                      </a:path>
                    </a:pathLst>
                  </a:custGeom>
                  <a:solidFill>
                    <a:srgbClr val="7F7F7F"/>
                  </a:solidFill>
                  <a:ln w="9525" cap="rnd">
                    <a:noFill/>
                    <a:round/>
                    <a:headEnd/>
                    <a:tailEnd/>
                  </a:ln>
                </p:spPr>
                <p:txBody>
                  <a:bodyPr/>
                  <a:lstStyle/>
                  <a:p>
                    <a:endParaRPr lang="zh-CN" altLang="en-US"/>
                  </a:p>
                </p:txBody>
              </p:sp>
              <p:sp>
                <p:nvSpPr>
                  <p:cNvPr id="53321" name="Freeform 225"/>
                  <p:cNvSpPr>
                    <a:spLocks/>
                  </p:cNvSpPr>
                  <p:nvPr/>
                </p:nvSpPr>
                <p:spPr bwMode="auto">
                  <a:xfrm>
                    <a:off x="3629" y="2572"/>
                    <a:ext cx="79" cy="224"/>
                  </a:xfrm>
                  <a:custGeom>
                    <a:avLst/>
                    <a:gdLst>
                      <a:gd name="T0" fmla="*/ 78 w 79"/>
                      <a:gd name="T1" fmla="*/ 10 h 224"/>
                      <a:gd name="T2" fmla="*/ 42 w 79"/>
                      <a:gd name="T3" fmla="*/ 0 h 224"/>
                      <a:gd name="T4" fmla="*/ 0 w 79"/>
                      <a:gd name="T5" fmla="*/ 212 h 224"/>
                      <a:gd name="T6" fmla="*/ 34 w 79"/>
                      <a:gd name="T7" fmla="*/ 223 h 224"/>
                      <a:gd name="T8" fmla="*/ 78 w 79"/>
                      <a:gd name="T9" fmla="*/ 10 h 224"/>
                      <a:gd name="T10" fmla="*/ 0 60000 65536"/>
                      <a:gd name="T11" fmla="*/ 0 60000 65536"/>
                      <a:gd name="T12" fmla="*/ 0 60000 65536"/>
                      <a:gd name="T13" fmla="*/ 0 60000 65536"/>
                      <a:gd name="T14" fmla="*/ 0 60000 65536"/>
                      <a:gd name="T15" fmla="*/ 0 w 79"/>
                      <a:gd name="T16" fmla="*/ 0 h 224"/>
                      <a:gd name="T17" fmla="*/ 79 w 79"/>
                      <a:gd name="T18" fmla="*/ 224 h 224"/>
                    </a:gdLst>
                    <a:ahLst/>
                    <a:cxnLst>
                      <a:cxn ang="T10">
                        <a:pos x="T0" y="T1"/>
                      </a:cxn>
                      <a:cxn ang="T11">
                        <a:pos x="T2" y="T3"/>
                      </a:cxn>
                      <a:cxn ang="T12">
                        <a:pos x="T4" y="T5"/>
                      </a:cxn>
                      <a:cxn ang="T13">
                        <a:pos x="T6" y="T7"/>
                      </a:cxn>
                      <a:cxn ang="T14">
                        <a:pos x="T8" y="T9"/>
                      </a:cxn>
                    </a:cxnLst>
                    <a:rect l="T15" t="T16" r="T17" b="T18"/>
                    <a:pathLst>
                      <a:path w="79" h="224">
                        <a:moveTo>
                          <a:pt x="78" y="10"/>
                        </a:moveTo>
                        <a:lnTo>
                          <a:pt x="42" y="0"/>
                        </a:lnTo>
                        <a:lnTo>
                          <a:pt x="0" y="212"/>
                        </a:lnTo>
                        <a:lnTo>
                          <a:pt x="34" y="223"/>
                        </a:lnTo>
                        <a:lnTo>
                          <a:pt x="78" y="10"/>
                        </a:lnTo>
                      </a:path>
                    </a:pathLst>
                  </a:custGeom>
                  <a:solidFill>
                    <a:srgbClr val="7F7F7F"/>
                  </a:solidFill>
                  <a:ln w="9525" cap="rnd">
                    <a:noFill/>
                    <a:round/>
                    <a:headEnd/>
                    <a:tailEnd/>
                  </a:ln>
                </p:spPr>
                <p:txBody>
                  <a:bodyPr/>
                  <a:lstStyle/>
                  <a:p>
                    <a:endParaRPr lang="zh-CN" altLang="en-US"/>
                  </a:p>
                </p:txBody>
              </p:sp>
              <p:sp>
                <p:nvSpPr>
                  <p:cNvPr id="53322" name="Freeform 226"/>
                  <p:cNvSpPr>
                    <a:spLocks/>
                  </p:cNvSpPr>
                  <p:nvPr/>
                </p:nvSpPr>
                <p:spPr bwMode="auto">
                  <a:xfrm>
                    <a:off x="3668" y="2537"/>
                    <a:ext cx="212" cy="102"/>
                  </a:xfrm>
                  <a:custGeom>
                    <a:avLst/>
                    <a:gdLst>
                      <a:gd name="T0" fmla="*/ 0 w 212"/>
                      <a:gd name="T1" fmla="*/ 24 h 102"/>
                      <a:gd name="T2" fmla="*/ 54 w 212"/>
                      <a:gd name="T3" fmla="*/ 0 h 102"/>
                      <a:gd name="T4" fmla="*/ 97 w 212"/>
                      <a:gd name="T5" fmla="*/ 14 h 102"/>
                      <a:gd name="T6" fmla="*/ 151 w 212"/>
                      <a:gd name="T7" fmla="*/ 64 h 102"/>
                      <a:gd name="T8" fmla="*/ 211 w 212"/>
                      <a:gd name="T9" fmla="*/ 85 h 102"/>
                      <a:gd name="T10" fmla="*/ 165 w 212"/>
                      <a:gd name="T11" fmla="*/ 101 h 102"/>
                      <a:gd name="T12" fmla="*/ 115 w 212"/>
                      <a:gd name="T13" fmla="*/ 86 h 102"/>
                      <a:gd name="T14" fmla="*/ 51 w 212"/>
                      <a:gd name="T15" fmla="*/ 37 h 102"/>
                      <a:gd name="T16" fmla="*/ 0 w 212"/>
                      <a:gd name="T17" fmla="*/ 24 h 10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2"/>
                      <a:gd name="T28" fmla="*/ 0 h 102"/>
                      <a:gd name="T29" fmla="*/ 212 w 212"/>
                      <a:gd name="T30" fmla="*/ 102 h 10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2" h="102">
                        <a:moveTo>
                          <a:pt x="0" y="24"/>
                        </a:moveTo>
                        <a:lnTo>
                          <a:pt x="54" y="0"/>
                        </a:lnTo>
                        <a:lnTo>
                          <a:pt x="97" y="14"/>
                        </a:lnTo>
                        <a:lnTo>
                          <a:pt x="151" y="64"/>
                        </a:lnTo>
                        <a:lnTo>
                          <a:pt x="211" y="85"/>
                        </a:lnTo>
                        <a:lnTo>
                          <a:pt x="165" y="101"/>
                        </a:lnTo>
                        <a:lnTo>
                          <a:pt x="115" y="86"/>
                        </a:lnTo>
                        <a:lnTo>
                          <a:pt x="51" y="37"/>
                        </a:lnTo>
                        <a:lnTo>
                          <a:pt x="0" y="24"/>
                        </a:lnTo>
                      </a:path>
                    </a:pathLst>
                  </a:custGeom>
                  <a:solidFill>
                    <a:srgbClr val="E5E5E5"/>
                  </a:solidFill>
                  <a:ln w="9525" cap="rnd">
                    <a:noFill/>
                    <a:round/>
                    <a:headEnd/>
                    <a:tailEnd/>
                  </a:ln>
                </p:spPr>
                <p:txBody>
                  <a:bodyPr/>
                  <a:lstStyle/>
                  <a:p>
                    <a:endParaRPr lang="zh-CN" altLang="en-US"/>
                  </a:p>
                </p:txBody>
              </p:sp>
            </p:grpSp>
          </p:grpSp>
        </p:grpSp>
        <p:sp>
          <p:nvSpPr>
            <p:cNvPr id="53258" name="TextBox 1263"/>
            <p:cNvSpPr txBox="1">
              <a:spLocks noChangeArrowheads="1"/>
            </p:cNvSpPr>
            <p:nvPr/>
          </p:nvSpPr>
          <p:spPr bwMode="auto">
            <a:xfrm>
              <a:off x="5724684" y="3614093"/>
              <a:ext cx="1098550" cy="366713"/>
            </a:xfrm>
            <a:prstGeom prst="rect">
              <a:avLst/>
            </a:prstGeom>
            <a:noFill/>
            <a:ln w="9525">
              <a:noFill/>
              <a:miter lim="800000"/>
              <a:headEnd/>
              <a:tailEnd/>
            </a:ln>
          </p:spPr>
          <p:txBody>
            <a:bodyPr wrap="none">
              <a:spAutoFit/>
            </a:bodyPr>
            <a:lstStyle/>
            <a:p>
              <a:r>
                <a:rPr lang="en-US" altLang="zh-CN" dirty="0"/>
                <a:t>【</a:t>
              </a:r>
              <a:r>
                <a:rPr lang="zh-CN" altLang="en-US" dirty="0"/>
                <a:t>三期</a:t>
              </a:r>
              <a:r>
                <a:rPr lang="en-US" altLang="zh-CN" dirty="0"/>
                <a:t>】</a:t>
              </a:r>
              <a:endParaRPr lang="zh-CN" altLang="en-US" dirty="0"/>
            </a:p>
          </p:txBody>
        </p:sp>
        <p:sp>
          <p:nvSpPr>
            <p:cNvPr id="53259" name="矩形 219"/>
            <p:cNvSpPr>
              <a:spLocks noChangeArrowheads="1"/>
            </p:cNvSpPr>
            <p:nvPr/>
          </p:nvSpPr>
          <p:spPr bwMode="auto">
            <a:xfrm>
              <a:off x="5548811" y="3974077"/>
              <a:ext cx="2287881" cy="369274"/>
            </a:xfrm>
            <a:prstGeom prst="rect">
              <a:avLst/>
            </a:prstGeom>
            <a:noFill/>
            <a:ln w="9525">
              <a:noFill/>
              <a:miter lim="800000"/>
              <a:headEnd/>
              <a:tailEnd/>
            </a:ln>
          </p:spPr>
          <p:txBody>
            <a:bodyPr wrap="none">
              <a:spAutoFit/>
            </a:bodyPr>
            <a:lstStyle/>
            <a:p>
              <a:r>
                <a:rPr lang="zh-CN" altLang="en-US" dirty="0">
                  <a:solidFill>
                    <a:srgbClr val="FF0000"/>
                  </a:solidFill>
                </a:rPr>
                <a:t>实施周期：预计</a:t>
              </a:r>
              <a:r>
                <a:rPr lang="en-US" altLang="zh-CN" dirty="0">
                  <a:solidFill>
                    <a:srgbClr val="FF0000"/>
                  </a:solidFill>
                </a:rPr>
                <a:t>12</a:t>
              </a:r>
              <a:r>
                <a:rPr lang="zh-CN" altLang="en-US" dirty="0">
                  <a:solidFill>
                    <a:srgbClr val="FF0000"/>
                  </a:solidFill>
                </a:rPr>
                <a:t>月</a:t>
              </a:r>
            </a:p>
          </p:txBody>
        </p:sp>
      </p:grpSp>
      <p:sp>
        <p:nvSpPr>
          <p:cNvPr id="218" name="Rectangle 1"/>
          <p:cNvSpPr>
            <a:spLocks noChangeArrowheads="1"/>
          </p:cNvSpPr>
          <p:nvPr/>
        </p:nvSpPr>
        <p:spPr bwMode="auto">
          <a:xfrm>
            <a:off x="449148" y="3638138"/>
            <a:ext cx="7945306" cy="2062103"/>
          </a:xfrm>
          <a:prstGeom prst="rect">
            <a:avLst/>
          </a:prstGeom>
          <a:noFill/>
          <a:ln w="9525">
            <a:noFill/>
            <a:miter lim="800000"/>
            <a:headEnd/>
            <a:tailEnd/>
          </a:ln>
        </p:spPr>
        <p:txBody>
          <a:bodyPr wrap="square" anchor="ctr">
            <a:spAutoFit/>
          </a:bodyPr>
          <a:lstStyle/>
          <a:p>
            <a:pPr>
              <a:lnSpc>
                <a:spcPct val="120000"/>
              </a:lnSpc>
              <a:spcBef>
                <a:spcPts val="600"/>
              </a:spcBef>
              <a:buFont typeface="Wingdings" pitchFamily="2" charset="2"/>
              <a:buChar char="n"/>
              <a:tabLst>
                <a:tab pos="630238" algn="l"/>
              </a:tabLst>
            </a:pPr>
            <a:r>
              <a:rPr lang="zh-CN" altLang="en-US" dirty="0" smtClean="0">
                <a:solidFill>
                  <a:srgbClr val="000000"/>
                </a:solidFill>
                <a:latin typeface="Times New Roman" pitchFamily="18" charset="0"/>
                <a:cs typeface="Times New Roman" pitchFamily="18" charset="0"/>
              </a:rPr>
              <a:t>综合仿真平台建设内容</a:t>
            </a:r>
            <a:endParaRPr lang="en-US" altLang="zh-CN" dirty="0" smtClean="0">
              <a:solidFill>
                <a:srgbClr val="000000"/>
              </a:solidFill>
              <a:latin typeface="Times New Roman" pitchFamily="18" charset="0"/>
              <a:cs typeface="Times New Roman" pitchFamily="18" charset="0"/>
            </a:endParaRPr>
          </a:p>
          <a:p>
            <a:pPr marL="742950" lvl="1" indent="-285750">
              <a:lnSpc>
                <a:spcPct val="120000"/>
              </a:lnSpc>
              <a:spcBef>
                <a:spcPts val="600"/>
              </a:spcBef>
              <a:buFont typeface="Wingdings" pitchFamily="2" charset="2"/>
              <a:buChar char="u"/>
              <a:tabLst>
                <a:tab pos="630238" algn="l"/>
              </a:tabLst>
            </a:pPr>
            <a:r>
              <a:rPr lang="zh-CN" altLang="en-US" dirty="0">
                <a:solidFill>
                  <a:srgbClr val="000000"/>
                </a:solidFill>
                <a:latin typeface="Times New Roman" pitchFamily="18" charset="0"/>
                <a:cs typeface="Times New Roman" pitchFamily="18" charset="0"/>
              </a:rPr>
              <a:t>扩展综合仿真平台应用，</a:t>
            </a:r>
            <a:r>
              <a:rPr lang="zh-CN" altLang="en-US" dirty="0" smtClean="0">
                <a:solidFill>
                  <a:srgbClr val="000000"/>
                </a:solidFill>
                <a:latin typeface="Times New Roman" pitchFamily="18" charset="0"/>
                <a:cs typeface="Times New Roman" pitchFamily="18" charset="0"/>
              </a:rPr>
              <a:t>实现设计、工艺仿真、；</a:t>
            </a:r>
            <a:endParaRPr lang="en-US" altLang="zh-CN" dirty="0">
              <a:solidFill>
                <a:srgbClr val="000000"/>
              </a:solidFill>
              <a:latin typeface="Times New Roman" pitchFamily="18" charset="0"/>
              <a:cs typeface="Times New Roman" pitchFamily="18" charset="0"/>
            </a:endParaRPr>
          </a:p>
          <a:p>
            <a:pPr marL="742950" lvl="1" indent="-285750">
              <a:lnSpc>
                <a:spcPct val="120000"/>
              </a:lnSpc>
              <a:spcBef>
                <a:spcPts val="600"/>
              </a:spcBef>
              <a:buFont typeface="Wingdings" pitchFamily="2" charset="2"/>
              <a:buChar char="u"/>
              <a:tabLst>
                <a:tab pos="630238" algn="l"/>
              </a:tabLst>
            </a:pPr>
            <a:r>
              <a:rPr lang="zh-CN" altLang="en-US" dirty="0">
                <a:solidFill>
                  <a:srgbClr val="000000"/>
                </a:solidFill>
                <a:latin typeface="Times New Roman" pitchFamily="18" charset="0"/>
                <a:cs typeface="Times New Roman" pitchFamily="18" charset="0"/>
              </a:rPr>
              <a:t>完善与其它信息化平台接口，实现与厂级企业门户集成；</a:t>
            </a:r>
            <a:endParaRPr lang="en-US" altLang="zh-CN" dirty="0">
              <a:solidFill>
                <a:srgbClr val="000000"/>
              </a:solidFill>
              <a:latin typeface="Times New Roman" pitchFamily="18" charset="0"/>
              <a:cs typeface="Times New Roman" pitchFamily="18" charset="0"/>
            </a:endParaRPr>
          </a:p>
          <a:p>
            <a:pPr marL="742950" lvl="1" indent="-285750" eaLnBrk="0" hangingPunct="0">
              <a:lnSpc>
                <a:spcPct val="120000"/>
              </a:lnSpc>
              <a:spcBef>
                <a:spcPts val="600"/>
              </a:spcBef>
              <a:buFont typeface="Wingdings" pitchFamily="2" charset="2"/>
              <a:buChar char="u"/>
              <a:tabLst>
                <a:tab pos="630238" algn="l"/>
              </a:tabLst>
            </a:pPr>
            <a:r>
              <a:rPr lang="zh-CN" altLang="en-US" dirty="0">
                <a:solidFill>
                  <a:srgbClr val="000000"/>
                </a:solidFill>
                <a:latin typeface="Times New Roman" pitchFamily="18" charset="0"/>
                <a:cs typeface="Times New Roman" pitchFamily="18" charset="0"/>
              </a:rPr>
              <a:t>设计导航：覆盖所有专业，梳理各种算法、公式、知识，深化建设；</a:t>
            </a:r>
            <a:endParaRPr lang="en-US" altLang="zh-CN" dirty="0">
              <a:solidFill>
                <a:srgbClr val="000000"/>
              </a:solidFill>
              <a:latin typeface="Times New Roman" pitchFamily="18" charset="0"/>
              <a:cs typeface="Times New Roman" pitchFamily="18" charset="0"/>
            </a:endParaRPr>
          </a:p>
          <a:p>
            <a:pPr marL="742950" lvl="1" indent="-285750" eaLnBrk="0" hangingPunct="0">
              <a:lnSpc>
                <a:spcPct val="120000"/>
              </a:lnSpc>
              <a:spcBef>
                <a:spcPts val="600"/>
              </a:spcBef>
              <a:buFont typeface="Wingdings" pitchFamily="2" charset="2"/>
              <a:buChar char="u"/>
              <a:tabLst>
                <a:tab pos="630238" algn="l"/>
              </a:tabLst>
            </a:pPr>
            <a:r>
              <a:rPr lang="zh-CN" altLang="en-US" dirty="0">
                <a:solidFill>
                  <a:srgbClr val="000000"/>
                </a:solidFill>
                <a:latin typeface="Times New Roman" pitchFamily="18" charset="0"/>
                <a:cs typeface="Times New Roman" pitchFamily="18" charset="0"/>
              </a:rPr>
              <a:t>实现多学科联合仿真，形成多方案对比和多学科优化。</a:t>
            </a:r>
            <a:endParaRPr lang="en-US" altLang="zh-CN"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877548598"/>
      </p:ext>
    </p:extLst>
  </p:cSld>
  <p:clrMapOvr>
    <a:masterClrMapping/>
  </p:clrMapOvr>
  <p:transition advTm="12547"/>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cstate="print"/>
          <a:srcRect/>
          <a:stretch>
            <a:fillRect b="-288"/>
          </a:stretch>
        </a:blipFill>
        <a:effectLst/>
      </p:bgPr>
    </p:bg>
    <p:spTree>
      <p:nvGrpSpPr>
        <p:cNvPr id="1" name=""/>
        <p:cNvGrpSpPr/>
        <p:nvPr/>
      </p:nvGrpSpPr>
      <p:grpSpPr>
        <a:xfrm>
          <a:off x="0" y="0"/>
          <a:ext cx="0" cy="0"/>
          <a:chOff x="0" y="0"/>
          <a:chExt cx="0" cy="0"/>
        </a:xfrm>
      </p:grpSpPr>
      <p:grpSp>
        <p:nvGrpSpPr>
          <p:cNvPr id="59394" name="Group 9"/>
          <p:cNvGrpSpPr>
            <a:grpSpLocks/>
          </p:cNvGrpSpPr>
          <p:nvPr/>
        </p:nvGrpSpPr>
        <p:grpSpPr bwMode="auto">
          <a:xfrm>
            <a:off x="3132138" y="2349500"/>
            <a:ext cx="6011862" cy="1079500"/>
            <a:chOff x="1973" y="1480"/>
            <a:chExt cx="3787" cy="680"/>
          </a:xfrm>
        </p:grpSpPr>
        <p:sp>
          <p:nvSpPr>
            <p:cNvPr id="59399" name="AutoShape 10"/>
            <p:cNvSpPr>
              <a:spLocks noChangeArrowheads="1"/>
            </p:cNvSpPr>
            <p:nvPr/>
          </p:nvSpPr>
          <p:spPr bwMode="auto">
            <a:xfrm>
              <a:off x="1973" y="1480"/>
              <a:ext cx="3787" cy="680"/>
            </a:xfrm>
            <a:custGeom>
              <a:avLst/>
              <a:gdLst>
                <a:gd name="T0" fmla="*/ 3633 w 21600"/>
                <a:gd name="T1" fmla="*/ 340 h 21600"/>
                <a:gd name="T2" fmla="*/ 1894 w 21600"/>
                <a:gd name="T3" fmla="*/ 680 h 21600"/>
                <a:gd name="T4" fmla="*/ 154 w 21600"/>
                <a:gd name="T5" fmla="*/ 340 h 21600"/>
                <a:gd name="T6" fmla="*/ 1894 w 21600"/>
                <a:gd name="T7" fmla="*/ 0 h 21600"/>
                <a:gd name="T8" fmla="*/ 0 60000 65536"/>
                <a:gd name="T9" fmla="*/ 0 60000 65536"/>
                <a:gd name="T10" fmla="*/ 0 60000 65536"/>
                <a:gd name="T11" fmla="*/ 0 60000 65536"/>
                <a:gd name="T12" fmla="*/ 2681 w 21600"/>
                <a:gd name="T13" fmla="*/ 2668 h 21600"/>
                <a:gd name="T14" fmla="*/ 18919 w 21600"/>
                <a:gd name="T15" fmla="*/ 18932 h 21600"/>
              </a:gdLst>
              <a:ahLst/>
              <a:cxnLst>
                <a:cxn ang="T8">
                  <a:pos x="T0" y="T1"/>
                </a:cxn>
                <a:cxn ang="T9">
                  <a:pos x="T2" y="T3"/>
                </a:cxn>
                <a:cxn ang="T10">
                  <a:pos x="T4" y="T5"/>
                </a:cxn>
                <a:cxn ang="T11">
                  <a:pos x="T6" y="T7"/>
                </a:cxn>
              </a:cxnLst>
              <a:rect l="T12" t="T13" r="T14" b="T15"/>
              <a:pathLst>
                <a:path w="21600" h="21600">
                  <a:moveTo>
                    <a:pt x="0" y="0"/>
                  </a:moveTo>
                  <a:lnTo>
                    <a:pt x="1757" y="21600"/>
                  </a:lnTo>
                  <a:lnTo>
                    <a:pt x="19843" y="21600"/>
                  </a:lnTo>
                  <a:lnTo>
                    <a:pt x="21600" y="0"/>
                  </a:lnTo>
                  <a:close/>
                </a:path>
              </a:pathLst>
            </a:custGeom>
            <a:gradFill rotWithShape="1">
              <a:gsLst>
                <a:gs pos="0">
                  <a:schemeClr val="bg2">
                    <a:alpha val="29999"/>
                  </a:schemeClr>
                </a:gs>
                <a:gs pos="100000">
                  <a:schemeClr val="bg2">
                    <a:alpha val="0"/>
                  </a:schemeClr>
                </a:gs>
              </a:gsLst>
              <a:lin ang="2700000" scaled="1"/>
            </a:gradFill>
            <a:ln w="9525" algn="ctr">
              <a:noFill/>
              <a:miter lim="800000"/>
              <a:headEnd/>
              <a:tailEnd/>
            </a:ln>
          </p:spPr>
          <p:txBody>
            <a:bodyPr wrap="none" anchor="ctr"/>
            <a:lstStyle/>
            <a:p>
              <a:endParaRPr lang="zh-CN" altLang="en-US"/>
            </a:p>
          </p:txBody>
        </p:sp>
        <p:sp>
          <p:nvSpPr>
            <p:cNvPr id="59400" name="AutoShape 11"/>
            <p:cNvSpPr>
              <a:spLocks noChangeArrowheads="1"/>
            </p:cNvSpPr>
            <p:nvPr/>
          </p:nvSpPr>
          <p:spPr bwMode="auto">
            <a:xfrm flipH="1">
              <a:off x="5452" y="1480"/>
              <a:ext cx="308" cy="680"/>
            </a:xfrm>
            <a:prstGeom prst="rtTriangle">
              <a:avLst/>
            </a:prstGeom>
            <a:gradFill rotWithShape="1">
              <a:gsLst>
                <a:gs pos="0">
                  <a:schemeClr val="bg2">
                    <a:alpha val="10001"/>
                  </a:schemeClr>
                </a:gs>
                <a:gs pos="100000">
                  <a:schemeClr val="bg2">
                    <a:alpha val="0"/>
                  </a:schemeClr>
                </a:gs>
              </a:gsLst>
              <a:lin ang="5400000" scaled="1"/>
            </a:gradFill>
            <a:ln w="9525" algn="ctr">
              <a:noFill/>
              <a:miter lim="800000"/>
              <a:headEnd/>
              <a:tailEnd/>
            </a:ln>
          </p:spPr>
          <p:txBody>
            <a:bodyPr wrap="none" anchor="ctr"/>
            <a:lstStyle/>
            <a:p>
              <a:endParaRPr lang="zh-CN" altLang="en-US"/>
            </a:p>
          </p:txBody>
        </p:sp>
      </p:grpSp>
      <p:sp>
        <p:nvSpPr>
          <p:cNvPr id="59395" name="Rectangle 5"/>
          <p:cNvSpPr>
            <a:spLocks noGrp="1" noChangeArrowheads="1"/>
          </p:cNvSpPr>
          <p:nvPr>
            <p:ph type="ctrTitle"/>
          </p:nvPr>
        </p:nvSpPr>
        <p:spPr>
          <a:xfrm>
            <a:off x="3527425" y="2060575"/>
            <a:ext cx="5508625" cy="1439863"/>
          </a:xfrm>
          <a:noFill/>
        </p:spPr>
        <p:txBody>
          <a:bodyPr/>
          <a:lstStyle/>
          <a:p>
            <a:pPr algn="ctr" eaLnBrk="1" hangingPunct="1"/>
            <a:r>
              <a:rPr lang="en-US" altLang="zh-CN" sz="3500" smtClean="0"/>
              <a:t>THANKS</a:t>
            </a:r>
          </a:p>
        </p:txBody>
      </p:sp>
      <p:sp>
        <p:nvSpPr>
          <p:cNvPr id="59396" name="Rectangle 6"/>
          <p:cNvSpPr>
            <a:spLocks noGrp="1" noChangeArrowheads="1"/>
          </p:cNvSpPr>
          <p:nvPr>
            <p:ph type="subTitle" idx="1"/>
          </p:nvPr>
        </p:nvSpPr>
        <p:spPr>
          <a:xfrm>
            <a:off x="3568700" y="2997200"/>
            <a:ext cx="5467350" cy="1152525"/>
          </a:xfrm>
          <a:noFill/>
        </p:spPr>
        <p:txBody>
          <a:bodyPr/>
          <a:lstStyle/>
          <a:p>
            <a:pPr algn="ctr" eaLnBrk="1" hangingPunct="1">
              <a:buFont typeface="Wingdings" pitchFamily="2" charset="2"/>
              <a:buNone/>
            </a:pPr>
            <a:r>
              <a:rPr lang="en-US" altLang="zh-CN" sz="1500" dirty="0" smtClean="0"/>
              <a:t>www.peraglobal.com</a:t>
            </a:r>
          </a:p>
        </p:txBody>
      </p:sp>
      <p:pic>
        <p:nvPicPr>
          <p:cNvPr id="59397" name="Picture 7" descr="logo"/>
          <p:cNvPicPr>
            <a:picLocks noChangeAspect="1" noChangeArrowheads="1"/>
          </p:cNvPicPr>
          <p:nvPr/>
        </p:nvPicPr>
        <p:blipFill>
          <a:blip r:embed="rId3" cstate="print"/>
          <a:srcRect/>
          <a:stretch>
            <a:fillRect/>
          </a:stretch>
        </p:blipFill>
        <p:spPr bwMode="auto">
          <a:xfrm>
            <a:off x="7667625" y="188913"/>
            <a:ext cx="1203325" cy="393700"/>
          </a:xfrm>
          <a:prstGeom prst="rect">
            <a:avLst/>
          </a:prstGeom>
          <a:noFill/>
          <a:ln w="9525">
            <a:noFill/>
            <a:miter lim="800000"/>
            <a:headEnd/>
            <a:tailEnd/>
          </a:ln>
        </p:spPr>
      </p:pic>
      <p:sp>
        <p:nvSpPr>
          <p:cNvPr id="59398" name="Text Box 8"/>
          <p:cNvSpPr txBox="1">
            <a:spLocks noChangeArrowheads="1"/>
          </p:cNvSpPr>
          <p:nvPr/>
        </p:nvSpPr>
        <p:spPr bwMode="auto">
          <a:xfrm>
            <a:off x="0" y="6610350"/>
            <a:ext cx="9144000" cy="244475"/>
          </a:xfrm>
          <a:prstGeom prst="rect">
            <a:avLst/>
          </a:prstGeom>
          <a:noFill/>
          <a:ln w="9525">
            <a:noFill/>
            <a:miter lim="800000"/>
            <a:headEnd/>
            <a:tailEnd/>
          </a:ln>
        </p:spPr>
        <p:txBody>
          <a:bodyPr>
            <a:spAutoFit/>
          </a:bodyPr>
          <a:lstStyle/>
          <a:p>
            <a:pPr algn="ctr">
              <a:spcBef>
                <a:spcPct val="50000"/>
              </a:spcBef>
            </a:pPr>
            <a:r>
              <a:rPr lang="en-US" altLang="zh-CN" sz="1000" smtClean="0">
                <a:ea typeface="宋体" charset="-122"/>
              </a:rPr>
              <a:t>A Pera Global Company © 2009 PERA China</a:t>
            </a:r>
            <a:endParaRPr lang="en-US" altLang="zh-CN" sz="1000" dirty="0">
              <a:ea typeface="宋体"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目录"/>
          <p:cNvPicPr>
            <a:picLocks noChangeAspect="1" noChangeArrowheads="1"/>
          </p:cNvPicPr>
          <p:nvPr/>
        </p:nvPicPr>
        <p:blipFill>
          <a:blip r:embed="rId2" cstate="print"/>
          <a:srcRect/>
          <a:stretch>
            <a:fillRect/>
          </a:stretch>
        </p:blipFill>
        <p:spPr bwMode="auto">
          <a:xfrm>
            <a:off x="0" y="0"/>
            <a:ext cx="9144000" cy="6878638"/>
          </a:xfrm>
          <a:prstGeom prst="rect">
            <a:avLst/>
          </a:prstGeom>
          <a:noFill/>
          <a:ln w="9525">
            <a:noFill/>
            <a:miter lim="800000"/>
            <a:headEnd/>
            <a:tailEnd/>
          </a:ln>
        </p:spPr>
      </p:pic>
      <p:sp>
        <p:nvSpPr>
          <p:cNvPr id="11267" name="Rectangle 3"/>
          <p:cNvSpPr>
            <a:spLocks noGrp="1" noChangeArrowheads="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dirty="0" smtClean="0"/>
              <a:t>精益研发体系</a:t>
            </a:r>
          </a:p>
        </p:txBody>
      </p:sp>
      <p:pic>
        <p:nvPicPr>
          <p:cNvPr id="11268" name="Picture 5" descr="logo"/>
          <p:cNvPicPr>
            <a:picLocks noChangeAspect="1" noChangeArrowheads="1"/>
          </p:cNvPicPr>
          <p:nvPr/>
        </p:nvPicPr>
        <p:blipFill>
          <a:blip r:embed="rId3" cstate="print"/>
          <a:srcRect/>
          <a:stretch>
            <a:fillRect/>
          </a:stretch>
        </p:blipFill>
        <p:spPr bwMode="auto">
          <a:xfrm>
            <a:off x="7667625" y="188913"/>
            <a:ext cx="1203325" cy="393700"/>
          </a:xfrm>
          <a:prstGeom prst="rect">
            <a:avLst/>
          </a:prstGeom>
          <a:noFill/>
          <a:ln w="9525">
            <a:noFill/>
            <a:miter lim="800000"/>
            <a:headEnd/>
            <a:tailEnd/>
          </a:ln>
        </p:spPr>
      </p:pic>
      <p:sp>
        <p:nvSpPr>
          <p:cNvPr id="11269" name="Rectangle 7"/>
          <p:cNvSpPr>
            <a:spLocks noChangeArrowheads="1"/>
          </p:cNvSpPr>
          <p:nvPr/>
        </p:nvSpPr>
        <p:spPr bwMode="auto">
          <a:xfrm>
            <a:off x="0" y="674688"/>
            <a:ext cx="9144000" cy="17462"/>
          </a:xfrm>
          <a:prstGeom prst="rect">
            <a:avLst/>
          </a:prstGeom>
          <a:solidFill>
            <a:srgbClr val="FFDB01"/>
          </a:solidFill>
          <a:ln w="9525">
            <a:noFill/>
            <a:miter lim="800000"/>
            <a:headEnd/>
            <a:tailEnd/>
          </a:ln>
        </p:spPr>
        <p:txBody>
          <a:bodyPr wrap="none" anchor="ctr"/>
          <a:lstStyle/>
          <a:p>
            <a:endParaRPr lang="zh-CN" altLang="en-US">
              <a:ea typeface="黑体" pitchFamily="2" charset="-122"/>
            </a:endParaRPr>
          </a:p>
        </p:txBody>
      </p:sp>
      <p:sp>
        <p:nvSpPr>
          <p:cNvPr id="11271" name="Rectangle 13"/>
          <p:cNvSpPr>
            <a:spLocks noGrp="1" noChangeArrowheads="1"/>
          </p:cNvSpPr>
          <p:nvPr>
            <p:ph type="body" idx="1"/>
          </p:nvPr>
        </p:nvSpPr>
        <p:spPr>
          <a:xfrm>
            <a:off x="4283968" y="980728"/>
            <a:ext cx="4619625" cy="4857750"/>
          </a:xfrm>
        </p:spPr>
        <p:txBody>
          <a:bodyPr/>
          <a:lstStyle/>
          <a:p>
            <a:pPr>
              <a:lnSpc>
                <a:spcPct val="200000"/>
              </a:lnSpc>
            </a:pPr>
            <a:r>
              <a:rPr lang="zh-CN" altLang="en-US" sz="2800" dirty="0" smtClean="0"/>
              <a:t>项目背景</a:t>
            </a:r>
            <a:endParaRPr lang="en-US" altLang="zh-CN" sz="2800" dirty="0" smtClean="0"/>
          </a:p>
          <a:p>
            <a:pPr>
              <a:lnSpc>
                <a:spcPct val="200000"/>
              </a:lnSpc>
            </a:pPr>
            <a:r>
              <a:rPr lang="zh-CN" altLang="en-US" sz="2800" dirty="0">
                <a:solidFill>
                  <a:srgbClr val="FF0000"/>
                </a:solidFill>
              </a:rPr>
              <a:t>建设思路</a:t>
            </a:r>
            <a:endParaRPr lang="en-US" altLang="zh-CN" sz="2800" dirty="0">
              <a:solidFill>
                <a:srgbClr val="FF0000"/>
              </a:solidFill>
            </a:endParaRPr>
          </a:p>
          <a:p>
            <a:pPr>
              <a:lnSpc>
                <a:spcPct val="200000"/>
              </a:lnSpc>
            </a:pPr>
            <a:r>
              <a:rPr lang="zh-CN" altLang="en-US" sz="2800" dirty="0" smtClean="0"/>
              <a:t>建设方案</a:t>
            </a:r>
            <a:endParaRPr lang="en-US" altLang="zh-CN" sz="2800" dirty="0" smtClean="0"/>
          </a:p>
          <a:p>
            <a:pPr>
              <a:lnSpc>
                <a:spcPct val="200000"/>
              </a:lnSpc>
            </a:pPr>
            <a:r>
              <a:rPr lang="zh-CN" altLang="en-US" sz="2800" dirty="0" smtClean="0"/>
              <a:t>实施规划</a:t>
            </a:r>
            <a:endParaRPr lang="en-US" altLang="zh-CN" sz="2800" dirty="0" smtClean="0"/>
          </a:p>
        </p:txBody>
      </p:sp>
    </p:spTree>
    <p:extLst>
      <p:ext uri="{BB962C8B-B14F-4D97-AF65-F5344CB8AC3E}">
        <p14:creationId xmlns:p14="http://schemas.microsoft.com/office/powerpoint/2010/main" val="546113694"/>
      </p:ext>
    </p:extLst>
  </p:cSld>
  <p:clrMapOvr>
    <a:masterClrMapping/>
  </p:clrMapOvr>
  <p:transition advTm="1171"/>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0" y="0"/>
            <a:ext cx="9144000" cy="6669360"/>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黑体" pitchFamily="2" charset="-122"/>
            </a:endParaRPr>
          </a:p>
        </p:txBody>
      </p:sp>
      <p:sp>
        <p:nvSpPr>
          <p:cNvPr id="4" name="矩形 3"/>
          <p:cNvSpPr/>
          <p:nvPr/>
        </p:nvSpPr>
        <p:spPr>
          <a:xfrm>
            <a:off x="35496" y="116632"/>
            <a:ext cx="8553559" cy="6023242"/>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108000" rIns="0" bIns="0" rtlCol="0" anchor="t"/>
          <a:lstStyle/>
          <a:p>
            <a:pPr algn="ctr"/>
            <a:r>
              <a:rPr lang="zh-CN" altLang="en-US" dirty="0" smtClean="0">
                <a:latin typeface="华文楷体" pitchFamily="2" charset="-122"/>
                <a:ea typeface="华文楷体" pitchFamily="2" charset="-122"/>
              </a:rPr>
              <a:t>坦克装甲车辆精益设计平台框架</a:t>
            </a:r>
            <a:endParaRPr lang="zh-CN" altLang="en-US" dirty="0">
              <a:latin typeface="华文楷体" pitchFamily="2" charset="-122"/>
              <a:ea typeface="华文楷体" pitchFamily="2" charset="-122"/>
            </a:endParaRPr>
          </a:p>
        </p:txBody>
      </p:sp>
      <p:sp>
        <p:nvSpPr>
          <p:cNvPr id="9" name="AutoShape 14"/>
          <p:cNvSpPr>
            <a:spLocks noChangeArrowheads="1"/>
          </p:cNvSpPr>
          <p:nvPr/>
        </p:nvSpPr>
        <p:spPr bwMode="auto">
          <a:xfrm>
            <a:off x="139041" y="1549388"/>
            <a:ext cx="1651031" cy="4498371"/>
          </a:xfrm>
          <a:prstGeom prst="roundRect">
            <a:avLst>
              <a:gd name="adj" fmla="val 0"/>
            </a:avLst>
          </a:prstGeom>
          <a:gradFill flip="none" rotWithShape="1">
            <a:gsLst>
              <a:gs pos="0">
                <a:srgbClr val="FF3300">
                  <a:tint val="66000"/>
                  <a:satMod val="160000"/>
                </a:srgbClr>
              </a:gs>
              <a:gs pos="50000">
                <a:srgbClr val="FF3300">
                  <a:tint val="44500"/>
                  <a:satMod val="160000"/>
                </a:srgbClr>
              </a:gs>
              <a:gs pos="100000">
                <a:srgbClr val="FF3300">
                  <a:tint val="23500"/>
                  <a:satMod val="160000"/>
                </a:srgbClr>
              </a:gs>
            </a:gsLst>
            <a:lin ang="5400000" scaled="1"/>
            <a:tileRect/>
          </a:gradFill>
          <a:ln w="9525" algn="ctr">
            <a:solidFill>
              <a:srgbClr val="808000"/>
            </a:solidFill>
            <a:round/>
            <a:headEnd/>
            <a:tailEnd/>
          </a:ln>
        </p:spPr>
        <p:txBody>
          <a:bodyPr wrap="none" lIns="0" tIns="180000" rIns="0" bIns="0" anchor="t"/>
          <a:lstStyle/>
          <a:p>
            <a:pPr marL="355600" marR="0" lvl="0" indent="-355600" algn="ctr" defTabSz="914400" eaLnBrk="1" fontAlgn="auto" latinLnBrk="0" hangingPunct="1">
              <a:lnSpc>
                <a:spcPct val="100000"/>
              </a:lnSpc>
              <a:spcBef>
                <a:spcPts val="0"/>
              </a:spcBef>
              <a:spcAft>
                <a:spcPts val="0"/>
              </a:spcAft>
              <a:buClr>
                <a:srgbClr val="808000"/>
              </a:buClr>
              <a:buSzPct val="75000"/>
              <a:tabLst/>
              <a:defRPr/>
            </a:pPr>
            <a:r>
              <a:rPr kumimoji="0" lang="zh-CN" altLang="en-US" sz="1600" b="0" i="0" u="none" strike="noStrike" kern="0" cap="none" spc="0" normalizeH="0" baseline="0" noProof="0" dirty="0" smtClean="0">
                <a:ln>
                  <a:noFill/>
                </a:ln>
                <a:solidFill>
                  <a:sysClr val="windowText" lastClr="000000"/>
                </a:solidFill>
                <a:effectLst/>
                <a:uLnTx/>
                <a:uFillTx/>
                <a:latin typeface="华文楷体" pitchFamily="2" charset="-122"/>
                <a:ea typeface="华文楷体" pitchFamily="2" charset="-122"/>
              </a:rPr>
              <a:t>知识工程子平台</a:t>
            </a:r>
          </a:p>
        </p:txBody>
      </p:sp>
      <p:sp>
        <p:nvSpPr>
          <p:cNvPr id="10" name="AutoShape 24"/>
          <p:cNvSpPr>
            <a:spLocks noChangeArrowheads="1"/>
          </p:cNvSpPr>
          <p:nvPr/>
        </p:nvSpPr>
        <p:spPr bwMode="auto">
          <a:xfrm>
            <a:off x="6322727" y="2861400"/>
            <a:ext cx="2150551" cy="3186358"/>
          </a:xfrm>
          <a:prstGeom prst="roundRect">
            <a:avLst>
              <a:gd name="adj" fmla="val 0"/>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w="9525" algn="ctr">
            <a:solidFill>
              <a:srgbClr val="336600"/>
            </a:solidFill>
            <a:round/>
            <a:headEnd/>
            <a:tailEnd/>
          </a:ln>
        </p:spPr>
        <p:txBody>
          <a:bodyPr wrap="none" lIns="0" tIns="108000" rIns="0" bIns="0" anchor="t"/>
          <a:lstStyle/>
          <a:p>
            <a:pPr marL="355600" marR="0" lvl="0" indent="-355600" algn="ctr" defTabSz="914400" eaLnBrk="1" fontAlgn="auto" latinLnBrk="0" hangingPunct="1">
              <a:lnSpc>
                <a:spcPct val="100000"/>
              </a:lnSpc>
              <a:spcBef>
                <a:spcPts val="0"/>
              </a:spcBef>
              <a:spcAft>
                <a:spcPts val="0"/>
              </a:spcAft>
              <a:buClr>
                <a:srgbClr val="336600"/>
              </a:buClr>
              <a:buSzPct val="75000"/>
              <a:tabLst/>
              <a:defRPr/>
            </a:pPr>
            <a:r>
              <a:rPr kumimoji="0" lang="zh-CN" altLang="en-US" sz="1600" b="0" i="0" u="none" strike="noStrike" kern="0" cap="none" spc="0" normalizeH="0" baseline="0" noProof="0" dirty="0" smtClean="0">
                <a:ln>
                  <a:noFill/>
                </a:ln>
                <a:solidFill>
                  <a:sysClr val="windowText" lastClr="000000"/>
                </a:solidFill>
                <a:effectLst/>
                <a:uLnTx/>
                <a:uFillTx/>
                <a:latin typeface="华文楷体" pitchFamily="2" charset="-122"/>
                <a:ea typeface="华文楷体" pitchFamily="2" charset="-122"/>
              </a:rPr>
              <a:t>质量管控子平台</a:t>
            </a:r>
          </a:p>
        </p:txBody>
      </p:sp>
      <p:sp>
        <p:nvSpPr>
          <p:cNvPr id="11" name="AutoShape 26"/>
          <p:cNvSpPr>
            <a:spLocks noChangeArrowheads="1"/>
          </p:cNvSpPr>
          <p:nvPr/>
        </p:nvSpPr>
        <p:spPr bwMode="auto">
          <a:xfrm>
            <a:off x="139041" y="634465"/>
            <a:ext cx="8334237" cy="854551"/>
          </a:xfrm>
          <a:prstGeom prst="roundRect">
            <a:avLst>
              <a:gd name="adj" fmla="val 0"/>
            </a:avLst>
          </a:prstGeom>
          <a:gradFill rotWithShape="1">
            <a:gsLst>
              <a:gs pos="0">
                <a:srgbClr val="C1D4FF"/>
              </a:gs>
              <a:gs pos="100000">
                <a:srgbClr val="FFFFFF"/>
              </a:gs>
            </a:gsLst>
            <a:lin ang="5400000" scaled="1"/>
          </a:gradFill>
          <a:ln w="9525" algn="ctr">
            <a:solidFill>
              <a:srgbClr val="336699"/>
            </a:solidFill>
            <a:round/>
            <a:headEnd/>
            <a:tailEnd/>
          </a:ln>
        </p:spPr>
        <p:txBody>
          <a:bodyPr wrap="none" lIns="0" tIns="0" rIns="0" bIns="0" anchor="ctr"/>
          <a:lstStyle/>
          <a:p>
            <a:pPr marL="355600" marR="0" lvl="0" indent="-355600" defTabSz="914400" eaLnBrk="1" fontAlgn="auto" latinLnBrk="0" hangingPunct="1">
              <a:lnSpc>
                <a:spcPct val="100000"/>
              </a:lnSpc>
              <a:spcBef>
                <a:spcPts val="0"/>
              </a:spcBef>
              <a:spcAft>
                <a:spcPts val="0"/>
              </a:spcAft>
              <a:buClr>
                <a:srgbClr val="336699"/>
              </a:buClr>
              <a:buSzPct val="75000"/>
              <a:tabLst/>
              <a:defRPr/>
            </a:pPr>
            <a:r>
              <a:rPr kumimoji="0" lang="zh-CN" altLang="en-US" sz="1600" b="0" i="0" u="none" strike="noStrike" kern="0" cap="none" spc="0" normalizeH="0" baseline="0" noProof="0" dirty="0" smtClean="0">
                <a:ln>
                  <a:noFill/>
                </a:ln>
                <a:solidFill>
                  <a:sysClr val="windowText" lastClr="000000"/>
                </a:solidFill>
                <a:effectLst/>
                <a:uLnTx/>
                <a:uFillTx/>
                <a:latin typeface="华文楷体" pitchFamily="2" charset="-122"/>
                <a:ea typeface="华文楷体" pitchFamily="2" charset="-122"/>
              </a:rPr>
              <a:t>   研发门户</a:t>
            </a:r>
            <a:endParaRPr kumimoji="0" lang="zh-CN" altLang="en-US" sz="1800" b="0" i="0" u="none" strike="noStrike" kern="0" cap="none" spc="0" normalizeH="0" baseline="0" noProof="0" dirty="0" smtClean="0">
              <a:ln>
                <a:noFill/>
              </a:ln>
              <a:solidFill>
                <a:sysClr val="windowText" lastClr="000000"/>
              </a:solidFill>
              <a:effectLst/>
              <a:uLnTx/>
              <a:uFillTx/>
              <a:latin typeface="华文楷体" pitchFamily="2" charset="-122"/>
              <a:ea typeface="华文楷体" pitchFamily="2" charset="-122"/>
            </a:endParaRPr>
          </a:p>
        </p:txBody>
      </p:sp>
      <p:sp>
        <p:nvSpPr>
          <p:cNvPr id="12" name="AutoShape 14"/>
          <p:cNvSpPr>
            <a:spLocks noChangeArrowheads="1"/>
          </p:cNvSpPr>
          <p:nvPr/>
        </p:nvSpPr>
        <p:spPr bwMode="auto">
          <a:xfrm>
            <a:off x="1863180" y="1549388"/>
            <a:ext cx="4386440" cy="4498371"/>
          </a:xfrm>
          <a:prstGeom prst="roundRect">
            <a:avLst>
              <a:gd name="adj" fmla="val 0"/>
            </a:avLst>
          </a:prstGeom>
          <a:gradFill flip="none" rotWithShape="1">
            <a:gsLst>
              <a:gs pos="0">
                <a:srgbClr val="FFFF66">
                  <a:tint val="66000"/>
                  <a:satMod val="160000"/>
                </a:srgbClr>
              </a:gs>
              <a:gs pos="50000">
                <a:srgbClr val="FFFF66">
                  <a:tint val="44500"/>
                  <a:satMod val="160000"/>
                </a:srgbClr>
              </a:gs>
              <a:gs pos="100000">
                <a:srgbClr val="FFFF66">
                  <a:tint val="23500"/>
                  <a:satMod val="160000"/>
                </a:srgbClr>
              </a:gs>
            </a:gsLst>
            <a:lin ang="5400000" scaled="1"/>
            <a:tileRect/>
          </a:gradFill>
          <a:ln w="9525" algn="ctr">
            <a:solidFill>
              <a:srgbClr val="336699"/>
            </a:solidFill>
            <a:round/>
            <a:headEnd/>
            <a:tailEnd/>
          </a:ln>
        </p:spPr>
        <p:txBody>
          <a:bodyPr wrap="none" lIns="0" tIns="108000" rIns="0" bIns="0" anchor="t"/>
          <a:lstStyle/>
          <a:p>
            <a:pPr marL="355600" indent="-355600" algn="ctr">
              <a:buClr>
                <a:srgbClr val="336699"/>
              </a:buClr>
              <a:buSzPct val="75000"/>
            </a:pPr>
            <a:r>
              <a:rPr lang="zh-CN" altLang="en-US" kern="0" dirty="0" smtClean="0">
                <a:solidFill>
                  <a:sysClr val="windowText" lastClr="000000"/>
                </a:solidFill>
                <a:latin typeface="华文楷体" pitchFamily="2" charset="-122"/>
                <a:ea typeface="华文楷体" pitchFamily="2" charset="-122"/>
              </a:rPr>
              <a:t>综合仿真子平台</a:t>
            </a:r>
          </a:p>
        </p:txBody>
      </p:sp>
      <p:sp>
        <p:nvSpPr>
          <p:cNvPr id="13" name="AutoShape 26"/>
          <p:cNvSpPr>
            <a:spLocks noChangeArrowheads="1"/>
          </p:cNvSpPr>
          <p:nvPr/>
        </p:nvSpPr>
        <p:spPr bwMode="auto">
          <a:xfrm>
            <a:off x="6322727" y="1549388"/>
            <a:ext cx="2150551" cy="1235769"/>
          </a:xfrm>
          <a:prstGeom prst="roundRect">
            <a:avLst>
              <a:gd name="adj" fmla="val 0"/>
            </a:avLst>
          </a:prstGeom>
          <a:gradFill rotWithShape="1">
            <a:gsLst>
              <a:gs pos="0">
                <a:srgbClr val="C1D4FF"/>
              </a:gs>
              <a:gs pos="100000">
                <a:srgbClr val="FFFFFF"/>
              </a:gs>
            </a:gsLst>
            <a:lin ang="5400000" scaled="1"/>
          </a:gradFill>
          <a:ln w="9525" algn="ctr">
            <a:solidFill>
              <a:srgbClr val="336699"/>
            </a:solidFill>
            <a:round/>
            <a:headEnd/>
            <a:tailEnd/>
          </a:ln>
        </p:spPr>
        <p:txBody>
          <a:bodyPr wrap="none" lIns="0" tIns="108000" rIns="0" bIns="0" anchor="t"/>
          <a:lstStyle/>
          <a:p>
            <a:pPr marL="355600" lvl="0" indent="-355600" algn="ctr">
              <a:buClr>
                <a:srgbClr val="336699"/>
              </a:buClr>
              <a:buSzPct val="75000"/>
            </a:pPr>
            <a:r>
              <a:rPr kumimoji="0" lang="zh-CN" altLang="en-US" sz="1600" b="0" i="0" u="none" strike="noStrike" kern="0" cap="none" spc="0" normalizeH="0" baseline="0" noProof="0" dirty="0" smtClean="0">
                <a:ln>
                  <a:noFill/>
                </a:ln>
                <a:solidFill>
                  <a:sysClr val="windowText" lastClr="000000"/>
                </a:solidFill>
                <a:effectLst/>
                <a:uLnTx/>
                <a:uFillTx/>
                <a:latin typeface="华文楷体" pitchFamily="2" charset="-122"/>
                <a:ea typeface="华文楷体" pitchFamily="2" charset="-122"/>
              </a:rPr>
              <a:t>项目</a:t>
            </a:r>
            <a:r>
              <a:rPr lang="zh-CN" altLang="zh-CN" sz="1600" dirty="0" smtClean="0">
                <a:latin typeface="华文楷体" pitchFamily="2" charset="-122"/>
                <a:ea typeface="华文楷体" pitchFamily="2" charset="-122"/>
              </a:rPr>
              <a:t>过程控制子平台</a:t>
            </a:r>
            <a:endParaRPr kumimoji="0" lang="zh-CN" altLang="en-US" sz="1600" b="0" i="0" u="none" strike="noStrike" kern="0" cap="none" spc="0" normalizeH="0" baseline="0" noProof="0" dirty="0" smtClean="0">
              <a:ln>
                <a:noFill/>
              </a:ln>
              <a:solidFill>
                <a:sysClr val="windowText" lastClr="000000"/>
              </a:solidFill>
              <a:effectLst/>
              <a:uLnTx/>
              <a:uFillTx/>
              <a:latin typeface="华文楷体" pitchFamily="2" charset="-122"/>
              <a:ea typeface="华文楷体" pitchFamily="2" charset="-122"/>
            </a:endParaRPr>
          </a:p>
        </p:txBody>
      </p:sp>
      <p:sp>
        <p:nvSpPr>
          <p:cNvPr id="53" name="矩形 52"/>
          <p:cNvSpPr/>
          <p:nvPr/>
        </p:nvSpPr>
        <p:spPr>
          <a:xfrm>
            <a:off x="1936286" y="3166375"/>
            <a:ext cx="4211411" cy="2747216"/>
          </a:xfrm>
          <a:prstGeom prst="rect">
            <a:avLst/>
          </a:prstGeom>
          <a:gradFill flip="none" rotWithShape="1">
            <a:gsLst>
              <a:gs pos="0">
                <a:schemeClr val="dk1">
                  <a:tint val="50000"/>
                  <a:satMod val="300000"/>
                </a:schemeClr>
              </a:gs>
              <a:gs pos="35000">
                <a:schemeClr val="dk1">
                  <a:tint val="37000"/>
                  <a:satMod val="300000"/>
                </a:schemeClr>
              </a:gs>
              <a:gs pos="100000">
                <a:schemeClr val="dk1">
                  <a:tint val="15000"/>
                  <a:satMod val="350000"/>
                </a:schemeClr>
              </a:gs>
            </a:gsLst>
            <a:lin ang="5400000" scaled="1"/>
            <a:tileRect/>
          </a:gradFill>
        </p:spPr>
        <p:style>
          <a:lnRef idx="1">
            <a:schemeClr val="dk1"/>
          </a:lnRef>
          <a:fillRef idx="2">
            <a:schemeClr val="dk1"/>
          </a:fillRef>
          <a:effectRef idx="1">
            <a:schemeClr val="dk1"/>
          </a:effectRef>
          <a:fontRef idx="minor">
            <a:schemeClr val="dk1"/>
          </a:fontRef>
        </p:style>
        <p:txBody>
          <a:bodyPr lIns="0" tIns="108000" rIns="0" bIns="0" rtlCol="0" anchor="t"/>
          <a:lstStyle/>
          <a:p>
            <a:pPr algn="ctr"/>
            <a:r>
              <a:rPr lang="zh-CN" altLang="en-US" sz="1400" dirty="0" smtClean="0">
                <a:solidFill>
                  <a:schemeClr val="tx1"/>
                </a:solidFill>
                <a:latin typeface="华文楷体" pitchFamily="2" charset="-122"/>
                <a:ea typeface="华文楷体" pitchFamily="2" charset="-122"/>
              </a:rPr>
              <a:t>基础框架</a:t>
            </a:r>
            <a:endParaRPr lang="zh-CN" altLang="en-US" sz="1600" dirty="0" smtClean="0">
              <a:solidFill>
                <a:schemeClr val="tx1"/>
              </a:solidFill>
              <a:latin typeface="华文楷体" pitchFamily="2" charset="-122"/>
              <a:ea typeface="华文楷体" pitchFamily="2" charset="-122"/>
            </a:endParaRPr>
          </a:p>
        </p:txBody>
      </p:sp>
      <p:sp>
        <p:nvSpPr>
          <p:cNvPr id="14" name="流程图: 磁盘 13"/>
          <p:cNvSpPr/>
          <p:nvPr/>
        </p:nvSpPr>
        <p:spPr>
          <a:xfrm>
            <a:off x="254818" y="5301195"/>
            <a:ext cx="1389039" cy="533705"/>
          </a:xfrm>
          <a:prstGeom prst="flowChartMagneticDisk">
            <a:avLst/>
          </a:prstGeom>
          <a:solidFill>
            <a:schemeClr val="accent6">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基础数据库</a:t>
            </a:r>
          </a:p>
        </p:txBody>
      </p:sp>
      <p:sp>
        <p:nvSpPr>
          <p:cNvPr id="15" name="矩形 14"/>
          <p:cNvSpPr/>
          <p:nvPr/>
        </p:nvSpPr>
        <p:spPr>
          <a:xfrm>
            <a:off x="268110" y="4005054"/>
            <a:ext cx="1375748" cy="381218"/>
          </a:xfrm>
          <a:prstGeom prst="rect">
            <a:avLst/>
          </a:prstGeom>
          <a:solidFill>
            <a:schemeClr val="accent6">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通用知识管理</a:t>
            </a:r>
          </a:p>
        </p:txBody>
      </p:sp>
      <p:sp>
        <p:nvSpPr>
          <p:cNvPr id="16" name="矩形 15"/>
          <p:cNvSpPr/>
          <p:nvPr/>
        </p:nvSpPr>
        <p:spPr>
          <a:xfrm>
            <a:off x="268110" y="3547593"/>
            <a:ext cx="1375748" cy="381218"/>
          </a:xfrm>
          <a:prstGeom prst="rect">
            <a:avLst/>
          </a:prstGeom>
          <a:solidFill>
            <a:schemeClr val="accent6">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数据知识管理</a:t>
            </a:r>
          </a:p>
        </p:txBody>
      </p:sp>
      <p:sp>
        <p:nvSpPr>
          <p:cNvPr id="17" name="矩形 16"/>
          <p:cNvSpPr/>
          <p:nvPr/>
        </p:nvSpPr>
        <p:spPr>
          <a:xfrm>
            <a:off x="268110" y="3090131"/>
            <a:ext cx="1375748" cy="381218"/>
          </a:xfrm>
          <a:prstGeom prst="rect">
            <a:avLst/>
          </a:prstGeom>
          <a:solidFill>
            <a:schemeClr val="accent6">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知识封装工具</a:t>
            </a:r>
          </a:p>
        </p:txBody>
      </p:sp>
      <p:sp>
        <p:nvSpPr>
          <p:cNvPr id="18" name="矩形 17"/>
          <p:cNvSpPr/>
          <p:nvPr/>
        </p:nvSpPr>
        <p:spPr>
          <a:xfrm>
            <a:off x="268110" y="2632670"/>
            <a:ext cx="1375748" cy="381218"/>
          </a:xfrm>
          <a:prstGeom prst="rect">
            <a:avLst/>
          </a:prstGeom>
          <a:solidFill>
            <a:schemeClr val="accent6">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知识采集系统</a:t>
            </a:r>
          </a:p>
        </p:txBody>
      </p:sp>
      <p:sp>
        <p:nvSpPr>
          <p:cNvPr id="19" name="矩形 18"/>
          <p:cNvSpPr/>
          <p:nvPr/>
        </p:nvSpPr>
        <p:spPr>
          <a:xfrm>
            <a:off x="268110" y="2175208"/>
            <a:ext cx="1375748" cy="381218"/>
          </a:xfrm>
          <a:prstGeom prst="rect">
            <a:avLst/>
          </a:prstGeom>
          <a:solidFill>
            <a:schemeClr val="accent6">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知识地图</a:t>
            </a:r>
            <a:endParaRPr lang="zh-CN" altLang="en-US" sz="1200" dirty="0">
              <a:solidFill>
                <a:schemeClr val="tx1"/>
              </a:solidFill>
              <a:latin typeface="华文楷体" pitchFamily="2" charset="-122"/>
              <a:ea typeface="华文楷体" pitchFamily="2" charset="-122"/>
            </a:endParaRPr>
          </a:p>
        </p:txBody>
      </p:sp>
      <p:sp>
        <p:nvSpPr>
          <p:cNvPr id="20" name="流程图: 磁盘 19"/>
          <p:cNvSpPr/>
          <p:nvPr/>
        </p:nvSpPr>
        <p:spPr>
          <a:xfrm>
            <a:off x="254818" y="4538759"/>
            <a:ext cx="731073" cy="686192"/>
          </a:xfrm>
          <a:prstGeom prst="flowChartMagneticDisk">
            <a:avLst/>
          </a:prstGeom>
          <a:solidFill>
            <a:schemeClr val="accent6">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流程及专业知识库</a:t>
            </a:r>
          </a:p>
        </p:txBody>
      </p:sp>
      <p:sp>
        <p:nvSpPr>
          <p:cNvPr id="21" name="流程图: 磁盘 20"/>
          <p:cNvSpPr/>
          <p:nvPr/>
        </p:nvSpPr>
        <p:spPr>
          <a:xfrm>
            <a:off x="1058999" y="4538759"/>
            <a:ext cx="584859" cy="686192"/>
          </a:xfrm>
          <a:prstGeom prst="flowChartMagneticDisk">
            <a:avLst/>
          </a:prstGeom>
          <a:solidFill>
            <a:schemeClr val="accent6">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标准文件库</a:t>
            </a:r>
          </a:p>
        </p:txBody>
      </p:sp>
      <p:sp>
        <p:nvSpPr>
          <p:cNvPr id="22" name="流程图: 磁盘 21"/>
          <p:cNvSpPr/>
          <p:nvPr/>
        </p:nvSpPr>
        <p:spPr>
          <a:xfrm>
            <a:off x="1979712" y="4869160"/>
            <a:ext cx="792000" cy="864000"/>
          </a:xfrm>
          <a:prstGeom prst="flowChartMagneticDisk">
            <a:avLst/>
          </a:prstGeom>
          <a:solidFill>
            <a:srgbClr val="FFC000"/>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基础</a:t>
            </a:r>
            <a:endParaRPr lang="en-US" altLang="zh-CN" sz="1200" dirty="0" smtClean="0">
              <a:solidFill>
                <a:schemeClr val="tx1"/>
              </a:solidFill>
              <a:latin typeface="华文楷体" pitchFamily="2" charset="-122"/>
              <a:ea typeface="华文楷体" pitchFamily="2" charset="-122"/>
            </a:endParaRPr>
          </a:p>
          <a:p>
            <a:pPr algn="ctr"/>
            <a:r>
              <a:rPr lang="zh-CN" altLang="en-US" sz="1200" dirty="0" smtClean="0">
                <a:solidFill>
                  <a:schemeClr val="tx1"/>
                </a:solidFill>
                <a:latin typeface="华文楷体" pitchFamily="2" charset="-122"/>
                <a:ea typeface="华文楷体" pitchFamily="2" charset="-122"/>
              </a:rPr>
              <a:t>数据库</a:t>
            </a:r>
            <a:endParaRPr lang="zh-CN" altLang="en-US" sz="1200" dirty="0">
              <a:solidFill>
                <a:schemeClr val="tx1"/>
              </a:solidFill>
              <a:latin typeface="华文楷体" pitchFamily="2" charset="-122"/>
              <a:ea typeface="华文楷体" pitchFamily="2" charset="-122"/>
            </a:endParaRPr>
          </a:p>
        </p:txBody>
      </p:sp>
      <p:sp>
        <p:nvSpPr>
          <p:cNvPr id="25" name="流程图: 磁盘 24"/>
          <p:cNvSpPr/>
          <p:nvPr/>
        </p:nvSpPr>
        <p:spPr>
          <a:xfrm>
            <a:off x="4468296" y="4869160"/>
            <a:ext cx="792000" cy="864000"/>
          </a:xfrm>
          <a:prstGeom prst="flowChartMagneticDisk">
            <a:avLst/>
          </a:prstGeom>
          <a:solidFill>
            <a:srgbClr val="FFC000"/>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仿真</a:t>
            </a:r>
            <a:endParaRPr lang="en-US" altLang="zh-CN" sz="1200" dirty="0" smtClean="0">
              <a:solidFill>
                <a:schemeClr val="tx1"/>
              </a:solidFill>
              <a:latin typeface="华文楷体" pitchFamily="2" charset="-122"/>
              <a:ea typeface="华文楷体" pitchFamily="2" charset="-122"/>
            </a:endParaRPr>
          </a:p>
          <a:p>
            <a:pPr algn="ctr"/>
            <a:r>
              <a:rPr lang="zh-CN" altLang="en-US" sz="1200" dirty="0" smtClean="0">
                <a:solidFill>
                  <a:schemeClr val="tx1"/>
                </a:solidFill>
                <a:latin typeface="华文楷体" pitchFamily="2" charset="-122"/>
                <a:ea typeface="华文楷体" pitchFamily="2" charset="-122"/>
              </a:rPr>
              <a:t>模板库</a:t>
            </a:r>
            <a:endParaRPr lang="zh-CN" altLang="en-US" sz="1200" dirty="0">
              <a:solidFill>
                <a:schemeClr val="tx1"/>
              </a:solidFill>
              <a:latin typeface="华文楷体" pitchFamily="2" charset="-122"/>
              <a:ea typeface="华文楷体" pitchFamily="2" charset="-122"/>
            </a:endParaRPr>
          </a:p>
        </p:txBody>
      </p:sp>
      <p:sp>
        <p:nvSpPr>
          <p:cNvPr id="27" name="矩形 26"/>
          <p:cNvSpPr/>
          <p:nvPr/>
        </p:nvSpPr>
        <p:spPr>
          <a:xfrm>
            <a:off x="2009394" y="4157541"/>
            <a:ext cx="1242825" cy="457461"/>
          </a:xfrm>
          <a:prstGeom prst="rect">
            <a:avLst/>
          </a:prstGeom>
          <a:solidFill>
            <a:srgbClr val="FFC000"/>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专业设计导航</a:t>
            </a:r>
          </a:p>
        </p:txBody>
      </p:sp>
      <p:sp>
        <p:nvSpPr>
          <p:cNvPr id="28" name="矩形 27"/>
          <p:cNvSpPr/>
          <p:nvPr/>
        </p:nvSpPr>
        <p:spPr>
          <a:xfrm>
            <a:off x="2009394" y="3623836"/>
            <a:ext cx="1242825" cy="457461"/>
          </a:xfrm>
          <a:prstGeom prst="rect">
            <a:avLst/>
          </a:prstGeom>
          <a:solidFill>
            <a:srgbClr val="FFC000"/>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流程管理</a:t>
            </a:r>
          </a:p>
        </p:txBody>
      </p:sp>
      <p:sp>
        <p:nvSpPr>
          <p:cNvPr id="30" name="矩形 29"/>
          <p:cNvSpPr/>
          <p:nvPr/>
        </p:nvSpPr>
        <p:spPr>
          <a:xfrm>
            <a:off x="3325326" y="4157541"/>
            <a:ext cx="1242825" cy="457461"/>
          </a:xfrm>
          <a:prstGeom prst="rect">
            <a:avLst/>
          </a:prstGeom>
          <a:solidFill>
            <a:srgbClr val="FFC000"/>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协同仿真管理</a:t>
            </a:r>
            <a:endParaRPr lang="zh-CN" altLang="en-US" sz="1200" dirty="0">
              <a:solidFill>
                <a:schemeClr val="tx1"/>
              </a:solidFill>
              <a:latin typeface="华文楷体" pitchFamily="2" charset="-122"/>
              <a:ea typeface="华文楷体" pitchFamily="2" charset="-122"/>
            </a:endParaRPr>
          </a:p>
        </p:txBody>
      </p:sp>
      <p:sp>
        <p:nvSpPr>
          <p:cNvPr id="31" name="矩形 30"/>
          <p:cNvSpPr/>
          <p:nvPr/>
        </p:nvSpPr>
        <p:spPr>
          <a:xfrm>
            <a:off x="3325326" y="3623836"/>
            <a:ext cx="1242825" cy="457461"/>
          </a:xfrm>
          <a:prstGeom prst="rect">
            <a:avLst/>
          </a:prstGeom>
          <a:solidFill>
            <a:srgbClr val="FFC000"/>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数据</a:t>
            </a:r>
            <a:r>
              <a:rPr lang="zh-CN" altLang="en-US" sz="1200" dirty="0" smtClean="0">
                <a:solidFill>
                  <a:schemeClr val="tx1"/>
                </a:solidFill>
                <a:latin typeface="华文楷体" pitchFamily="2" charset="-122"/>
                <a:ea typeface="华文楷体" pitchFamily="2" charset="-122"/>
              </a:rPr>
              <a:t>管理</a:t>
            </a:r>
            <a:endParaRPr lang="zh-CN" altLang="en-US" sz="1200" dirty="0">
              <a:solidFill>
                <a:schemeClr val="tx1"/>
              </a:solidFill>
              <a:latin typeface="华文楷体" pitchFamily="2" charset="-122"/>
              <a:ea typeface="华文楷体" pitchFamily="2" charset="-122"/>
            </a:endParaRPr>
          </a:p>
        </p:txBody>
      </p:sp>
      <p:sp>
        <p:nvSpPr>
          <p:cNvPr id="33" name="矩形 32"/>
          <p:cNvSpPr/>
          <p:nvPr/>
        </p:nvSpPr>
        <p:spPr>
          <a:xfrm>
            <a:off x="4641258" y="3623836"/>
            <a:ext cx="1462147" cy="457461"/>
          </a:xfrm>
          <a:prstGeom prst="rect">
            <a:avLst/>
          </a:prstGeom>
          <a:solidFill>
            <a:srgbClr val="FFC000"/>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任务管理</a:t>
            </a:r>
            <a:endParaRPr lang="zh-CN" altLang="en-US" sz="1200" dirty="0">
              <a:solidFill>
                <a:schemeClr val="tx1"/>
              </a:solidFill>
              <a:latin typeface="华文楷体" pitchFamily="2" charset="-122"/>
              <a:ea typeface="华文楷体" pitchFamily="2" charset="-122"/>
            </a:endParaRPr>
          </a:p>
        </p:txBody>
      </p:sp>
      <p:sp>
        <p:nvSpPr>
          <p:cNvPr id="34" name="矩形 33"/>
          <p:cNvSpPr/>
          <p:nvPr/>
        </p:nvSpPr>
        <p:spPr>
          <a:xfrm>
            <a:off x="6468942" y="3395105"/>
            <a:ext cx="1894699" cy="304974"/>
          </a:xfrm>
          <a:prstGeom prst="rect">
            <a:avLst/>
          </a:prstGeom>
          <a:solidFill>
            <a:schemeClr val="accent3">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并行质量策划系统</a:t>
            </a:r>
          </a:p>
        </p:txBody>
      </p:sp>
      <p:sp>
        <p:nvSpPr>
          <p:cNvPr id="36" name="矩形 35"/>
          <p:cNvSpPr/>
          <p:nvPr/>
        </p:nvSpPr>
        <p:spPr>
          <a:xfrm>
            <a:off x="4641258" y="4161793"/>
            <a:ext cx="1462147" cy="457461"/>
          </a:xfrm>
          <a:prstGeom prst="rect">
            <a:avLst/>
          </a:prstGeom>
          <a:solidFill>
            <a:srgbClr val="FFC000"/>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设计集成优化</a:t>
            </a:r>
            <a:endParaRPr lang="zh-CN" altLang="en-US" sz="1200" dirty="0">
              <a:solidFill>
                <a:schemeClr val="tx1"/>
              </a:solidFill>
              <a:latin typeface="华文楷体" pitchFamily="2" charset="-122"/>
              <a:ea typeface="华文楷体" pitchFamily="2" charset="-122"/>
            </a:endParaRPr>
          </a:p>
        </p:txBody>
      </p:sp>
      <p:sp>
        <p:nvSpPr>
          <p:cNvPr id="38" name="矩形 37"/>
          <p:cNvSpPr/>
          <p:nvPr/>
        </p:nvSpPr>
        <p:spPr>
          <a:xfrm>
            <a:off x="6467579" y="4161793"/>
            <a:ext cx="1896062" cy="304974"/>
          </a:xfrm>
          <a:prstGeom prst="rect">
            <a:avLst/>
          </a:prstGeom>
          <a:solidFill>
            <a:schemeClr val="accent3">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质量评估系统</a:t>
            </a:r>
          </a:p>
        </p:txBody>
      </p:sp>
      <p:sp>
        <p:nvSpPr>
          <p:cNvPr id="39" name="矩形 38"/>
          <p:cNvSpPr/>
          <p:nvPr/>
        </p:nvSpPr>
        <p:spPr>
          <a:xfrm>
            <a:off x="6468942" y="3780576"/>
            <a:ext cx="1894699" cy="304974"/>
          </a:xfrm>
          <a:prstGeom prst="rect">
            <a:avLst/>
          </a:prstGeom>
          <a:solidFill>
            <a:schemeClr val="accent3">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质量查询追溯系统</a:t>
            </a:r>
          </a:p>
        </p:txBody>
      </p:sp>
      <p:sp>
        <p:nvSpPr>
          <p:cNvPr id="40" name="矩形 39"/>
          <p:cNvSpPr/>
          <p:nvPr/>
        </p:nvSpPr>
        <p:spPr>
          <a:xfrm>
            <a:off x="6468942" y="4538759"/>
            <a:ext cx="1894699" cy="304974"/>
          </a:xfrm>
          <a:prstGeom prst="rect">
            <a:avLst/>
          </a:prstGeom>
          <a:solidFill>
            <a:schemeClr val="accent3">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过程质量控制</a:t>
            </a:r>
          </a:p>
        </p:txBody>
      </p:sp>
      <p:sp>
        <p:nvSpPr>
          <p:cNvPr id="41" name="矩形 40"/>
          <p:cNvSpPr/>
          <p:nvPr/>
        </p:nvSpPr>
        <p:spPr>
          <a:xfrm>
            <a:off x="6468942" y="4919977"/>
            <a:ext cx="1894699" cy="304974"/>
          </a:xfrm>
          <a:prstGeom prst="rect">
            <a:avLst/>
          </a:prstGeom>
          <a:solidFill>
            <a:schemeClr val="accent3">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质量协同监控系统</a:t>
            </a:r>
          </a:p>
        </p:txBody>
      </p:sp>
      <p:sp>
        <p:nvSpPr>
          <p:cNvPr id="42" name="流程图: 磁盘 41"/>
          <p:cNvSpPr/>
          <p:nvPr/>
        </p:nvSpPr>
        <p:spPr>
          <a:xfrm>
            <a:off x="5297822" y="4878187"/>
            <a:ext cx="792000" cy="864000"/>
          </a:xfrm>
          <a:prstGeom prst="flowChartMagneticDisk">
            <a:avLst/>
          </a:prstGeom>
          <a:solidFill>
            <a:srgbClr val="FFC000"/>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设计</a:t>
            </a:r>
            <a:endParaRPr lang="en-US" altLang="zh-CN" sz="1200" dirty="0" smtClean="0">
              <a:solidFill>
                <a:schemeClr val="tx1"/>
              </a:solidFill>
              <a:latin typeface="华文楷体" pitchFamily="2" charset="-122"/>
              <a:ea typeface="华文楷体" pitchFamily="2" charset="-122"/>
            </a:endParaRPr>
          </a:p>
          <a:p>
            <a:pPr algn="ctr"/>
            <a:r>
              <a:rPr lang="zh-CN" altLang="en-US" sz="1200" dirty="0" smtClean="0">
                <a:solidFill>
                  <a:schemeClr val="tx1"/>
                </a:solidFill>
                <a:latin typeface="华文楷体" pitchFamily="2" charset="-122"/>
                <a:ea typeface="华文楷体" pitchFamily="2" charset="-122"/>
              </a:rPr>
              <a:t>经验库</a:t>
            </a:r>
            <a:endParaRPr lang="zh-CN" altLang="en-US" sz="1200" dirty="0">
              <a:solidFill>
                <a:schemeClr val="tx1"/>
              </a:solidFill>
              <a:latin typeface="华文楷体" pitchFamily="2" charset="-122"/>
              <a:ea typeface="华文楷体" pitchFamily="2" charset="-122"/>
            </a:endParaRPr>
          </a:p>
        </p:txBody>
      </p:sp>
      <p:sp>
        <p:nvSpPr>
          <p:cNvPr id="44" name="流程图: 磁盘 43"/>
          <p:cNvSpPr/>
          <p:nvPr/>
        </p:nvSpPr>
        <p:spPr>
          <a:xfrm>
            <a:off x="6468942" y="5301195"/>
            <a:ext cx="584859" cy="609949"/>
          </a:xfrm>
          <a:prstGeom prst="flowChartMagneticDisk">
            <a:avLst/>
          </a:prstGeom>
          <a:solidFill>
            <a:schemeClr val="accent3">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检查表库</a:t>
            </a:r>
          </a:p>
        </p:txBody>
      </p:sp>
      <p:sp>
        <p:nvSpPr>
          <p:cNvPr id="45" name="流程图: 磁盘 44"/>
          <p:cNvSpPr/>
          <p:nvPr/>
        </p:nvSpPr>
        <p:spPr>
          <a:xfrm>
            <a:off x="7126908" y="5301195"/>
            <a:ext cx="584859" cy="609949"/>
          </a:xfrm>
          <a:prstGeom prst="flowChartMagneticDisk">
            <a:avLst/>
          </a:prstGeom>
          <a:solidFill>
            <a:schemeClr val="accent3">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任务信息库</a:t>
            </a:r>
          </a:p>
        </p:txBody>
      </p:sp>
      <p:sp>
        <p:nvSpPr>
          <p:cNvPr id="46" name="流程图: 磁盘 45"/>
          <p:cNvSpPr/>
          <p:nvPr/>
        </p:nvSpPr>
        <p:spPr>
          <a:xfrm>
            <a:off x="7784874" y="5301195"/>
            <a:ext cx="584859" cy="609949"/>
          </a:xfrm>
          <a:prstGeom prst="flowChartMagneticDisk">
            <a:avLst/>
          </a:prstGeom>
          <a:solidFill>
            <a:schemeClr val="accent3">
              <a:lumMod val="60000"/>
              <a:lumOff val="4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质量控制点库</a:t>
            </a:r>
          </a:p>
        </p:txBody>
      </p:sp>
      <p:sp>
        <p:nvSpPr>
          <p:cNvPr id="49" name="矩形 48"/>
          <p:cNvSpPr/>
          <p:nvPr/>
        </p:nvSpPr>
        <p:spPr>
          <a:xfrm>
            <a:off x="6395835" y="2022721"/>
            <a:ext cx="950395" cy="304974"/>
          </a:xfrm>
          <a:prstGeom prst="rect">
            <a:avLst/>
          </a:prstGeom>
          <a:solidFill>
            <a:schemeClr val="accent5">
              <a:lumMod val="20000"/>
              <a:lumOff val="8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研发流程系统</a:t>
            </a:r>
            <a:endParaRPr lang="zh-CN" altLang="en-US" sz="1200" dirty="0">
              <a:solidFill>
                <a:schemeClr val="tx1"/>
              </a:solidFill>
              <a:latin typeface="华文楷体" pitchFamily="2" charset="-122"/>
              <a:ea typeface="华文楷体" pitchFamily="2" charset="-122"/>
            </a:endParaRPr>
          </a:p>
        </p:txBody>
      </p:sp>
      <p:sp>
        <p:nvSpPr>
          <p:cNvPr id="50" name="矩形 49"/>
          <p:cNvSpPr/>
          <p:nvPr/>
        </p:nvSpPr>
        <p:spPr>
          <a:xfrm>
            <a:off x="6395835" y="2403939"/>
            <a:ext cx="950395" cy="304974"/>
          </a:xfrm>
          <a:prstGeom prst="rect">
            <a:avLst/>
          </a:prstGeom>
          <a:solidFill>
            <a:schemeClr val="accent5">
              <a:lumMod val="20000"/>
              <a:lumOff val="8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策划支撑系统</a:t>
            </a:r>
          </a:p>
        </p:txBody>
      </p:sp>
      <p:sp>
        <p:nvSpPr>
          <p:cNvPr id="51" name="矩形 50"/>
          <p:cNvSpPr/>
          <p:nvPr/>
        </p:nvSpPr>
        <p:spPr>
          <a:xfrm>
            <a:off x="7419337" y="2022721"/>
            <a:ext cx="950395" cy="304974"/>
          </a:xfrm>
          <a:prstGeom prst="rect">
            <a:avLst/>
          </a:prstGeom>
          <a:solidFill>
            <a:schemeClr val="accent5">
              <a:lumMod val="20000"/>
              <a:lumOff val="8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策划执行系统</a:t>
            </a:r>
          </a:p>
        </p:txBody>
      </p:sp>
      <p:sp>
        <p:nvSpPr>
          <p:cNvPr id="52" name="矩形 51"/>
          <p:cNvSpPr/>
          <p:nvPr/>
        </p:nvSpPr>
        <p:spPr>
          <a:xfrm>
            <a:off x="7419337" y="2403939"/>
            <a:ext cx="950395" cy="304974"/>
          </a:xfrm>
          <a:prstGeom prst="rect">
            <a:avLst/>
          </a:prstGeom>
          <a:solidFill>
            <a:schemeClr val="accent5">
              <a:lumMod val="20000"/>
              <a:lumOff val="80000"/>
            </a:schemeClr>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策划监控系统</a:t>
            </a:r>
          </a:p>
        </p:txBody>
      </p:sp>
      <p:sp>
        <p:nvSpPr>
          <p:cNvPr id="43" name="矩形 42"/>
          <p:cNvSpPr/>
          <p:nvPr/>
        </p:nvSpPr>
        <p:spPr>
          <a:xfrm>
            <a:off x="1936287" y="2026973"/>
            <a:ext cx="4240226" cy="1063158"/>
          </a:xfrm>
          <a:prstGeom prst="rect">
            <a:avLst/>
          </a:prstGeom>
          <a:gradFill flip="none" rotWithShape="1">
            <a:gsLst>
              <a:gs pos="0">
                <a:schemeClr val="dk1">
                  <a:tint val="50000"/>
                  <a:satMod val="300000"/>
                </a:schemeClr>
              </a:gs>
              <a:gs pos="35000">
                <a:schemeClr val="dk1">
                  <a:tint val="37000"/>
                  <a:satMod val="300000"/>
                </a:schemeClr>
              </a:gs>
              <a:gs pos="100000">
                <a:schemeClr val="dk1">
                  <a:tint val="15000"/>
                  <a:satMod val="350000"/>
                </a:schemeClr>
              </a:gs>
            </a:gsLst>
            <a:lin ang="5400000" scaled="1"/>
            <a:tileRect/>
          </a:gradFill>
        </p:spPr>
        <p:style>
          <a:lnRef idx="1">
            <a:schemeClr val="dk1"/>
          </a:lnRef>
          <a:fillRef idx="2">
            <a:schemeClr val="dk1"/>
          </a:fillRef>
          <a:effectRef idx="1">
            <a:schemeClr val="dk1"/>
          </a:effectRef>
          <a:fontRef idx="minor">
            <a:schemeClr val="dk1"/>
          </a:fontRef>
        </p:style>
        <p:txBody>
          <a:bodyPr lIns="0" tIns="108000" rIns="0" bIns="0" rtlCol="0" anchor="t"/>
          <a:lstStyle/>
          <a:p>
            <a:pPr algn="ctr"/>
            <a:r>
              <a:rPr lang="zh-CN" altLang="en-US" sz="1400" dirty="0" smtClean="0">
                <a:solidFill>
                  <a:schemeClr val="tx1"/>
                </a:solidFill>
                <a:latin typeface="华文楷体" pitchFamily="2" charset="-122"/>
                <a:ea typeface="华文楷体" pitchFamily="2" charset="-122"/>
              </a:rPr>
              <a:t>专业设计系统</a:t>
            </a:r>
          </a:p>
        </p:txBody>
      </p:sp>
      <p:sp>
        <p:nvSpPr>
          <p:cNvPr id="48" name="矩形 47"/>
          <p:cNvSpPr/>
          <p:nvPr/>
        </p:nvSpPr>
        <p:spPr>
          <a:xfrm>
            <a:off x="2082502" y="2480183"/>
            <a:ext cx="731073" cy="533705"/>
          </a:xfrm>
          <a:prstGeom prst="rect">
            <a:avLst/>
          </a:prstGeom>
          <a:solidFill>
            <a:schemeClr val="bg1"/>
          </a:solidFill>
          <a:ln w="28575">
            <a:prstDash val="dash"/>
          </a:ln>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总体专业设计环境</a:t>
            </a:r>
          </a:p>
        </p:txBody>
      </p:sp>
      <p:sp>
        <p:nvSpPr>
          <p:cNvPr id="54" name="矩形 53"/>
          <p:cNvSpPr/>
          <p:nvPr/>
        </p:nvSpPr>
        <p:spPr>
          <a:xfrm>
            <a:off x="2886682" y="2480183"/>
            <a:ext cx="731073" cy="533705"/>
          </a:xfrm>
          <a:prstGeom prst="rect">
            <a:avLst/>
          </a:prstGeom>
          <a:solidFill>
            <a:schemeClr val="bg1"/>
          </a:solidFill>
          <a:ln w="28575">
            <a:prstDash val="dash"/>
          </a:ln>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炮塔专业</a:t>
            </a:r>
            <a:r>
              <a:rPr lang="zh-CN" altLang="en-US" sz="1200" dirty="0">
                <a:solidFill>
                  <a:schemeClr val="tx1"/>
                </a:solidFill>
                <a:latin typeface="华文楷体" pitchFamily="2" charset="-122"/>
                <a:ea typeface="华文楷体" pitchFamily="2" charset="-122"/>
              </a:rPr>
              <a:t>设计环境</a:t>
            </a:r>
            <a:endParaRPr lang="zh-CN" altLang="en-US" sz="1200" dirty="0" smtClean="0">
              <a:solidFill>
                <a:schemeClr val="tx1"/>
              </a:solidFill>
              <a:latin typeface="华文楷体" pitchFamily="2" charset="-122"/>
              <a:ea typeface="华文楷体" pitchFamily="2" charset="-122"/>
            </a:endParaRPr>
          </a:p>
        </p:txBody>
      </p:sp>
      <p:sp>
        <p:nvSpPr>
          <p:cNvPr id="55" name="矩形 54"/>
          <p:cNvSpPr/>
          <p:nvPr/>
        </p:nvSpPr>
        <p:spPr>
          <a:xfrm>
            <a:off x="3690863" y="2480183"/>
            <a:ext cx="731073" cy="533705"/>
          </a:xfrm>
          <a:prstGeom prst="rect">
            <a:avLst/>
          </a:prstGeom>
          <a:solidFill>
            <a:schemeClr val="bg1"/>
          </a:solidFill>
          <a:ln w="28575">
            <a:prstDash val="dash"/>
          </a:ln>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传动系统</a:t>
            </a:r>
            <a:r>
              <a:rPr lang="zh-CN" altLang="en-US" sz="1200" dirty="0">
                <a:solidFill>
                  <a:schemeClr val="tx1"/>
                </a:solidFill>
                <a:latin typeface="华文楷体" pitchFamily="2" charset="-122"/>
                <a:ea typeface="华文楷体" pitchFamily="2" charset="-122"/>
              </a:rPr>
              <a:t>设计环境</a:t>
            </a:r>
            <a:endParaRPr lang="zh-CN" altLang="en-US" sz="1200" dirty="0" smtClean="0">
              <a:solidFill>
                <a:schemeClr val="tx1"/>
              </a:solidFill>
              <a:latin typeface="华文楷体" pitchFamily="2" charset="-122"/>
              <a:ea typeface="华文楷体" pitchFamily="2" charset="-122"/>
            </a:endParaRPr>
          </a:p>
        </p:txBody>
      </p:sp>
      <p:sp>
        <p:nvSpPr>
          <p:cNvPr id="56" name="矩形 55"/>
          <p:cNvSpPr/>
          <p:nvPr/>
        </p:nvSpPr>
        <p:spPr>
          <a:xfrm>
            <a:off x="4495044" y="2480183"/>
            <a:ext cx="731073" cy="533705"/>
          </a:xfrm>
          <a:prstGeom prst="rect">
            <a:avLst/>
          </a:prstGeom>
          <a:solidFill>
            <a:schemeClr val="bg1"/>
          </a:solidFill>
          <a:ln w="28575">
            <a:prstDash val="dash"/>
          </a:ln>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特种防护</a:t>
            </a:r>
            <a:r>
              <a:rPr lang="zh-CN" altLang="en-US" sz="1200" dirty="0">
                <a:solidFill>
                  <a:schemeClr val="tx1"/>
                </a:solidFill>
                <a:latin typeface="华文楷体" pitchFamily="2" charset="-122"/>
                <a:ea typeface="华文楷体" pitchFamily="2" charset="-122"/>
              </a:rPr>
              <a:t>设计环境</a:t>
            </a:r>
            <a:endParaRPr lang="zh-CN" altLang="en-US" sz="1200" dirty="0" smtClean="0">
              <a:solidFill>
                <a:schemeClr val="tx1"/>
              </a:solidFill>
              <a:latin typeface="华文楷体" pitchFamily="2" charset="-122"/>
              <a:ea typeface="华文楷体" pitchFamily="2" charset="-122"/>
            </a:endParaRPr>
          </a:p>
        </p:txBody>
      </p:sp>
      <p:sp>
        <p:nvSpPr>
          <p:cNvPr id="57" name="矩形 56"/>
          <p:cNvSpPr/>
          <p:nvPr/>
        </p:nvSpPr>
        <p:spPr>
          <a:xfrm>
            <a:off x="5299225" y="2480183"/>
            <a:ext cx="731073" cy="533705"/>
          </a:xfrm>
          <a:prstGeom prst="rect">
            <a:avLst/>
          </a:prstGeom>
          <a:solidFill>
            <a:schemeClr val="bg1"/>
          </a:solidFill>
          <a:ln w="28575">
            <a:prstDash val="dash"/>
          </a:ln>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zh-CN" altLang="en-US" sz="1200" dirty="0">
                <a:solidFill>
                  <a:schemeClr val="tx1"/>
                </a:solidFill>
                <a:latin typeface="华文楷体" pitchFamily="2" charset="-122"/>
                <a:ea typeface="华文楷体" pitchFamily="2" charset="-122"/>
              </a:rPr>
              <a:t>行动专业</a:t>
            </a:r>
            <a:r>
              <a:rPr lang="zh-CN" altLang="en-US" sz="1200" dirty="0" smtClean="0">
                <a:solidFill>
                  <a:schemeClr val="tx1"/>
                </a:solidFill>
                <a:latin typeface="华文楷体" pitchFamily="2" charset="-122"/>
                <a:ea typeface="华文楷体" pitchFamily="2" charset="-122"/>
              </a:rPr>
              <a:t>设计</a:t>
            </a:r>
            <a:r>
              <a:rPr lang="zh-CN" altLang="en-US" sz="1200" dirty="0">
                <a:solidFill>
                  <a:schemeClr val="tx1"/>
                </a:solidFill>
                <a:latin typeface="华文楷体" pitchFamily="2" charset="-122"/>
                <a:ea typeface="华文楷体" pitchFamily="2" charset="-122"/>
              </a:rPr>
              <a:t>环境</a:t>
            </a:r>
          </a:p>
        </p:txBody>
      </p:sp>
      <p:sp>
        <p:nvSpPr>
          <p:cNvPr id="58" name="矩形 57"/>
          <p:cNvSpPr/>
          <p:nvPr/>
        </p:nvSpPr>
        <p:spPr>
          <a:xfrm>
            <a:off x="1278321" y="726581"/>
            <a:ext cx="6067909" cy="686192"/>
          </a:xfrm>
          <a:prstGeom prst="rect">
            <a:avLst/>
          </a:prstGeom>
          <a:gradFill flip="none" rotWithShape="1">
            <a:gsLst>
              <a:gs pos="0">
                <a:schemeClr val="dk1">
                  <a:tint val="50000"/>
                  <a:satMod val="300000"/>
                </a:schemeClr>
              </a:gs>
              <a:gs pos="35000">
                <a:schemeClr val="dk1">
                  <a:tint val="37000"/>
                  <a:satMod val="300000"/>
                </a:schemeClr>
              </a:gs>
              <a:gs pos="100000">
                <a:schemeClr val="dk1">
                  <a:tint val="15000"/>
                  <a:satMod val="350000"/>
                </a:schemeClr>
              </a:gs>
            </a:gsLst>
            <a:lin ang="5400000" scaled="1"/>
            <a:tileRect/>
          </a:gradFill>
        </p:spPr>
        <p:style>
          <a:lnRef idx="1">
            <a:schemeClr val="dk1"/>
          </a:lnRef>
          <a:fillRef idx="2">
            <a:schemeClr val="dk1"/>
          </a:fillRef>
          <a:effectRef idx="1">
            <a:schemeClr val="dk1"/>
          </a:effectRef>
          <a:fontRef idx="minor">
            <a:schemeClr val="dk1"/>
          </a:fontRef>
        </p:style>
        <p:txBody>
          <a:bodyPr lIns="0" tIns="36000" rIns="0" bIns="0" rtlCol="0" anchor="t"/>
          <a:lstStyle/>
          <a:p>
            <a:pPr algn="ctr"/>
            <a:r>
              <a:rPr lang="zh-CN" altLang="en-US" sz="1400" dirty="0" smtClean="0">
                <a:solidFill>
                  <a:schemeClr val="tx1"/>
                </a:solidFill>
                <a:latin typeface="华文楷体" pitchFamily="2" charset="-122"/>
                <a:ea typeface="华文楷体" pitchFamily="2" charset="-122"/>
              </a:rPr>
              <a:t>客户端框架</a:t>
            </a:r>
          </a:p>
        </p:txBody>
      </p:sp>
      <p:sp>
        <p:nvSpPr>
          <p:cNvPr id="59" name="矩形 58"/>
          <p:cNvSpPr/>
          <p:nvPr/>
        </p:nvSpPr>
        <p:spPr>
          <a:xfrm>
            <a:off x="1351428" y="1031555"/>
            <a:ext cx="1023503" cy="304974"/>
          </a:xfrm>
          <a:prstGeom prst="rect">
            <a:avLst/>
          </a:prstGeom>
        </p:spPr>
        <p:style>
          <a:lnRef idx="1">
            <a:schemeClr val="accent2"/>
          </a:lnRef>
          <a:fillRef idx="3">
            <a:schemeClr val="accent2"/>
          </a:fillRef>
          <a:effectRef idx="2">
            <a:schemeClr val="accent2"/>
          </a:effectRef>
          <a:fontRef idx="minor">
            <a:schemeClr val="lt1"/>
          </a:fontRef>
        </p:style>
        <p:txBody>
          <a:bodyPr wrap="square" lIns="0" tIns="0" rIns="0" bIns="0" rtlCol="0" anchor="ctr"/>
          <a:lstStyle/>
          <a:p>
            <a:pPr algn="ctr"/>
            <a:r>
              <a:rPr lang="zh-CN" altLang="en-US" sz="1200" dirty="0" smtClean="0">
                <a:solidFill>
                  <a:schemeClr val="tx1"/>
                </a:solidFill>
                <a:latin typeface="华文楷体" pitchFamily="2" charset="-122"/>
                <a:ea typeface="华文楷体" pitchFamily="2" charset="-122"/>
              </a:rPr>
              <a:t>个人登陆管理</a:t>
            </a:r>
          </a:p>
        </p:txBody>
      </p:sp>
      <p:sp>
        <p:nvSpPr>
          <p:cNvPr id="60" name="矩形 59"/>
          <p:cNvSpPr/>
          <p:nvPr/>
        </p:nvSpPr>
        <p:spPr>
          <a:xfrm>
            <a:off x="5737869" y="1031555"/>
            <a:ext cx="731073" cy="304974"/>
          </a:xfrm>
          <a:prstGeom prst="rect">
            <a:avLst/>
          </a:prstGeom>
        </p:spPr>
        <p:style>
          <a:lnRef idx="1">
            <a:schemeClr val="accent2"/>
          </a:lnRef>
          <a:fillRef idx="3">
            <a:schemeClr val="accent2"/>
          </a:fillRef>
          <a:effectRef idx="2">
            <a:schemeClr val="accent2"/>
          </a:effectRef>
          <a:fontRef idx="minor">
            <a:schemeClr val="lt1"/>
          </a:fontRef>
        </p:style>
        <p:txBody>
          <a:bodyPr wrap="square" lIns="0" tIns="0" rIns="0" bIns="0" rtlCol="0" anchor="ctr"/>
          <a:lstStyle/>
          <a:p>
            <a:pPr algn="ctr"/>
            <a:r>
              <a:rPr lang="zh-CN" altLang="en-US" sz="1200" dirty="0" smtClean="0">
                <a:solidFill>
                  <a:schemeClr val="tx1"/>
                </a:solidFill>
                <a:latin typeface="华文楷体" pitchFamily="2" charset="-122"/>
                <a:ea typeface="华文楷体" pitchFamily="2" charset="-122"/>
              </a:rPr>
              <a:t>消息管理</a:t>
            </a:r>
          </a:p>
        </p:txBody>
      </p:sp>
      <p:sp>
        <p:nvSpPr>
          <p:cNvPr id="61" name="矩形 60"/>
          <p:cNvSpPr/>
          <p:nvPr/>
        </p:nvSpPr>
        <p:spPr>
          <a:xfrm>
            <a:off x="2448038" y="1031555"/>
            <a:ext cx="1023503" cy="304974"/>
          </a:xfrm>
          <a:prstGeom prst="rect">
            <a:avLst/>
          </a:prstGeom>
        </p:spPr>
        <p:style>
          <a:lnRef idx="1">
            <a:schemeClr val="accent2"/>
          </a:lnRef>
          <a:fillRef idx="3">
            <a:schemeClr val="accent2"/>
          </a:fillRef>
          <a:effectRef idx="2">
            <a:schemeClr val="accent2"/>
          </a:effectRef>
          <a:fontRef idx="minor">
            <a:schemeClr val="lt1"/>
          </a:fontRef>
        </p:style>
        <p:txBody>
          <a:bodyPr wrap="square" lIns="0" tIns="0" rIns="0" bIns="0" rtlCol="0" anchor="ctr"/>
          <a:lstStyle/>
          <a:p>
            <a:pPr algn="ctr"/>
            <a:r>
              <a:rPr lang="zh-CN" altLang="en-US" sz="1200" dirty="0" smtClean="0">
                <a:solidFill>
                  <a:schemeClr val="tx1"/>
                </a:solidFill>
                <a:latin typeface="华文楷体" pitchFamily="2" charset="-122"/>
                <a:ea typeface="华文楷体" pitchFamily="2" charset="-122"/>
              </a:rPr>
              <a:t>协同任务管理</a:t>
            </a:r>
          </a:p>
        </p:txBody>
      </p:sp>
      <p:sp>
        <p:nvSpPr>
          <p:cNvPr id="62" name="矩形 61"/>
          <p:cNvSpPr/>
          <p:nvPr/>
        </p:nvSpPr>
        <p:spPr>
          <a:xfrm>
            <a:off x="3544648" y="1031555"/>
            <a:ext cx="1023503" cy="304974"/>
          </a:xfrm>
          <a:prstGeom prst="rect">
            <a:avLst/>
          </a:prstGeom>
        </p:spPr>
        <p:style>
          <a:lnRef idx="1">
            <a:schemeClr val="accent2"/>
          </a:lnRef>
          <a:fillRef idx="3">
            <a:schemeClr val="accent2"/>
          </a:fillRef>
          <a:effectRef idx="2">
            <a:schemeClr val="accent2"/>
          </a:effectRef>
          <a:fontRef idx="minor">
            <a:schemeClr val="lt1"/>
          </a:fontRef>
        </p:style>
        <p:txBody>
          <a:bodyPr wrap="square" lIns="0" tIns="0" rIns="0" bIns="0" rtlCol="0" anchor="ctr"/>
          <a:lstStyle/>
          <a:p>
            <a:pPr algn="ctr"/>
            <a:r>
              <a:rPr lang="zh-CN" altLang="en-US" sz="1200" dirty="0" smtClean="0">
                <a:solidFill>
                  <a:schemeClr val="tx1"/>
                </a:solidFill>
                <a:latin typeface="华文楷体" pitchFamily="2" charset="-122"/>
                <a:ea typeface="华文楷体" pitchFamily="2" charset="-122"/>
              </a:rPr>
              <a:t>搜索功能集成</a:t>
            </a:r>
          </a:p>
        </p:txBody>
      </p:sp>
      <p:sp>
        <p:nvSpPr>
          <p:cNvPr id="63" name="矩形 62"/>
          <p:cNvSpPr/>
          <p:nvPr/>
        </p:nvSpPr>
        <p:spPr>
          <a:xfrm>
            <a:off x="6542049" y="1031555"/>
            <a:ext cx="731073" cy="304974"/>
          </a:xfrm>
          <a:prstGeom prst="rect">
            <a:avLst/>
          </a:prstGeom>
        </p:spPr>
        <p:style>
          <a:lnRef idx="1">
            <a:schemeClr val="accent2"/>
          </a:lnRef>
          <a:fillRef idx="3">
            <a:schemeClr val="accent2"/>
          </a:fillRef>
          <a:effectRef idx="2">
            <a:schemeClr val="accent2"/>
          </a:effectRef>
          <a:fontRef idx="minor">
            <a:schemeClr val="lt1"/>
          </a:fontRef>
        </p:style>
        <p:txBody>
          <a:bodyPr wrap="square" lIns="0" tIns="0" rIns="0" bIns="0" rtlCol="0" anchor="ctr"/>
          <a:lstStyle/>
          <a:p>
            <a:pPr algn="ctr"/>
            <a:r>
              <a:rPr lang="zh-CN" altLang="en-US" sz="1200" dirty="0" smtClean="0">
                <a:solidFill>
                  <a:schemeClr val="tx1"/>
                </a:solidFill>
                <a:latin typeface="华文楷体" pitchFamily="2" charset="-122"/>
                <a:ea typeface="华文楷体" pitchFamily="2" charset="-122"/>
              </a:rPr>
              <a:t>系统管理</a:t>
            </a:r>
          </a:p>
        </p:txBody>
      </p:sp>
      <p:sp>
        <p:nvSpPr>
          <p:cNvPr id="64" name="矩形 63"/>
          <p:cNvSpPr/>
          <p:nvPr/>
        </p:nvSpPr>
        <p:spPr>
          <a:xfrm>
            <a:off x="4641258" y="1031555"/>
            <a:ext cx="1023503" cy="304974"/>
          </a:xfrm>
          <a:prstGeom prst="rect">
            <a:avLst/>
          </a:prstGeom>
        </p:spPr>
        <p:style>
          <a:lnRef idx="1">
            <a:schemeClr val="accent2"/>
          </a:lnRef>
          <a:fillRef idx="3">
            <a:schemeClr val="accent2"/>
          </a:fillRef>
          <a:effectRef idx="2">
            <a:schemeClr val="accent2"/>
          </a:effectRef>
          <a:fontRef idx="minor">
            <a:schemeClr val="lt1"/>
          </a:fontRef>
        </p:style>
        <p:txBody>
          <a:bodyPr wrap="square" lIns="0" tIns="0" rIns="0" bIns="0" rtlCol="0" anchor="ctr"/>
          <a:lstStyle/>
          <a:p>
            <a:pPr algn="ctr"/>
            <a:r>
              <a:rPr lang="zh-CN" altLang="en-US" sz="1200" dirty="0" smtClean="0">
                <a:solidFill>
                  <a:schemeClr val="tx1"/>
                </a:solidFill>
                <a:latin typeface="华文楷体" pitchFamily="2" charset="-122"/>
                <a:ea typeface="华文楷体" pitchFamily="2" charset="-122"/>
              </a:rPr>
              <a:t>应用模块集成</a:t>
            </a:r>
          </a:p>
        </p:txBody>
      </p:sp>
      <p:sp>
        <p:nvSpPr>
          <p:cNvPr id="65" name="矩形 64"/>
          <p:cNvSpPr/>
          <p:nvPr/>
        </p:nvSpPr>
        <p:spPr>
          <a:xfrm>
            <a:off x="7419337" y="726581"/>
            <a:ext cx="950395" cy="686192"/>
          </a:xfrm>
          <a:prstGeom prst="rect">
            <a:avLst/>
          </a:prstGeom>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基础管理系统</a:t>
            </a:r>
          </a:p>
        </p:txBody>
      </p:sp>
      <p:sp>
        <p:nvSpPr>
          <p:cNvPr id="66" name="线形标注 1(带边框和强调线) 65"/>
          <p:cNvSpPr/>
          <p:nvPr/>
        </p:nvSpPr>
        <p:spPr>
          <a:xfrm>
            <a:off x="8423499" y="726581"/>
            <a:ext cx="219322" cy="686192"/>
          </a:xfrm>
          <a:prstGeom prst="accentBorderCallout1">
            <a:avLst>
              <a:gd name="adj1" fmla="val 46675"/>
              <a:gd name="adj2" fmla="val 123944"/>
              <a:gd name="adj3" fmla="val 46362"/>
              <a:gd name="adj4" fmla="val 168902"/>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smtClean="0">
                <a:latin typeface="华文楷体" pitchFamily="2" charset="-122"/>
                <a:ea typeface="华文楷体" pitchFamily="2" charset="-122"/>
              </a:rPr>
              <a:t>集成</a:t>
            </a:r>
            <a:endParaRPr lang="zh-CN" altLang="en-US" sz="1200" dirty="0">
              <a:latin typeface="华文楷体" pitchFamily="2" charset="-122"/>
              <a:ea typeface="华文楷体" pitchFamily="2" charset="-122"/>
            </a:endParaRPr>
          </a:p>
        </p:txBody>
      </p:sp>
      <p:sp>
        <p:nvSpPr>
          <p:cNvPr id="68" name="线形标注 1(带边框和强调线) 67"/>
          <p:cNvSpPr/>
          <p:nvPr/>
        </p:nvSpPr>
        <p:spPr>
          <a:xfrm>
            <a:off x="8423499" y="1825103"/>
            <a:ext cx="219322" cy="686192"/>
          </a:xfrm>
          <a:prstGeom prst="accentBorderCallout1">
            <a:avLst>
              <a:gd name="adj1" fmla="val 46675"/>
              <a:gd name="adj2" fmla="val 123944"/>
              <a:gd name="adj3" fmla="val 46362"/>
              <a:gd name="adj4" fmla="val 168902"/>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smtClean="0">
                <a:latin typeface="华文楷体" pitchFamily="2" charset="-122"/>
                <a:ea typeface="华文楷体" pitchFamily="2" charset="-122"/>
              </a:rPr>
              <a:t>集成</a:t>
            </a:r>
            <a:endParaRPr lang="zh-CN" altLang="en-US" sz="1200" dirty="0">
              <a:latin typeface="华文楷体" pitchFamily="2" charset="-122"/>
              <a:ea typeface="华文楷体" pitchFamily="2" charset="-122"/>
            </a:endParaRPr>
          </a:p>
        </p:txBody>
      </p:sp>
      <p:sp>
        <p:nvSpPr>
          <p:cNvPr id="72" name="线形标注 1(带边框和强调线) 71"/>
          <p:cNvSpPr/>
          <p:nvPr/>
        </p:nvSpPr>
        <p:spPr>
          <a:xfrm rot="5400000">
            <a:off x="4015142" y="5775107"/>
            <a:ext cx="228731" cy="584859"/>
          </a:xfrm>
          <a:prstGeom prst="accentBorderCallout1">
            <a:avLst>
              <a:gd name="adj1" fmla="val 46675"/>
              <a:gd name="adj2" fmla="val 118407"/>
              <a:gd name="adj3" fmla="val 46362"/>
              <a:gd name="adj4" fmla="val 168902"/>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zh-CN" altLang="en-US" sz="1200" dirty="0" smtClean="0">
                <a:latin typeface="华文楷体" pitchFamily="2" charset="-122"/>
                <a:ea typeface="华文楷体" pitchFamily="2" charset="-122"/>
              </a:rPr>
              <a:t>集成</a:t>
            </a:r>
            <a:endParaRPr lang="zh-CN" altLang="en-US" sz="1200" dirty="0">
              <a:latin typeface="华文楷体" pitchFamily="2" charset="-122"/>
              <a:ea typeface="华文楷体" pitchFamily="2" charset="-122"/>
            </a:endParaRPr>
          </a:p>
        </p:txBody>
      </p:sp>
      <p:sp>
        <p:nvSpPr>
          <p:cNvPr id="73" name="矩形 72"/>
          <p:cNvSpPr/>
          <p:nvPr/>
        </p:nvSpPr>
        <p:spPr>
          <a:xfrm>
            <a:off x="8808377" y="594045"/>
            <a:ext cx="219322" cy="914923"/>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zh-CN" altLang="en-US" sz="1200" dirty="0" smtClean="0">
                <a:latin typeface="华文楷体" pitchFamily="2" charset="-122"/>
                <a:ea typeface="华文楷体" pitchFamily="2" charset="-122"/>
              </a:rPr>
              <a:t>企业门户</a:t>
            </a:r>
          </a:p>
        </p:txBody>
      </p:sp>
      <p:sp>
        <p:nvSpPr>
          <p:cNvPr id="74" name="矩形 73"/>
          <p:cNvSpPr/>
          <p:nvPr/>
        </p:nvSpPr>
        <p:spPr>
          <a:xfrm>
            <a:off x="8797582" y="1988946"/>
            <a:ext cx="274410" cy="304974"/>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altLang="zh-CN" sz="1200" dirty="0" smtClean="0">
                <a:latin typeface="华文楷体" pitchFamily="2" charset="-122"/>
                <a:ea typeface="华文楷体" pitchFamily="2" charset="-122"/>
              </a:rPr>
              <a:t>PM</a:t>
            </a:r>
            <a:endParaRPr lang="zh-CN" altLang="en-US" sz="1200" dirty="0" smtClean="0">
              <a:latin typeface="华文楷体" pitchFamily="2" charset="-122"/>
              <a:ea typeface="华文楷体" pitchFamily="2" charset="-122"/>
            </a:endParaRPr>
          </a:p>
        </p:txBody>
      </p:sp>
      <p:sp>
        <p:nvSpPr>
          <p:cNvPr id="75" name="矩形 74"/>
          <p:cNvSpPr/>
          <p:nvPr/>
        </p:nvSpPr>
        <p:spPr>
          <a:xfrm>
            <a:off x="3032897" y="6317552"/>
            <a:ext cx="2412542" cy="249820"/>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ctr"/>
          <a:lstStyle/>
          <a:p>
            <a:pPr algn="ctr"/>
            <a:endParaRPr lang="zh-CN" altLang="en-US" sz="1200" dirty="0" smtClean="0">
              <a:latin typeface="Times New Roman" pitchFamily="18" charset="0"/>
              <a:ea typeface="华文楷体" pitchFamily="2" charset="-122"/>
              <a:cs typeface="Times New Roman" pitchFamily="18" charset="0"/>
            </a:endParaRPr>
          </a:p>
        </p:txBody>
      </p:sp>
      <p:sp>
        <p:nvSpPr>
          <p:cNvPr id="76" name="矩形 75"/>
          <p:cNvSpPr/>
          <p:nvPr/>
        </p:nvSpPr>
        <p:spPr>
          <a:xfrm>
            <a:off x="3073715" y="6354067"/>
            <a:ext cx="511751" cy="173575"/>
          </a:xfrm>
          <a:prstGeom prst="rect">
            <a:avLst/>
          </a:prstGeom>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altLang="zh-CN" sz="1200" dirty="0" smtClean="0">
                <a:solidFill>
                  <a:schemeClr val="tx1"/>
                </a:solidFill>
                <a:latin typeface="Times New Roman" pitchFamily="18" charset="0"/>
                <a:ea typeface="华文楷体" pitchFamily="2" charset="-122"/>
                <a:cs typeface="Times New Roman" pitchFamily="18" charset="0"/>
              </a:rPr>
              <a:t>PRO/E</a:t>
            </a:r>
            <a:endParaRPr lang="zh-CN" altLang="en-US" sz="1200" dirty="0" smtClean="0">
              <a:solidFill>
                <a:schemeClr val="tx1"/>
              </a:solidFill>
              <a:latin typeface="Times New Roman" pitchFamily="18" charset="0"/>
              <a:ea typeface="华文楷体" pitchFamily="2" charset="-122"/>
              <a:cs typeface="Times New Roman" pitchFamily="18" charset="0"/>
            </a:endParaRPr>
          </a:p>
        </p:txBody>
      </p:sp>
      <p:sp>
        <p:nvSpPr>
          <p:cNvPr id="77" name="矩形 76"/>
          <p:cNvSpPr/>
          <p:nvPr/>
        </p:nvSpPr>
        <p:spPr>
          <a:xfrm>
            <a:off x="3632061" y="6359646"/>
            <a:ext cx="424339" cy="173575"/>
          </a:xfrm>
          <a:prstGeom prst="rect">
            <a:avLst/>
          </a:prstGeom>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altLang="zh-CN" sz="1200" dirty="0" smtClean="0">
                <a:solidFill>
                  <a:schemeClr val="tx1"/>
                </a:solidFill>
                <a:latin typeface="Times New Roman" pitchFamily="18" charset="0"/>
                <a:ea typeface="华文楷体" pitchFamily="2" charset="-122"/>
                <a:cs typeface="Times New Roman" pitchFamily="18" charset="0"/>
              </a:rPr>
              <a:t>NAS</a:t>
            </a:r>
            <a:endParaRPr lang="zh-CN" altLang="en-US" sz="1200" dirty="0" smtClean="0">
              <a:solidFill>
                <a:schemeClr val="tx1"/>
              </a:solidFill>
              <a:latin typeface="Times New Roman" pitchFamily="18" charset="0"/>
              <a:ea typeface="华文楷体" pitchFamily="2" charset="-122"/>
              <a:cs typeface="Times New Roman" pitchFamily="18" charset="0"/>
            </a:endParaRPr>
          </a:p>
        </p:txBody>
      </p:sp>
      <p:sp>
        <p:nvSpPr>
          <p:cNvPr id="78" name="矩形 77"/>
          <p:cNvSpPr/>
          <p:nvPr/>
        </p:nvSpPr>
        <p:spPr>
          <a:xfrm>
            <a:off x="4100259" y="6360122"/>
            <a:ext cx="511751" cy="173575"/>
          </a:xfrm>
          <a:prstGeom prst="rect">
            <a:avLst/>
          </a:prstGeom>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altLang="zh-CN" sz="1200" dirty="0" smtClean="0">
                <a:solidFill>
                  <a:schemeClr val="tx1"/>
                </a:solidFill>
                <a:latin typeface="Times New Roman" pitchFamily="18" charset="0"/>
                <a:ea typeface="华文楷体" pitchFamily="2" charset="-122"/>
                <a:cs typeface="Times New Roman" pitchFamily="18" charset="0"/>
              </a:rPr>
              <a:t>ANSYS</a:t>
            </a:r>
            <a:endParaRPr lang="zh-CN" altLang="en-US" sz="1200" dirty="0" smtClean="0">
              <a:solidFill>
                <a:schemeClr val="tx1"/>
              </a:solidFill>
              <a:latin typeface="Times New Roman" pitchFamily="18" charset="0"/>
              <a:ea typeface="华文楷体" pitchFamily="2" charset="-122"/>
              <a:cs typeface="Times New Roman" pitchFamily="18" charset="0"/>
            </a:endParaRPr>
          </a:p>
        </p:txBody>
      </p:sp>
      <p:sp>
        <p:nvSpPr>
          <p:cNvPr id="79" name="矩形 78"/>
          <p:cNvSpPr/>
          <p:nvPr/>
        </p:nvSpPr>
        <p:spPr>
          <a:xfrm>
            <a:off x="4649787" y="6360122"/>
            <a:ext cx="503223" cy="173575"/>
          </a:xfrm>
          <a:prstGeom prst="rect">
            <a:avLst/>
          </a:prstGeom>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altLang="zh-CN" sz="1200" dirty="0" smtClean="0">
                <a:solidFill>
                  <a:schemeClr val="tx1"/>
                </a:solidFill>
                <a:latin typeface="Times New Roman" pitchFamily="18" charset="0"/>
                <a:ea typeface="华文楷体" pitchFamily="2" charset="-122"/>
                <a:cs typeface="Times New Roman" pitchFamily="18" charset="0"/>
              </a:rPr>
              <a:t>Office</a:t>
            </a:r>
            <a:endParaRPr lang="zh-CN" altLang="en-US" sz="1200" dirty="0" smtClean="0">
              <a:solidFill>
                <a:schemeClr val="tx1"/>
              </a:solidFill>
              <a:latin typeface="Times New Roman" pitchFamily="18" charset="0"/>
              <a:ea typeface="华文楷体" pitchFamily="2" charset="-122"/>
              <a:cs typeface="Times New Roman" pitchFamily="18" charset="0"/>
            </a:endParaRPr>
          </a:p>
        </p:txBody>
      </p:sp>
      <p:sp>
        <p:nvSpPr>
          <p:cNvPr id="80" name="矩形 79"/>
          <p:cNvSpPr/>
          <p:nvPr/>
        </p:nvSpPr>
        <p:spPr>
          <a:xfrm>
            <a:off x="5193372" y="6360122"/>
            <a:ext cx="208903" cy="173575"/>
          </a:xfrm>
          <a:prstGeom prst="rect">
            <a:avLst/>
          </a:prstGeom>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altLang="zh-CN" sz="1200" dirty="0" smtClean="0">
                <a:solidFill>
                  <a:schemeClr val="tx1"/>
                </a:solidFill>
                <a:latin typeface="Times New Roman" pitchFamily="18" charset="0"/>
                <a:ea typeface="华文楷体" pitchFamily="2" charset="-122"/>
                <a:cs typeface="Times New Roman" pitchFamily="18" charset="0"/>
              </a:rPr>
              <a:t>…</a:t>
            </a:r>
            <a:endParaRPr lang="zh-CN" altLang="en-US" sz="1200" dirty="0" smtClean="0">
              <a:solidFill>
                <a:schemeClr val="tx1"/>
              </a:solidFill>
              <a:latin typeface="Times New Roman" pitchFamily="18" charset="0"/>
              <a:ea typeface="华文楷体" pitchFamily="2" charset="-122"/>
              <a:cs typeface="Times New Roman" pitchFamily="18" charset="0"/>
            </a:endParaRPr>
          </a:p>
        </p:txBody>
      </p:sp>
      <p:sp>
        <p:nvSpPr>
          <p:cNvPr id="81" name="线形标注 1(带边框和强调线) 80"/>
          <p:cNvSpPr/>
          <p:nvPr/>
        </p:nvSpPr>
        <p:spPr>
          <a:xfrm rot="5400000">
            <a:off x="2447514" y="5775107"/>
            <a:ext cx="228731" cy="584859"/>
          </a:xfrm>
          <a:prstGeom prst="accentBorderCallout1">
            <a:avLst>
              <a:gd name="adj1" fmla="val 46675"/>
              <a:gd name="adj2" fmla="val 118407"/>
              <a:gd name="adj3" fmla="val 46362"/>
              <a:gd name="adj4" fmla="val 168902"/>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zh-CN" altLang="en-US" sz="1200" dirty="0" smtClean="0">
                <a:latin typeface="华文楷体" pitchFamily="2" charset="-122"/>
                <a:ea typeface="华文楷体" pitchFamily="2" charset="-122"/>
              </a:rPr>
              <a:t>集成</a:t>
            </a:r>
            <a:endParaRPr lang="zh-CN" altLang="en-US" sz="1200" dirty="0">
              <a:latin typeface="华文楷体" pitchFamily="2" charset="-122"/>
              <a:ea typeface="华文楷体" pitchFamily="2" charset="-122"/>
            </a:endParaRPr>
          </a:p>
        </p:txBody>
      </p:sp>
      <p:sp>
        <p:nvSpPr>
          <p:cNvPr id="82" name="矩形 81"/>
          <p:cNvSpPr/>
          <p:nvPr/>
        </p:nvSpPr>
        <p:spPr>
          <a:xfrm>
            <a:off x="2269450" y="6334389"/>
            <a:ext cx="617233" cy="228731"/>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altLang="zh-CN" sz="1200" dirty="0" smtClean="0">
                <a:latin typeface="Times New Roman" pitchFamily="18" charset="0"/>
                <a:ea typeface="华文楷体" pitchFamily="2" charset="-122"/>
                <a:cs typeface="Times New Roman" pitchFamily="18" charset="0"/>
              </a:rPr>
              <a:t>PDM</a:t>
            </a:r>
            <a:endParaRPr lang="zh-CN" altLang="en-US" sz="1200" dirty="0" smtClean="0">
              <a:latin typeface="Times New Roman" pitchFamily="18" charset="0"/>
              <a:ea typeface="华文楷体" pitchFamily="2" charset="-122"/>
              <a:cs typeface="Times New Roman" pitchFamily="18" charset="0"/>
            </a:endParaRPr>
          </a:p>
        </p:txBody>
      </p:sp>
      <p:sp>
        <p:nvSpPr>
          <p:cNvPr id="83" name="线形标注 1(带边框和强调线) 82"/>
          <p:cNvSpPr/>
          <p:nvPr/>
        </p:nvSpPr>
        <p:spPr>
          <a:xfrm rot="5400000">
            <a:off x="798419" y="5775107"/>
            <a:ext cx="228731" cy="584859"/>
          </a:xfrm>
          <a:prstGeom prst="accentBorderCallout1">
            <a:avLst>
              <a:gd name="adj1" fmla="val 46675"/>
              <a:gd name="adj2" fmla="val 118407"/>
              <a:gd name="adj3" fmla="val 46362"/>
              <a:gd name="adj4" fmla="val 168902"/>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zh-CN" altLang="en-US" sz="1200" dirty="0" smtClean="0">
                <a:latin typeface="华文楷体" pitchFamily="2" charset="-122"/>
                <a:ea typeface="华文楷体" pitchFamily="2" charset="-122"/>
              </a:rPr>
              <a:t>集成</a:t>
            </a:r>
            <a:endParaRPr lang="zh-CN" altLang="en-US" sz="1200" dirty="0">
              <a:latin typeface="华文楷体" pitchFamily="2" charset="-122"/>
              <a:ea typeface="华文楷体" pitchFamily="2" charset="-122"/>
            </a:endParaRPr>
          </a:p>
        </p:txBody>
      </p:sp>
      <p:sp>
        <p:nvSpPr>
          <p:cNvPr id="84" name="矩形 83"/>
          <p:cNvSpPr/>
          <p:nvPr/>
        </p:nvSpPr>
        <p:spPr>
          <a:xfrm>
            <a:off x="474140" y="6334389"/>
            <a:ext cx="877288" cy="228731"/>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zh-CN" altLang="en-US" sz="1200" dirty="0" smtClean="0">
                <a:latin typeface="Times New Roman" pitchFamily="18" charset="0"/>
                <a:ea typeface="华文楷体" pitchFamily="2" charset="-122"/>
                <a:cs typeface="Times New Roman" pitchFamily="18" charset="0"/>
              </a:rPr>
              <a:t>外部数据库</a:t>
            </a:r>
          </a:p>
        </p:txBody>
      </p:sp>
      <p:sp>
        <p:nvSpPr>
          <p:cNvPr id="95" name="上下箭头 94"/>
          <p:cNvSpPr/>
          <p:nvPr/>
        </p:nvSpPr>
        <p:spPr>
          <a:xfrm>
            <a:off x="2364391" y="2945073"/>
            <a:ext cx="146215" cy="304974"/>
          </a:xfrm>
          <a:prstGeom prst="upDown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6" name="上下箭头 95"/>
          <p:cNvSpPr/>
          <p:nvPr/>
        </p:nvSpPr>
        <p:spPr>
          <a:xfrm>
            <a:off x="3167813" y="2941896"/>
            <a:ext cx="146215" cy="304974"/>
          </a:xfrm>
          <a:prstGeom prst="upDown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7" name="上下箭头 96"/>
          <p:cNvSpPr/>
          <p:nvPr/>
        </p:nvSpPr>
        <p:spPr>
          <a:xfrm>
            <a:off x="3980751" y="2941896"/>
            <a:ext cx="146215" cy="304974"/>
          </a:xfrm>
          <a:prstGeom prst="upDown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8" name="上下箭头 97"/>
          <p:cNvSpPr/>
          <p:nvPr/>
        </p:nvSpPr>
        <p:spPr>
          <a:xfrm>
            <a:off x="4784932" y="2941896"/>
            <a:ext cx="146215" cy="304974"/>
          </a:xfrm>
          <a:prstGeom prst="upDown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9" name="上下箭头 98"/>
          <p:cNvSpPr/>
          <p:nvPr/>
        </p:nvSpPr>
        <p:spPr>
          <a:xfrm>
            <a:off x="5597870" y="2941896"/>
            <a:ext cx="146215" cy="304974"/>
          </a:xfrm>
          <a:prstGeom prst="upDownArrow">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0" name="左右箭头 99"/>
          <p:cNvSpPr/>
          <p:nvPr/>
        </p:nvSpPr>
        <p:spPr>
          <a:xfrm>
            <a:off x="1688151" y="2484435"/>
            <a:ext cx="292429" cy="228731"/>
          </a:xfrm>
          <a:prstGeom prst="lef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1" name="左右箭头 100"/>
          <p:cNvSpPr/>
          <p:nvPr/>
        </p:nvSpPr>
        <p:spPr>
          <a:xfrm>
            <a:off x="1688151" y="5152960"/>
            <a:ext cx="292429" cy="228731"/>
          </a:xfrm>
          <a:prstGeom prst="lef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2" name="左右箭头 101"/>
          <p:cNvSpPr/>
          <p:nvPr/>
        </p:nvSpPr>
        <p:spPr>
          <a:xfrm>
            <a:off x="6147698" y="1721999"/>
            <a:ext cx="292429" cy="228731"/>
          </a:xfrm>
          <a:prstGeom prst="lef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3" name="左右箭头 102"/>
          <p:cNvSpPr/>
          <p:nvPr/>
        </p:nvSpPr>
        <p:spPr>
          <a:xfrm>
            <a:off x="6147698" y="3246871"/>
            <a:ext cx="292429" cy="228731"/>
          </a:xfrm>
          <a:prstGeom prst="lef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4" name="左右箭头 103"/>
          <p:cNvSpPr/>
          <p:nvPr/>
        </p:nvSpPr>
        <p:spPr>
          <a:xfrm rot="5400000">
            <a:off x="7254847" y="2722437"/>
            <a:ext cx="274398" cy="219322"/>
          </a:xfrm>
          <a:prstGeom prst="lef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5" name="左右箭头 104"/>
          <p:cNvSpPr/>
          <p:nvPr/>
        </p:nvSpPr>
        <p:spPr>
          <a:xfrm rot="5400000">
            <a:off x="7263605" y="1417163"/>
            <a:ext cx="274398" cy="219322"/>
          </a:xfrm>
          <a:prstGeom prst="lef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6" name="左右箭头 105"/>
          <p:cNvSpPr/>
          <p:nvPr/>
        </p:nvSpPr>
        <p:spPr>
          <a:xfrm rot="5400000">
            <a:off x="3926940" y="1413986"/>
            <a:ext cx="274398" cy="219322"/>
          </a:xfrm>
          <a:prstGeom prst="lef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7" name="左右箭头 106"/>
          <p:cNvSpPr/>
          <p:nvPr/>
        </p:nvSpPr>
        <p:spPr>
          <a:xfrm rot="5400000">
            <a:off x="844628" y="1413986"/>
            <a:ext cx="274398" cy="219322"/>
          </a:xfrm>
          <a:prstGeom prst="lef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9" name="左右箭头 108"/>
          <p:cNvSpPr/>
          <p:nvPr/>
        </p:nvSpPr>
        <p:spPr>
          <a:xfrm>
            <a:off x="6156176" y="5373216"/>
            <a:ext cx="292429" cy="228731"/>
          </a:xfrm>
          <a:prstGeom prst="leftRight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7" name="流程图: 磁盘 86"/>
          <p:cNvSpPr/>
          <p:nvPr/>
        </p:nvSpPr>
        <p:spPr>
          <a:xfrm>
            <a:off x="2809240" y="4869160"/>
            <a:ext cx="792000" cy="864000"/>
          </a:xfrm>
          <a:prstGeom prst="flowChartMagneticDisk">
            <a:avLst/>
          </a:prstGeom>
          <a:solidFill>
            <a:srgbClr val="FFC000"/>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流程</a:t>
            </a:r>
            <a:endParaRPr lang="en-US" altLang="zh-CN" sz="1200" dirty="0" smtClean="0">
              <a:solidFill>
                <a:schemeClr val="tx1"/>
              </a:solidFill>
              <a:latin typeface="华文楷体" pitchFamily="2" charset="-122"/>
              <a:ea typeface="华文楷体" pitchFamily="2" charset="-122"/>
            </a:endParaRPr>
          </a:p>
          <a:p>
            <a:pPr algn="ctr"/>
            <a:r>
              <a:rPr lang="zh-CN" altLang="en-US" sz="1200" dirty="0" smtClean="0">
                <a:solidFill>
                  <a:schemeClr val="tx1"/>
                </a:solidFill>
                <a:latin typeface="华文楷体" pitchFamily="2" charset="-122"/>
                <a:ea typeface="华文楷体" pitchFamily="2" charset="-122"/>
              </a:rPr>
              <a:t>模板库</a:t>
            </a:r>
            <a:endParaRPr lang="zh-CN" altLang="en-US" sz="1200" dirty="0">
              <a:solidFill>
                <a:schemeClr val="tx1"/>
              </a:solidFill>
              <a:latin typeface="华文楷体" pitchFamily="2" charset="-122"/>
              <a:ea typeface="华文楷体" pitchFamily="2" charset="-122"/>
            </a:endParaRPr>
          </a:p>
        </p:txBody>
      </p:sp>
      <p:sp>
        <p:nvSpPr>
          <p:cNvPr id="88" name="流程图: 磁盘 87"/>
          <p:cNvSpPr/>
          <p:nvPr/>
        </p:nvSpPr>
        <p:spPr>
          <a:xfrm>
            <a:off x="3638768" y="4869160"/>
            <a:ext cx="792000" cy="864000"/>
          </a:xfrm>
          <a:prstGeom prst="flowChartMagneticDisk">
            <a:avLst/>
          </a:prstGeom>
          <a:solidFill>
            <a:srgbClr val="FFC000"/>
          </a:solidFill>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200" dirty="0" smtClean="0">
                <a:solidFill>
                  <a:schemeClr val="tx1"/>
                </a:solidFill>
                <a:latin typeface="华文楷体" pitchFamily="2" charset="-122"/>
                <a:ea typeface="华文楷体" pitchFamily="2" charset="-122"/>
              </a:rPr>
              <a:t>设计</a:t>
            </a:r>
            <a:endParaRPr lang="en-US" altLang="zh-CN" sz="1200" dirty="0" smtClean="0">
              <a:solidFill>
                <a:schemeClr val="tx1"/>
              </a:solidFill>
              <a:latin typeface="华文楷体" pitchFamily="2" charset="-122"/>
              <a:ea typeface="华文楷体" pitchFamily="2" charset="-122"/>
            </a:endParaRPr>
          </a:p>
          <a:p>
            <a:pPr algn="ctr"/>
            <a:r>
              <a:rPr lang="zh-CN" altLang="en-US" sz="1200" dirty="0" smtClean="0">
                <a:solidFill>
                  <a:schemeClr val="tx1"/>
                </a:solidFill>
                <a:latin typeface="华文楷体" pitchFamily="2" charset="-122"/>
                <a:ea typeface="华文楷体" pitchFamily="2" charset="-122"/>
              </a:rPr>
              <a:t>模板库</a:t>
            </a:r>
            <a:endParaRPr lang="zh-CN" altLang="en-US" sz="1200" dirty="0">
              <a:solidFill>
                <a:schemeClr val="tx1"/>
              </a:solidFill>
              <a:latin typeface="华文楷体" pitchFamily="2" charset="-122"/>
              <a:ea typeface="华文楷体" pitchFamily="2" charset="-122"/>
            </a:endParaRPr>
          </a:p>
        </p:txBody>
      </p:sp>
    </p:spTree>
    <p:extLst>
      <p:ext uri="{BB962C8B-B14F-4D97-AF65-F5344CB8AC3E}">
        <p14:creationId xmlns:p14="http://schemas.microsoft.com/office/powerpoint/2010/main" val="313180546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3|0.7|0.6|0.7"/>
</p:tagLst>
</file>

<file path=ppt/theme/theme1.xml><?xml version="1.0" encoding="utf-8"?>
<a:theme xmlns:a="http://schemas.openxmlformats.org/drawingml/2006/main" name="PPT-perachina_200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PT-perachina_2009">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PPT-perachina_200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perachina_200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perachina_200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perachina_200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perachina_200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perachina_200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perachina_2009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perachina_200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perachina_200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perachina_200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perachina_200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perachina_200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PPT-perachina_2009</Template>
  <TotalTime>24199</TotalTime>
  <Words>9977</Words>
  <Application>Microsoft Office PowerPoint</Application>
  <PresentationFormat>全屏显示(4:3)</PresentationFormat>
  <Paragraphs>1419</Paragraphs>
  <Slides>79</Slides>
  <Notes>23</Notes>
  <HiddenSlides>1</HiddenSlides>
  <MMClips>0</MMClips>
  <ScaleCrop>false</ScaleCrop>
  <HeadingPairs>
    <vt:vector size="8" baseType="variant">
      <vt:variant>
        <vt:lpstr>主题</vt:lpstr>
      </vt:variant>
      <vt:variant>
        <vt:i4>1</vt:i4>
      </vt:variant>
      <vt:variant>
        <vt:lpstr>嵌入 OLE 服务器</vt:lpstr>
      </vt:variant>
      <vt:variant>
        <vt:i4>1</vt:i4>
      </vt:variant>
      <vt:variant>
        <vt:lpstr>幻灯片标题</vt:lpstr>
      </vt:variant>
      <vt:variant>
        <vt:i4>79</vt:i4>
      </vt:variant>
      <vt:variant>
        <vt:lpstr>自定义放映</vt:lpstr>
      </vt:variant>
      <vt:variant>
        <vt:i4>3</vt:i4>
      </vt:variant>
    </vt:vector>
  </HeadingPairs>
  <TitlesOfParts>
    <vt:vector size="84" baseType="lpstr">
      <vt:lpstr>PPT-perachina_2009</vt:lpstr>
      <vt:lpstr>Visio</vt:lpstr>
      <vt:lpstr>坦克装甲车辆 综合仿真平台建设</vt:lpstr>
      <vt:lpstr>精益研发体系</vt:lpstr>
      <vt:lpstr>项目背景</vt:lpstr>
      <vt:lpstr>项目背景</vt:lpstr>
      <vt:lpstr>企业面临的挑战</vt:lpstr>
      <vt:lpstr>建设目标</vt:lpstr>
      <vt:lpstr>总体总体思路</vt:lpstr>
      <vt:lpstr>精益研发体系</vt:lpstr>
      <vt:lpstr>PowerPoint 演示文稿</vt:lpstr>
      <vt:lpstr>精益研发所基于的流程模型 – 骨架</vt:lpstr>
      <vt:lpstr>精益研发所基于的流程模型</vt:lpstr>
      <vt:lpstr>精益研发体系的工作包 – 灵魂</vt:lpstr>
      <vt:lpstr>精益研发的业务蓝图</vt:lpstr>
      <vt:lpstr>PowerPoint 演示文稿</vt:lpstr>
      <vt:lpstr>平台架构</vt:lpstr>
      <vt:lpstr>应用场景：全景</vt:lpstr>
      <vt:lpstr>精益研发体系</vt:lpstr>
      <vt:lpstr>平台架构</vt:lpstr>
      <vt:lpstr>PowerPoint 演示文稿</vt:lpstr>
      <vt:lpstr>协同设计过程（示意）</vt:lpstr>
      <vt:lpstr>过程管控 — 项目负责人、技术主管</vt:lpstr>
      <vt:lpstr>平台架构</vt:lpstr>
      <vt:lpstr>设计导航：Pro/E设计场景</vt:lpstr>
      <vt:lpstr>PowerPoint 演示文稿</vt:lpstr>
      <vt:lpstr>PowerPoint 演示文稿</vt:lpstr>
      <vt:lpstr>PowerPoint 演示文稿</vt:lpstr>
      <vt:lpstr>设计知识封装界面-非编程</vt:lpstr>
      <vt:lpstr>PowerPoint 演示文稿</vt:lpstr>
      <vt:lpstr>产品功能-专业应用界面制作环境（非编程）</vt:lpstr>
      <vt:lpstr>设计工具封装手段</vt:lpstr>
      <vt:lpstr>平台架构</vt:lpstr>
      <vt:lpstr>应用系统：启动综合仿真系统</vt:lpstr>
      <vt:lpstr>仿真流程</vt:lpstr>
      <vt:lpstr>仿真模板应用</vt:lpstr>
      <vt:lpstr>仿真流程管理</vt:lpstr>
      <vt:lpstr>PowerPoint 演示文稿</vt:lpstr>
      <vt:lpstr>PowerPoint 演示文稿</vt:lpstr>
      <vt:lpstr>PowerPoint 演示文稿</vt:lpstr>
      <vt:lpstr>PowerPoint 演示文稿</vt:lpstr>
      <vt:lpstr>报告自动生成</vt:lpstr>
      <vt:lpstr>平台架构</vt:lpstr>
      <vt:lpstr>多学科集成/优化</vt:lpstr>
      <vt:lpstr>流程封装-一键式运行</vt:lpstr>
      <vt:lpstr>“一键式”封装</vt:lpstr>
      <vt:lpstr>与集团CAE资源管理系统集成</vt:lpstr>
      <vt:lpstr>平台架构</vt:lpstr>
      <vt:lpstr>平台数据管理DataMan</vt:lpstr>
      <vt:lpstr>PowerPoint 演示文稿</vt:lpstr>
      <vt:lpstr>PowerPoint 演示文稿</vt:lpstr>
      <vt:lpstr>数据管理</vt:lpstr>
      <vt:lpstr>数据管理</vt:lpstr>
      <vt:lpstr>平台架构</vt:lpstr>
      <vt:lpstr>工程资源基础库建设</vt:lpstr>
      <vt:lpstr>工程资源基础库建设</vt:lpstr>
      <vt:lpstr>应用案例：主任任务指派场景</vt:lpstr>
      <vt:lpstr>精益研发客户端-综合设计环境</vt:lpstr>
      <vt:lpstr>精益研发客户端-综合设计环境</vt:lpstr>
      <vt:lpstr>精益研发体系</vt:lpstr>
      <vt:lpstr>总体建设规划</vt:lpstr>
      <vt:lpstr>一期建设目标</vt:lpstr>
      <vt:lpstr>一期建设内容</vt:lpstr>
      <vt:lpstr>一室设计仿真流程：车体</vt:lpstr>
      <vt:lpstr>一室设计仿真流程：发动机辅助设计系统</vt:lpstr>
      <vt:lpstr>一室集成软件及仿真模板</vt:lpstr>
      <vt:lpstr>二室设计仿真流程：炮塔</vt:lpstr>
      <vt:lpstr>二室集成软件及仿真模板</vt:lpstr>
      <vt:lpstr>三室设计仿真流程：传动</vt:lpstr>
      <vt:lpstr>三室集成软件及仿真模板</vt:lpstr>
      <vt:lpstr>四室设计仿真流程：电气与防护</vt:lpstr>
      <vt:lpstr>四室集成软件及仿真模板</vt:lpstr>
      <vt:lpstr>五室设计仿真流程：轮式总体</vt:lpstr>
      <vt:lpstr>五室集成软件及仿真模板</vt:lpstr>
      <vt:lpstr>七室设计仿真流程：行动系统</vt:lpstr>
      <vt:lpstr>七室集成软件及仿真模板</vt:lpstr>
      <vt:lpstr>二期建设目标</vt:lpstr>
      <vt:lpstr>二期建设内容</vt:lpstr>
      <vt:lpstr>三期建设目标</vt:lpstr>
      <vt:lpstr>三期建设内容</vt:lpstr>
      <vt:lpstr>THANKS</vt:lpstr>
      <vt:lpstr>典型DSE1</vt:lpstr>
      <vt:lpstr>典型DSE2</vt:lpstr>
      <vt:lpstr>main</vt:lpstr>
    </vt:vector>
  </TitlesOfParts>
  <Company>pera global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航空工业集团与安世亚太</dc:title>
  <dc:creator>段慧颖</dc:creator>
  <cp:lastModifiedBy>GoldHill</cp:lastModifiedBy>
  <cp:revision>1705</cp:revision>
  <dcterms:created xsi:type="dcterms:W3CDTF">2009-02-06T02:56:07Z</dcterms:created>
  <dcterms:modified xsi:type="dcterms:W3CDTF">2013-06-21T13:57:52Z</dcterms:modified>
</cp:coreProperties>
</file>